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Candal"/>
      <p:regular r:id="rId71"/>
    </p:embeddedFont>
    <p:embeddedFont>
      <p:font typeface="Proxima Nova"/>
      <p:regular r:id="rId72"/>
      <p:bold r:id="rId73"/>
      <p:italic r:id="rId74"/>
      <p:boldItalic r:id="rId75"/>
    </p:embeddedFont>
    <p:embeddedFont>
      <p:font typeface="Roboto Medium"/>
      <p:regular r:id="rId76"/>
      <p:bold r:id="rId77"/>
      <p:italic r:id="rId78"/>
      <p:boldItalic r:id="rId79"/>
    </p:embeddedFont>
    <p:embeddedFont>
      <p:font typeface="Amatic SC"/>
      <p:regular r:id="rId80"/>
      <p:bold r:id="rId81"/>
    </p:embeddedFont>
    <p:embeddedFont>
      <p:font typeface="Inter"/>
      <p:regular r:id="rId82"/>
      <p:bold r:id="rId83"/>
    </p:embeddedFont>
    <p:embeddedFont>
      <p:font typeface="Rubik ExtraBold"/>
      <p:bold r:id="rId84"/>
      <p:boldItalic r:id="rId85"/>
    </p:embeddedFont>
    <p:embeddedFont>
      <p:font typeface="Gothic A1"/>
      <p:regular r:id="rId86"/>
      <p:bold r:id="rId87"/>
    </p:embeddedFont>
    <p:embeddedFont>
      <p:font typeface="Inter ExtraBold"/>
      <p:bold r:id="rId88"/>
    </p:embeddedFont>
    <p:embeddedFont>
      <p:font typeface="Proxima Nova Semibold"/>
      <p:regular r:id="rId89"/>
      <p:bold r:id="rId90"/>
      <p:boldItalic r:id="rId91"/>
    </p:embeddedFont>
    <p:embeddedFont>
      <p:font typeface="Orbitron SemiBold"/>
      <p:regular r:id="rId92"/>
      <p:bold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178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595EA3-800C-4861-9BA8-B939720B93DE}">
  <a:tblStyle styleId="{3A595EA3-800C-4861-9BA8-B939720B93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78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ubikExtraBold-bold.fntdata"/><Relationship Id="rId83" Type="http://schemas.openxmlformats.org/officeDocument/2006/relationships/font" Target="fonts/Inter-bold.fntdata"/><Relationship Id="rId42" Type="http://schemas.openxmlformats.org/officeDocument/2006/relationships/slide" Target="slides/slide35.xml"/><Relationship Id="rId86" Type="http://schemas.openxmlformats.org/officeDocument/2006/relationships/font" Target="fonts/GothicA1-regular.fntdata"/><Relationship Id="rId41" Type="http://schemas.openxmlformats.org/officeDocument/2006/relationships/slide" Target="slides/slide34.xml"/><Relationship Id="rId85" Type="http://schemas.openxmlformats.org/officeDocument/2006/relationships/font" Target="fonts/RubikExtraBold-boldItalic.fntdata"/><Relationship Id="rId44" Type="http://schemas.openxmlformats.org/officeDocument/2006/relationships/slide" Target="slides/slide37.xml"/><Relationship Id="rId88" Type="http://schemas.openxmlformats.org/officeDocument/2006/relationships/font" Target="fonts/InterExtraBold-bold.fntdata"/><Relationship Id="rId43" Type="http://schemas.openxmlformats.org/officeDocument/2006/relationships/slide" Target="slides/slide36.xml"/><Relationship Id="rId87" Type="http://schemas.openxmlformats.org/officeDocument/2006/relationships/font" Target="fonts/GothicA1-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ProximaNovaSemibold-regular.fntdata"/><Relationship Id="rId80" Type="http://schemas.openxmlformats.org/officeDocument/2006/relationships/font" Target="fonts/AmaticSC-regular.fntdata"/><Relationship Id="rId82" Type="http://schemas.openxmlformats.org/officeDocument/2006/relationships/font" Target="fonts/Inter-regular.fntdata"/><Relationship Id="rId81" Type="http://schemas.openxmlformats.org/officeDocument/2006/relationships/font" Target="fonts/AmaticSC-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bold.fntdata"/><Relationship Id="rId72" Type="http://schemas.openxmlformats.org/officeDocument/2006/relationships/font" Target="fonts/ProximaNova-regular.fntdata"/><Relationship Id="rId31" Type="http://schemas.openxmlformats.org/officeDocument/2006/relationships/slide" Target="slides/slide24.xml"/><Relationship Id="rId75" Type="http://schemas.openxmlformats.org/officeDocument/2006/relationships/font" Target="fonts/ProximaNova-boldItalic.fntdata"/><Relationship Id="rId30" Type="http://schemas.openxmlformats.org/officeDocument/2006/relationships/slide" Target="slides/slide23.xml"/><Relationship Id="rId74" Type="http://schemas.openxmlformats.org/officeDocument/2006/relationships/font" Target="fonts/ProximaNova-italic.fntdata"/><Relationship Id="rId33" Type="http://schemas.openxmlformats.org/officeDocument/2006/relationships/slide" Target="slides/slide26.xml"/><Relationship Id="rId77" Type="http://schemas.openxmlformats.org/officeDocument/2006/relationships/font" Target="fonts/RobotoMedium-bold.fntdata"/><Relationship Id="rId32" Type="http://schemas.openxmlformats.org/officeDocument/2006/relationships/slide" Target="slides/slide25.xml"/><Relationship Id="rId76" Type="http://schemas.openxmlformats.org/officeDocument/2006/relationships/font" Target="fonts/RobotoMedium-regular.fntdata"/><Relationship Id="rId35" Type="http://schemas.openxmlformats.org/officeDocument/2006/relationships/slide" Target="slides/slide28.xml"/><Relationship Id="rId79" Type="http://schemas.openxmlformats.org/officeDocument/2006/relationships/font" Target="fonts/RobotoMedium-boldItalic.fntdata"/><Relationship Id="rId34" Type="http://schemas.openxmlformats.org/officeDocument/2006/relationships/slide" Target="slides/slide27.xml"/><Relationship Id="rId78" Type="http://schemas.openxmlformats.org/officeDocument/2006/relationships/font" Target="fonts/RobotoMedium-italic.fntdata"/><Relationship Id="rId71" Type="http://schemas.openxmlformats.org/officeDocument/2006/relationships/font" Target="fonts/Candal-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ProximaNovaSemibold-boldItalic.fntdata"/><Relationship Id="rId90" Type="http://schemas.openxmlformats.org/officeDocument/2006/relationships/font" Target="fonts/ProximaNovaSemibold-bold.fntdata"/><Relationship Id="rId93" Type="http://schemas.openxmlformats.org/officeDocument/2006/relationships/font" Target="fonts/OrbitronSemiBold-bold.fntdata"/><Relationship Id="rId92" Type="http://schemas.openxmlformats.org/officeDocument/2006/relationships/font" Target="fonts/OrbitronSemiBold-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ff2c4c15b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ff2c4c15b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0e728dd4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0e728dd4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0e728dd4b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0e728dd4b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e0e728dd4b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e0e728dd4b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0e728dd4b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0e728dd4b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0e728dd4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0e728dd4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e0e728dd4b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e0e728dd4b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e0e728dd4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e0e728dd4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e0e728dd4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e0e728dd4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0e728dd4b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e0e728dd4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ff2c4c1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ff2c4c1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e0e728dd4b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e0e728dd4b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e0e728dd4b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e0e728dd4b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e0e728dd4b_1_37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e0e728dd4b_1_37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e0e728dd4b_1_37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e0e728dd4b_1_37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e0e728dd4b_1_37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e0e728dd4b_1_37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e0e728dd4b_1_37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e0e728dd4b_1_37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e0e728dd4b_1_37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e0e728dd4b_1_37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e0e728dd4b_1_37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e0e728dd4b_1_37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e0e728dd4b_1_37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e0e728dd4b_1_37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e0e728dd4b_1_37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e0e728dd4b_1_37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ff2c4c15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ff2c4c15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e0e728dd4b_1_37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e0e728dd4b_1_37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e0e728dd4b_1_37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e0e728dd4b_1_37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e0e728dd4b_1_37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e0e728dd4b_1_37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e0e728dd4b_1_37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e0e728dd4b_1_37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e0e728dd4b_1_37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e0e728dd4b_1_37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e0e728dd4b_1_37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e0e728dd4b_1_37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e0e728dd4b_1_37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e0e728dd4b_1_37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e0e728dd4b_1_37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e0e728dd4b_1_37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e0e728dd4b_1_37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e0e728dd4b_1_37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e0e728dd4b_1_37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e0e728dd4b_1_37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ff2c4c1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ff2c4c1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e0e728dd4b_1_37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e0e728dd4b_1_37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0e728dd4b_1_37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0e728dd4b_1_37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e0e728dd4b_1_37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e0e728dd4b_1_37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e0e728dd4b_1_37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e0e728dd4b_1_37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0e728dd4b_1_37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0e728dd4b_1_37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e0e728dd4b_1_37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e0e728dd4b_1_37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e0e728dd4b_1_37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e0e728dd4b_1_37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e0e728dd4b_1_37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e0e728dd4b_1_37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e0e728dd4b_1_37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e0e728dd4b_1_37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e0e728dd4b_1_37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e0e728dd4b_1_37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0e728dd4b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0e728dd4b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e0e728dd4b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e0e728dd4b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dff2c4c15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dff2c4c15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dff2c4c15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dff2c4c15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dff2c4c15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dff2c4c15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e0e728dd4b_1_24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e0e728dd4b_1_24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e0e728dd4b_1_24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e0e728dd4b_1_24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e0e728dd4b_1_24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e0e728dd4b_1_24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e0e728dd4b_1_24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e0e728dd4b_1_24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e0e728dd4b_1_25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e0e728dd4b_1_25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4" name="Shape 9104"/>
        <p:cNvGrpSpPr/>
        <p:nvPr/>
      </p:nvGrpSpPr>
      <p:grpSpPr>
        <a:xfrm>
          <a:off x="0" y="0"/>
          <a:ext cx="0" cy="0"/>
          <a:chOff x="0" y="0"/>
          <a:chExt cx="0" cy="0"/>
        </a:xfrm>
      </p:grpSpPr>
      <p:sp>
        <p:nvSpPr>
          <p:cNvPr id="9105" name="Google Shape;9105;ge0e728dd4b_1_3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6" name="Google Shape;9106;ge0e728dd4b_1_3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ff2c4c15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ff2c4c15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1" name="Shape 9531"/>
        <p:cNvGrpSpPr/>
        <p:nvPr/>
      </p:nvGrpSpPr>
      <p:grpSpPr>
        <a:xfrm>
          <a:off x="0" y="0"/>
          <a:ext cx="0" cy="0"/>
          <a:chOff x="0" y="0"/>
          <a:chExt cx="0" cy="0"/>
        </a:xfrm>
      </p:grpSpPr>
      <p:sp>
        <p:nvSpPr>
          <p:cNvPr id="9532" name="Google Shape;9532;ge0e728dd4b_1_3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3" name="Google Shape;9533;ge0e728dd4b_1_3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4" name="Shape 9694"/>
        <p:cNvGrpSpPr/>
        <p:nvPr/>
      </p:nvGrpSpPr>
      <p:grpSpPr>
        <a:xfrm>
          <a:off x="0" y="0"/>
          <a:ext cx="0" cy="0"/>
          <a:chOff x="0" y="0"/>
          <a:chExt cx="0" cy="0"/>
        </a:xfrm>
      </p:grpSpPr>
      <p:sp>
        <p:nvSpPr>
          <p:cNvPr id="9695" name="Google Shape;9695;ge0e728dd4b_1_3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6" name="Google Shape;9696;ge0e728dd4b_1_3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6" name="Shape 10096"/>
        <p:cNvGrpSpPr/>
        <p:nvPr/>
      </p:nvGrpSpPr>
      <p:grpSpPr>
        <a:xfrm>
          <a:off x="0" y="0"/>
          <a:ext cx="0" cy="0"/>
          <a:chOff x="0" y="0"/>
          <a:chExt cx="0" cy="0"/>
        </a:xfrm>
      </p:grpSpPr>
      <p:sp>
        <p:nvSpPr>
          <p:cNvPr id="10097" name="Google Shape;10097;ge0e728dd4b_1_3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8" name="Google Shape;10098;ge0e728dd4b_1_3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7" name="Shape 10467"/>
        <p:cNvGrpSpPr/>
        <p:nvPr/>
      </p:nvGrpSpPr>
      <p:grpSpPr>
        <a:xfrm>
          <a:off x="0" y="0"/>
          <a:ext cx="0" cy="0"/>
          <a:chOff x="0" y="0"/>
          <a:chExt cx="0" cy="0"/>
        </a:xfrm>
      </p:grpSpPr>
      <p:sp>
        <p:nvSpPr>
          <p:cNvPr id="10468" name="Google Shape;10468;ge0e728dd4b_1_37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9" name="Google Shape;10469;ge0e728dd4b_1_37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0e728dd4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0e728dd4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0e728dd4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0e728dd4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0e728dd4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0e728dd4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9225" y="4143375"/>
            <a:ext cx="9153300" cy="10440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0000" y="540000"/>
            <a:ext cx="5147100" cy="32181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20000" y="3967925"/>
            <a:ext cx="7704000" cy="39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1"/>
          <p:cNvSpPr txBox="1"/>
          <p:nvPr>
            <p:ph hasCustomPrompt="1" type="title"/>
          </p:nvPr>
        </p:nvSpPr>
        <p:spPr>
          <a:xfrm>
            <a:off x="2709900" y="1402925"/>
            <a:ext cx="57141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5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68" name="Google Shape;68;p11"/>
          <p:cNvSpPr txBox="1"/>
          <p:nvPr>
            <p:ph idx="1" type="subTitle"/>
          </p:nvPr>
        </p:nvSpPr>
        <p:spPr>
          <a:xfrm>
            <a:off x="1625700" y="3289400"/>
            <a:ext cx="6722100" cy="4716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9" name="Google Shape;69;p11"/>
          <p:cNvSpPr/>
          <p:nvPr/>
        </p:nvSpPr>
        <p:spPr>
          <a:xfrm>
            <a:off x="-9225" y="4499750"/>
            <a:ext cx="9153300" cy="6876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1" name="Shape 71"/>
        <p:cNvGrpSpPr/>
        <p:nvPr/>
      </p:nvGrpSpPr>
      <p:grpSpPr>
        <a:xfrm>
          <a:off x="0" y="0"/>
          <a:ext cx="0" cy="0"/>
          <a:chOff x="0" y="0"/>
          <a:chExt cx="0" cy="0"/>
        </a:xfrm>
      </p:grpSpPr>
      <p:sp>
        <p:nvSpPr>
          <p:cNvPr id="72" name="Google Shape;7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 name="Google Shape;73;p13"/>
          <p:cNvSpPr txBox="1"/>
          <p:nvPr>
            <p:ph hasCustomPrompt="1" idx="2" type="title"/>
          </p:nvPr>
        </p:nvSpPr>
        <p:spPr>
          <a:xfrm>
            <a:off x="701325" y="1435675"/>
            <a:ext cx="11628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4" name="Google Shape;74;p13"/>
          <p:cNvSpPr txBox="1"/>
          <p:nvPr>
            <p:ph idx="1" type="subTitle"/>
          </p:nvPr>
        </p:nvSpPr>
        <p:spPr>
          <a:xfrm>
            <a:off x="1916100" y="1237600"/>
            <a:ext cx="2498700" cy="3864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Candal"/>
              <a:buNone/>
              <a:defRPr sz="2000">
                <a:latin typeface="Candal"/>
                <a:ea typeface="Candal"/>
                <a:cs typeface="Candal"/>
                <a:sym typeface="Candal"/>
              </a:defRPr>
            </a:lvl1pPr>
            <a:lvl2pPr lvl="1">
              <a:spcBef>
                <a:spcPts val="0"/>
              </a:spcBef>
              <a:spcAft>
                <a:spcPts val="0"/>
              </a:spcAft>
              <a:buSzPts val="2000"/>
              <a:buFont typeface="Candal"/>
              <a:buNone/>
              <a:defRPr sz="2000">
                <a:latin typeface="Candal"/>
                <a:ea typeface="Candal"/>
                <a:cs typeface="Candal"/>
                <a:sym typeface="Candal"/>
              </a:defRPr>
            </a:lvl2pPr>
            <a:lvl3pPr lvl="2">
              <a:spcBef>
                <a:spcPts val="0"/>
              </a:spcBef>
              <a:spcAft>
                <a:spcPts val="0"/>
              </a:spcAft>
              <a:buSzPts val="2000"/>
              <a:buFont typeface="Candal"/>
              <a:buNone/>
              <a:defRPr sz="2000">
                <a:latin typeface="Candal"/>
                <a:ea typeface="Candal"/>
                <a:cs typeface="Candal"/>
                <a:sym typeface="Candal"/>
              </a:defRPr>
            </a:lvl3pPr>
            <a:lvl4pPr lvl="3">
              <a:spcBef>
                <a:spcPts val="0"/>
              </a:spcBef>
              <a:spcAft>
                <a:spcPts val="0"/>
              </a:spcAft>
              <a:buSzPts val="2000"/>
              <a:buFont typeface="Candal"/>
              <a:buNone/>
              <a:defRPr sz="2000">
                <a:latin typeface="Candal"/>
                <a:ea typeface="Candal"/>
                <a:cs typeface="Candal"/>
                <a:sym typeface="Candal"/>
              </a:defRPr>
            </a:lvl4pPr>
            <a:lvl5pPr lvl="4">
              <a:spcBef>
                <a:spcPts val="0"/>
              </a:spcBef>
              <a:spcAft>
                <a:spcPts val="0"/>
              </a:spcAft>
              <a:buSzPts val="2000"/>
              <a:buFont typeface="Candal"/>
              <a:buNone/>
              <a:defRPr sz="2000">
                <a:latin typeface="Candal"/>
                <a:ea typeface="Candal"/>
                <a:cs typeface="Candal"/>
                <a:sym typeface="Candal"/>
              </a:defRPr>
            </a:lvl5pPr>
            <a:lvl6pPr lvl="5">
              <a:spcBef>
                <a:spcPts val="0"/>
              </a:spcBef>
              <a:spcAft>
                <a:spcPts val="0"/>
              </a:spcAft>
              <a:buSzPts val="2000"/>
              <a:buFont typeface="Candal"/>
              <a:buNone/>
              <a:defRPr sz="2000">
                <a:latin typeface="Candal"/>
                <a:ea typeface="Candal"/>
                <a:cs typeface="Candal"/>
                <a:sym typeface="Candal"/>
              </a:defRPr>
            </a:lvl6pPr>
            <a:lvl7pPr lvl="6">
              <a:spcBef>
                <a:spcPts val="0"/>
              </a:spcBef>
              <a:spcAft>
                <a:spcPts val="0"/>
              </a:spcAft>
              <a:buSzPts val="2000"/>
              <a:buFont typeface="Candal"/>
              <a:buNone/>
              <a:defRPr sz="2000">
                <a:latin typeface="Candal"/>
                <a:ea typeface="Candal"/>
                <a:cs typeface="Candal"/>
                <a:sym typeface="Candal"/>
              </a:defRPr>
            </a:lvl7pPr>
            <a:lvl8pPr lvl="7">
              <a:spcBef>
                <a:spcPts val="0"/>
              </a:spcBef>
              <a:spcAft>
                <a:spcPts val="0"/>
              </a:spcAft>
              <a:buSzPts val="2000"/>
              <a:buFont typeface="Candal"/>
              <a:buNone/>
              <a:defRPr sz="2000">
                <a:latin typeface="Candal"/>
                <a:ea typeface="Candal"/>
                <a:cs typeface="Candal"/>
                <a:sym typeface="Candal"/>
              </a:defRPr>
            </a:lvl8pPr>
            <a:lvl9pPr lvl="8">
              <a:spcBef>
                <a:spcPts val="0"/>
              </a:spcBef>
              <a:spcAft>
                <a:spcPts val="0"/>
              </a:spcAft>
              <a:buSzPts val="2000"/>
              <a:buFont typeface="Candal"/>
              <a:buNone/>
              <a:defRPr sz="2000">
                <a:latin typeface="Candal"/>
                <a:ea typeface="Candal"/>
                <a:cs typeface="Candal"/>
                <a:sym typeface="Candal"/>
              </a:defRPr>
            </a:lvl9pPr>
          </a:lstStyle>
          <a:p/>
        </p:txBody>
      </p:sp>
      <p:sp>
        <p:nvSpPr>
          <p:cNvPr id="75" name="Google Shape;75;p13"/>
          <p:cNvSpPr txBox="1"/>
          <p:nvPr>
            <p:ph idx="3" type="subTitle"/>
          </p:nvPr>
        </p:nvSpPr>
        <p:spPr>
          <a:xfrm>
            <a:off x="1916100" y="1624875"/>
            <a:ext cx="24987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6" name="Google Shape;76;p13"/>
          <p:cNvSpPr txBox="1"/>
          <p:nvPr>
            <p:ph hasCustomPrompt="1" idx="4" type="title"/>
          </p:nvPr>
        </p:nvSpPr>
        <p:spPr>
          <a:xfrm>
            <a:off x="4567200" y="1435675"/>
            <a:ext cx="14301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 name="Google Shape;77;p13"/>
          <p:cNvSpPr txBox="1"/>
          <p:nvPr>
            <p:ph idx="5" type="subTitle"/>
          </p:nvPr>
        </p:nvSpPr>
        <p:spPr>
          <a:xfrm>
            <a:off x="5915700" y="1237600"/>
            <a:ext cx="2498700" cy="386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78" name="Google Shape;78;p13"/>
          <p:cNvSpPr txBox="1"/>
          <p:nvPr>
            <p:ph idx="6" type="subTitle"/>
          </p:nvPr>
        </p:nvSpPr>
        <p:spPr>
          <a:xfrm>
            <a:off x="5915700" y="1624875"/>
            <a:ext cx="24987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 name="Google Shape;79;p13"/>
          <p:cNvSpPr txBox="1"/>
          <p:nvPr>
            <p:ph hasCustomPrompt="1" idx="7" type="title"/>
          </p:nvPr>
        </p:nvSpPr>
        <p:spPr>
          <a:xfrm>
            <a:off x="701325" y="2651300"/>
            <a:ext cx="11628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 name="Google Shape;80;p13"/>
          <p:cNvSpPr txBox="1"/>
          <p:nvPr>
            <p:ph idx="8" type="subTitle"/>
          </p:nvPr>
        </p:nvSpPr>
        <p:spPr>
          <a:xfrm>
            <a:off x="1916100" y="2453225"/>
            <a:ext cx="2498700" cy="386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81" name="Google Shape;81;p13"/>
          <p:cNvSpPr txBox="1"/>
          <p:nvPr>
            <p:ph idx="9" type="subTitle"/>
          </p:nvPr>
        </p:nvSpPr>
        <p:spPr>
          <a:xfrm>
            <a:off x="1916100" y="2840500"/>
            <a:ext cx="24987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2" name="Google Shape;82;p13"/>
          <p:cNvSpPr txBox="1"/>
          <p:nvPr>
            <p:ph hasCustomPrompt="1" idx="13" type="title"/>
          </p:nvPr>
        </p:nvSpPr>
        <p:spPr>
          <a:xfrm>
            <a:off x="4567200" y="2651300"/>
            <a:ext cx="14301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3" name="Google Shape;83;p13"/>
          <p:cNvSpPr txBox="1"/>
          <p:nvPr>
            <p:ph idx="14" type="subTitle"/>
          </p:nvPr>
        </p:nvSpPr>
        <p:spPr>
          <a:xfrm>
            <a:off x="5915700" y="2453225"/>
            <a:ext cx="2498700" cy="386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84" name="Google Shape;84;p13"/>
          <p:cNvSpPr txBox="1"/>
          <p:nvPr>
            <p:ph idx="15" type="subTitle"/>
          </p:nvPr>
        </p:nvSpPr>
        <p:spPr>
          <a:xfrm>
            <a:off x="5915700" y="2840500"/>
            <a:ext cx="24987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5" name="Google Shape;85;p13"/>
          <p:cNvSpPr txBox="1"/>
          <p:nvPr>
            <p:ph hasCustomPrompt="1" idx="16" type="title"/>
          </p:nvPr>
        </p:nvSpPr>
        <p:spPr>
          <a:xfrm>
            <a:off x="701325" y="3905025"/>
            <a:ext cx="11628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6" name="Google Shape;86;p13"/>
          <p:cNvSpPr txBox="1"/>
          <p:nvPr>
            <p:ph idx="17" type="subTitle"/>
          </p:nvPr>
        </p:nvSpPr>
        <p:spPr>
          <a:xfrm>
            <a:off x="1916100" y="3706950"/>
            <a:ext cx="2498700" cy="386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87" name="Google Shape;87;p13"/>
          <p:cNvSpPr txBox="1"/>
          <p:nvPr>
            <p:ph idx="18" type="subTitle"/>
          </p:nvPr>
        </p:nvSpPr>
        <p:spPr>
          <a:xfrm>
            <a:off x="1916100" y="4094225"/>
            <a:ext cx="24987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8" name="Google Shape;88;p13"/>
          <p:cNvSpPr txBox="1"/>
          <p:nvPr>
            <p:ph hasCustomPrompt="1" idx="19" type="title"/>
          </p:nvPr>
        </p:nvSpPr>
        <p:spPr>
          <a:xfrm>
            <a:off x="4567200" y="3905025"/>
            <a:ext cx="14301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 name="Google Shape;89;p13"/>
          <p:cNvSpPr txBox="1"/>
          <p:nvPr>
            <p:ph idx="20" type="subTitle"/>
          </p:nvPr>
        </p:nvSpPr>
        <p:spPr>
          <a:xfrm>
            <a:off x="5915700" y="3706950"/>
            <a:ext cx="2498700" cy="386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90" name="Google Shape;90;p13"/>
          <p:cNvSpPr txBox="1"/>
          <p:nvPr>
            <p:ph idx="21" type="subTitle"/>
          </p:nvPr>
        </p:nvSpPr>
        <p:spPr>
          <a:xfrm>
            <a:off x="5915700" y="4094225"/>
            <a:ext cx="24987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1" name="Google Shape;91;p13"/>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3"/>
          <p:cNvGrpSpPr/>
          <p:nvPr/>
        </p:nvGrpSpPr>
        <p:grpSpPr>
          <a:xfrm flipH="1">
            <a:off x="8019575" y="542625"/>
            <a:ext cx="404425" cy="411150"/>
            <a:chOff x="5977550" y="602350"/>
            <a:chExt cx="404425" cy="411150"/>
          </a:xfrm>
        </p:grpSpPr>
        <p:sp>
          <p:nvSpPr>
            <p:cNvPr id="93" name="Google Shape;93;p13"/>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2">
    <p:spTree>
      <p:nvGrpSpPr>
        <p:cNvPr id="96" name="Shape 96"/>
        <p:cNvGrpSpPr/>
        <p:nvPr/>
      </p:nvGrpSpPr>
      <p:grpSpPr>
        <a:xfrm>
          <a:off x="0" y="0"/>
          <a:ext cx="0" cy="0"/>
          <a:chOff x="0" y="0"/>
          <a:chExt cx="0" cy="0"/>
        </a:xfrm>
      </p:grpSpPr>
      <p:sp>
        <p:nvSpPr>
          <p:cNvPr id="97" name="Google Shape;9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4"/>
          <p:cNvSpPr txBox="1"/>
          <p:nvPr>
            <p:ph hasCustomPrompt="1" idx="2" type="title"/>
          </p:nvPr>
        </p:nvSpPr>
        <p:spPr>
          <a:xfrm>
            <a:off x="689500" y="1740475"/>
            <a:ext cx="11628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9" name="Google Shape;99;p14"/>
          <p:cNvSpPr txBox="1"/>
          <p:nvPr>
            <p:ph idx="1" type="subTitle"/>
          </p:nvPr>
        </p:nvSpPr>
        <p:spPr>
          <a:xfrm>
            <a:off x="1776100" y="1542400"/>
            <a:ext cx="2883000" cy="785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100" name="Google Shape;100;p14"/>
          <p:cNvSpPr txBox="1"/>
          <p:nvPr>
            <p:ph idx="3" type="subTitle"/>
          </p:nvPr>
        </p:nvSpPr>
        <p:spPr>
          <a:xfrm>
            <a:off x="1776100" y="2234475"/>
            <a:ext cx="26892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1" name="Google Shape;101;p14"/>
          <p:cNvSpPr txBox="1"/>
          <p:nvPr>
            <p:ph hasCustomPrompt="1" idx="4" type="title"/>
          </p:nvPr>
        </p:nvSpPr>
        <p:spPr>
          <a:xfrm>
            <a:off x="4541400" y="1740475"/>
            <a:ext cx="14301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 name="Google Shape;102;p14"/>
          <p:cNvSpPr txBox="1"/>
          <p:nvPr>
            <p:ph idx="5" type="subTitle"/>
          </p:nvPr>
        </p:nvSpPr>
        <p:spPr>
          <a:xfrm>
            <a:off x="5765300" y="1542400"/>
            <a:ext cx="2689200" cy="785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103" name="Google Shape;103;p14"/>
          <p:cNvSpPr txBox="1"/>
          <p:nvPr>
            <p:ph idx="6" type="subTitle"/>
          </p:nvPr>
        </p:nvSpPr>
        <p:spPr>
          <a:xfrm>
            <a:off x="5765300" y="2234475"/>
            <a:ext cx="26892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4" name="Google Shape;104;p14"/>
          <p:cNvSpPr txBox="1"/>
          <p:nvPr>
            <p:ph hasCustomPrompt="1" idx="7" type="title"/>
          </p:nvPr>
        </p:nvSpPr>
        <p:spPr>
          <a:xfrm>
            <a:off x="689500" y="3371625"/>
            <a:ext cx="11628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 name="Google Shape;105;p14"/>
          <p:cNvSpPr txBox="1"/>
          <p:nvPr>
            <p:ph idx="8" type="subTitle"/>
          </p:nvPr>
        </p:nvSpPr>
        <p:spPr>
          <a:xfrm>
            <a:off x="1776100" y="3173550"/>
            <a:ext cx="2689200" cy="785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106" name="Google Shape;106;p14"/>
          <p:cNvSpPr txBox="1"/>
          <p:nvPr>
            <p:ph idx="9" type="subTitle"/>
          </p:nvPr>
        </p:nvSpPr>
        <p:spPr>
          <a:xfrm>
            <a:off x="1776100" y="3865625"/>
            <a:ext cx="26892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7" name="Google Shape;107;p14"/>
          <p:cNvSpPr txBox="1"/>
          <p:nvPr>
            <p:ph hasCustomPrompt="1" idx="13" type="title"/>
          </p:nvPr>
        </p:nvSpPr>
        <p:spPr>
          <a:xfrm>
            <a:off x="4541400" y="3371625"/>
            <a:ext cx="1430100" cy="7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4"/>
          <p:cNvSpPr txBox="1"/>
          <p:nvPr>
            <p:ph idx="14" type="subTitle"/>
          </p:nvPr>
        </p:nvSpPr>
        <p:spPr>
          <a:xfrm>
            <a:off x="5765300" y="3173550"/>
            <a:ext cx="2689200" cy="785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109" name="Google Shape;109;p14"/>
          <p:cNvSpPr txBox="1"/>
          <p:nvPr>
            <p:ph idx="15" type="subTitle"/>
          </p:nvPr>
        </p:nvSpPr>
        <p:spPr>
          <a:xfrm>
            <a:off x="5765300" y="3865625"/>
            <a:ext cx="2689200" cy="53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0" name="Google Shape;110;p14"/>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4"/>
          <p:cNvGrpSpPr/>
          <p:nvPr/>
        </p:nvGrpSpPr>
        <p:grpSpPr>
          <a:xfrm flipH="1">
            <a:off x="8019575" y="542625"/>
            <a:ext cx="404425" cy="411150"/>
            <a:chOff x="5977550" y="602350"/>
            <a:chExt cx="404425" cy="411150"/>
          </a:xfrm>
        </p:grpSpPr>
        <p:sp>
          <p:nvSpPr>
            <p:cNvPr id="112" name="Google Shape;112;p14"/>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15" name="Shape 115"/>
        <p:cNvGrpSpPr/>
        <p:nvPr/>
      </p:nvGrpSpPr>
      <p:grpSpPr>
        <a:xfrm>
          <a:off x="0" y="0"/>
          <a:ext cx="0" cy="0"/>
          <a:chOff x="0" y="0"/>
          <a:chExt cx="0" cy="0"/>
        </a:xfrm>
      </p:grpSpPr>
      <p:sp>
        <p:nvSpPr>
          <p:cNvPr id="116" name="Google Shape;116;p15"/>
          <p:cNvSpPr/>
          <p:nvPr/>
        </p:nvSpPr>
        <p:spPr>
          <a:xfrm>
            <a:off x="719950" y="4532700"/>
            <a:ext cx="7704000" cy="70800"/>
          </a:xfrm>
          <a:prstGeom prst="roundRect">
            <a:avLst>
              <a:gd fmla="val 50000" name="adj"/>
            </a:avLst>
          </a:prstGeom>
          <a:gradFill>
            <a:gsLst>
              <a:gs pos="0">
                <a:srgbClr val="FFD68A"/>
              </a:gs>
              <a:gs pos="100000">
                <a:srgbClr val="FFBC4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719950" y="542625"/>
            <a:ext cx="7704000" cy="70800"/>
          </a:xfrm>
          <a:prstGeom prst="roundRect">
            <a:avLst>
              <a:gd fmla="val 50000" name="adj"/>
            </a:avLst>
          </a:prstGeom>
          <a:gradFill>
            <a:gsLst>
              <a:gs pos="0">
                <a:srgbClr val="FFD68A"/>
              </a:gs>
              <a:gs pos="100000">
                <a:srgbClr val="FFBC4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txBox="1"/>
          <p:nvPr>
            <p:ph idx="1" type="subTitle"/>
          </p:nvPr>
        </p:nvSpPr>
        <p:spPr>
          <a:xfrm>
            <a:off x="1716100" y="1270975"/>
            <a:ext cx="5747700" cy="20496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
        <p:nvSpPr>
          <p:cNvPr id="119" name="Google Shape;119;p15"/>
          <p:cNvSpPr txBox="1"/>
          <p:nvPr>
            <p:ph idx="2" type="subTitle"/>
          </p:nvPr>
        </p:nvSpPr>
        <p:spPr>
          <a:xfrm>
            <a:off x="1480600" y="3566325"/>
            <a:ext cx="6218700" cy="4803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Font typeface="Candal"/>
              <a:buNone/>
              <a:defRPr sz="2000">
                <a:latin typeface="Candal"/>
                <a:ea typeface="Candal"/>
                <a:cs typeface="Candal"/>
                <a:sym typeface="Candal"/>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120" name="Shape 120"/>
        <p:cNvGrpSpPr/>
        <p:nvPr/>
      </p:nvGrpSpPr>
      <p:grpSpPr>
        <a:xfrm>
          <a:off x="0" y="0"/>
          <a:ext cx="0" cy="0"/>
          <a:chOff x="0" y="0"/>
          <a:chExt cx="0" cy="0"/>
        </a:xfrm>
      </p:grpSpPr>
      <p:sp>
        <p:nvSpPr>
          <p:cNvPr id="121" name="Google Shape;12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16"/>
          <p:cNvSpPr txBox="1"/>
          <p:nvPr>
            <p:ph idx="1" type="subTitle"/>
          </p:nvPr>
        </p:nvSpPr>
        <p:spPr>
          <a:xfrm>
            <a:off x="5909400" y="2973675"/>
            <a:ext cx="25146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ndal"/>
              <a:buNone/>
              <a:defRPr sz="2000">
                <a:latin typeface="Candal"/>
                <a:ea typeface="Candal"/>
                <a:cs typeface="Candal"/>
                <a:sym typeface="Candal"/>
              </a:defRPr>
            </a:lvl1pPr>
            <a:lvl2pPr lvl="1" rtl="0" algn="ctr">
              <a:spcBef>
                <a:spcPts val="0"/>
              </a:spcBef>
              <a:spcAft>
                <a:spcPts val="0"/>
              </a:spcAft>
              <a:buSzPts val="2000"/>
              <a:buFont typeface="Candal"/>
              <a:buNone/>
              <a:defRPr sz="2000">
                <a:latin typeface="Candal"/>
                <a:ea typeface="Candal"/>
                <a:cs typeface="Candal"/>
                <a:sym typeface="Candal"/>
              </a:defRPr>
            </a:lvl2pPr>
            <a:lvl3pPr lvl="2" rtl="0" algn="ctr">
              <a:spcBef>
                <a:spcPts val="0"/>
              </a:spcBef>
              <a:spcAft>
                <a:spcPts val="0"/>
              </a:spcAft>
              <a:buSzPts val="2000"/>
              <a:buFont typeface="Candal"/>
              <a:buNone/>
              <a:defRPr sz="2000">
                <a:latin typeface="Candal"/>
                <a:ea typeface="Candal"/>
                <a:cs typeface="Candal"/>
                <a:sym typeface="Candal"/>
              </a:defRPr>
            </a:lvl3pPr>
            <a:lvl4pPr lvl="3" rtl="0" algn="ctr">
              <a:spcBef>
                <a:spcPts val="0"/>
              </a:spcBef>
              <a:spcAft>
                <a:spcPts val="0"/>
              </a:spcAft>
              <a:buSzPts val="2000"/>
              <a:buFont typeface="Candal"/>
              <a:buNone/>
              <a:defRPr sz="2000">
                <a:latin typeface="Candal"/>
                <a:ea typeface="Candal"/>
                <a:cs typeface="Candal"/>
                <a:sym typeface="Candal"/>
              </a:defRPr>
            </a:lvl4pPr>
            <a:lvl5pPr lvl="4" rtl="0" algn="ctr">
              <a:spcBef>
                <a:spcPts val="0"/>
              </a:spcBef>
              <a:spcAft>
                <a:spcPts val="0"/>
              </a:spcAft>
              <a:buSzPts val="2000"/>
              <a:buFont typeface="Candal"/>
              <a:buNone/>
              <a:defRPr sz="2000">
                <a:latin typeface="Candal"/>
                <a:ea typeface="Candal"/>
                <a:cs typeface="Candal"/>
                <a:sym typeface="Candal"/>
              </a:defRPr>
            </a:lvl5pPr>
            <a:lvl6pPr lvl="5" rtl="0" algn="ctr">
              <a:spcBef>
                <a:spcPts val="0"/>
              </a:spcBef>
              <a:spcAft>
                <a:spcPts val="0"/>
              </a:spcAft>
              <a:buSzPts val="2000"/>
              <a:buFont typeface="Candal"/>
              <a:buNone/>
              <a:defRPr sz="2000">
                <a:latin typeface="Candal"/>
                <a:ea typeface="Candal"/>
                <a:cs typeface="Candal"/>
                <a:sym typeface="Candal"/>
              </a:defRPr>
            </a:lvl6pPr>
            <a:lvl7pPr lvl="6" rtl="0" algn="ctr">
              <a:spcBef>
                <a:spcPts val="0"/>
              </a:spcBef>
              <a:spcAft>
                <a:spcPts val="0"/>
              </a:spcAft>
              <a:buSzPts val="2000"/>
              <a:buFont typeface="Candal"/>
              <a:buNone/>
              <a:defRPr sz="2000">
                <a:latin typeface="Candal"/>
                <a:ea typeface="Candal"/>
                <a:cs typeface="Candal"/>
                <a:sym typeface="Candal"/>
              </a:defRPr>
            </a:lvl7pPr>
            <a:lvl8pPr lvl="7" rtl="0" algn="ctr">
              <a:spcBef>
                <a:spcPts val="0"/>
              </a:spcBef>
              <a:spcAft>
                <a:spcPts val="0"/>
              </a:spcAft>
              <a:buSzPts val="2000"/>
              <a:buFont typeface="Candal"/>
              <a:buNone/>
              <a:defRPr sz="2000">
                <a:latin typeface="Candal"/>
                <a:ea typeface="Candal"/>
                <a:cs typeface="Candal"/>
                <a:sym typeface="Candal"/>
              </a:defRPr>
            </a:lvl8pPr>
            <a:lvl9pPr lvl="8" rtl="0" algn="ctr">
              <a:spcBef>
                <a:spcPts val="0"/>
              </a:spcBef>
              <a:spcAft>
                <a:spcPts val="0"/>
              </a:spcAft>
              <a:buSzPts val="2000"/>
              <a:buFont typeface="Candal"/>
              <a:buNone/>
              <a:defRPr sz="2000">
                <a:latin typeface="Candal"/>
                <a:ea typeface="Candal"/>
                <a:cs typeface="Candal"/>
                <a:sym typeface="Candal"/>
              </a:defRPr>
            </a:lvl9pPr>
          </a:lstStyle>
          <a:p/>
        </p:txBody>
      </p:sp>
      <p:sp>
        <p:nvSpPr>
          <p:cNvPr id="123" name="Google Shape;123;p16"/>
          <p:cNvSpPr txBox="1"/>
          <p:nvPr>
            <p:ph idx="2" type="subTitle"/>
          </p:nvPr>
        </p:nvSpPr>
        <p:spPr>
          <a:xfrm>
            <a:off x="5909400" y="3582500"/>
            <a:ext cx="2514600" cy="88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4" name="Google Shape;124;p16"/>
          <p:cNvSpPr txBox="1"/>
          <p:nvPr>
            <p:ph idx="3" type="subTitle"/>
          </p:nvPr>
        </p:nvSpPr>
        <p:spPr>
          <a:xfrm>
            <a:off x="3314700" y="2973675"/>
            <a:ext cx="25146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ndal"/>
              <a:buNone/>
              <a:defRPr sz="2000">
                <a:latin typeface="Candal"/>
                <a:ea typeface="Candal"/>
                <a:cs typeface="Candal"/>
                <a:sym typeface="Candal"/>
              </a:defRPr>
            </a:lvl1pPr>
            <a:lvl2pPr lvl="1" rtl="0" algn="ctr">
              <a:spcBef>
                <a:spcPts val="0"/>
              </a:spcBef>
              <a:spcAft>
                <a:spcPts val="0"/>
              </a:spcAft>
              <a:buSzPts val="2000"/>
              <a:buFont typeface="Candal"/>
              <a:buNone/>
              <a:defRPr sz="2000">
                <a:latin typeface="Candal"/>
                <a:ea typeface="Candal"/>
                <a:cs typeface="Candal"/>
                <a:sym typeface="Candal"/>
              </a:defRPr>
            </a:lvl2pPr>
            <a:lvl3pPr lvl="2" rtl="0" algn="ctr">
              <a:spcBef>
                <a:spcPts val="0"/>
              </a:spcBef>
              <a:spcAft>
                <a:spcPts val="0"/>
              </a:spcAft>
              <a:buSzPts val="2000"/>
              <a:buFont typeface="Candal"/>
              <a:buNone/>
              <a:defRPr sz="2000">
                <a:latin typeface="Candal"/>
                <a:ea typeface="Candal"/>
                <a:cs typeface="Candal"/>
                <a:sym typeface="Candal"/>
              </a:defRPr>
            </a:lvl3pPr>
            <a:lvl4pPr lvl="3" rtl="0" algn="ctr">
              <a:spcBef>
                <a:spcPts val="0"/>
              </a:spcBef>
              <a:spcAft>
                <a:spcPts val="0"/>
              </a:spcAft>
              <a:buSzPts val="2000"/>
              <a:buFont typeface="Candal"/>
              <a:buNone/>
              <a:defRPr sz="2000">
                <a:latin typeface="Candal"/>
                <a:ea typeface="Candal"/>
                <a:cs typeface="Candal"/>
                <a:sym typeface="Candal"/>
              </a:defRPr>
            </a:lvl4pPr>
            <a:lvl5pPr lvl="4" rtl="0" algn="ctr">
              <a:spcBef>
                <a:spcPts val="0"/>
              </a:spcBef>
              <a:spcAft>
                <a:spcPts val="0"/>
              </a:spcAft>
              <a:buSzPts val="2000"/>
              <a:buFont typeface="Candal"/>
              <a:buNone/>
              <a:defRPr sz="2000">
                <a:latin typeface="Candal"/>
                <a:ea typeface="Candal"/>
                <a:cs typeface="Candal"/>
                <a:sym typeface="Candal"/>
              </a:defRPr>
            </a:lvl5pPr>
            <a:lvl6pPr lvl="5" rtl="0" algn="ctr">
              <a:spcBef>
                <a:spcPts val="0"/>
              </a:spcBef>
              <a:spcAft>
                <a:spcPts val="0"/>
              </a:spcAft>
              <a:buSzPts val="2000"/>
              <a:buFont typeface="Candal"/>
              <a:buNone/>
              <a:defRPr sz="2000">
                <a:latin typeface="Candal"/>
                <a:ea typeface="Candal"/>
                <a:cs typeface="Candal"/>
                <a:sym typeface="Candal"/>
              </a:defRPr>
            </a:lvl6pPr>
            <a:lvl7pPr lvl="6" rtl="0" algn="ctr">
              <a:spcBef>
                <a:spcPts val="0"/>
              </a:spcBef>
              <a:spcAft>
                <a:spcPts val="0"/>
              </a:spcAft>
              <a:buSzPts val="2000"/>
              <a:buFont typeface="Candal"/>
              <a:buNone/>
              <a:defRPr sz="2000">
                <a:latin typeface="Candal"/>
                <a:ea typeface="Candal"/>
                <a:cs typeface="Candal"/>
                <a:sym typeface="Candal"/>
              </a:defRPr>
            </a:lvl7pPr>
            <a:lvl8pPr lvl="7" rtl="0" algn="ctr">
              <a:spcBef>
                <a:spcPts val="0"/>
              </a:spcBef>
              <a:spcAft>
                <a:spcPts val="0"/>
              </a:spcAft>
              <a:buSzPts val="2000"/>
              <a:buFont typeface="Candal"/>
              <a:buNone/>
              <a:defRPr sz="2000">
                <a:latin typeface="Candal"/>
                <a:ea typeface="Candal"/>
                <a:cs typeface="Candal"/>
                <a:sym typeface="Candal"/>
              </a:defRPr>
            </a:lvl8pPr>
            <a:lvl9pPr lvl="8" rtl="0" algn="ctr">
              <a:spcBef>
                <a:spcPts val="0"/>
              </a:spcBef>
              <a:spcAft>
                <a:spcPts val="0"/>
              </a:spcAft>
              <a:buSzPts val="2000"/>
              <a:buFont typeface="Candal"/>
              <a:buNone/>
              <a:defRPr sz="2000">
                <a:latin typeface="Candal"/>
                <a:ea typeface="Candal"/>
                <a:cs typeface="Candal"/>
                <a:sym typeface="Candal"/>
              </a:defRPr>
            </a:lvl9pPr>
          </a:lstStyle>
          <a:p/>
        </p:txBody>
      </p:sp>
      <p:sp>
        <p:nvSpPr>
          <p:cNvPr id="125" name="Google Shape;125;p16"/>
          <p:cNvSpPr txBox="1"/>
          <p:nvPr>
            <p:ph idx="4" type="subTitle"/>
          </p:nvPr>
        </p:nvSpPr>
        <p:spPr>
          <a:xfrm>
            <a:off x="3314700" y="3582500"/>
            <a:ext cx="2514600" cy="88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6" name="Google Shape;126;p16"/>
          <p:cNvSpPr txBox="1"/>
          <p:nvPr>
            <p:ph idx="5" type="subTitle"/>
          </p:nvPr>
        </p:nvSpPr>
        <p:spPr>
          <a:xfrm>
            <a:off x="720000" y="2973675"/>
            <a:ext cx="25146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ndal"/>
              <a:buNone/>
              <a:defRPr sz="2000">
                <a:latin typeface="Candal"/>
                <a:ea typeface="Candal"/>
                <a:cs typeface="Candal"/>
                <a:sym typeface="Candal"/>
              </a:defRPr>
            </a:lvl1pPr>
            <a:lvl2pPr lvl="1" rtl="0" algn="ctr">
              <a:spcBef>
                <a:spcPts val="0"/>
              </a:spcBef>
              <a:spcAft>
                <a:spcPts val="0"/>
              </a:spcAft>
              <a:buSzPts val="2000"/>
              <a:buFont typeface="Candal"/>
              <a:buNone/>
              <a:defRPr sz="2000">
                <a:latin typeface="Candal"/>
                <a:ea typeface="Candal"/>
                <a:cs typeface="Candal"/>
                <a:sym typeface="Candal"/>
              </a:defRPr>
            </a:lvl2pPr>
            <a:lvl3pPr lvl="2" rtl="0" algn="ctr">
              <a:spcBef>
                <a:spcPts val="0"/>
              </a:spcBef>
              <a:spcAft>
                <a:spcPts val="0"/>
              </a:spcAft>
              <a:buSzPts val="2000"/>
              <a:buFont typeface="Candal"/>
              <a:buNone/>
              <a:defRPr sz="2000">
                <a:latin typeface="Candal"/>
                <a:ea typeface="Candal"/>
                <a:cs typeface="Candal"/>
                <a:sym typeface="Candal"/>
              </a:defRPr>
            </a:lvl3pPr>
            <a:lvl4pPr lvl="3" rtl="0" algn="ctr">
              <a:spcBef>
                <a:spcPts val="0"/>
              </a:spcBef>
              <a:spcAft>
                <a:spcPts val="0"/>
              </a:spcAft>
              <a:buSzPts val="2000"/>
              <a:buFont typeface="Candal"/>
              <a:buNone/>
              <a:defRPr sz="2000">
                <a:latin typeface="Candal"/>
                <a:ea typeface="Candal"/>
                <a:cs typeface="Candal"/>
                <a:sym typeface="Candal"/>
              </a:defRPr>
            </a:lvl4pPr>
            <a:lvl5pPr lvl="4" rtl="0" algn="ctr">
              <a:spcBef>
                <a:spcPts val="0"/>
              </a:spcBef>
              <a:spcAft>
                <a:spcPts val="0"/>
              </a:spcAft>
              <a:buSzPts val="2000"/>
              <a:buFont typeface="Candal"/>
              <a:buNone/>
              <a:defRPr sz="2000">
                <a:latin typeface="Candal"/>
                <a:ea typeface="Candal"/>
                <a:cs typeface="Candal"/>
                <a:sym typeface="Candal"/>
              </a:defRPr>
            </a:lvl5pPr>
            <a:lvl6pPr lvl="5" rtl="0" algn="ctr">
              <a:spcBef>
                <a:spcPts val="0"/>
              </a:spcBef>
              <a:spcAft>
                <a:spcPts val="0"/>
              </a:spcAft>
              <a:buSzPts val="2000"/>
              <a:buFont typeface="Candal"/>
              <a:buNone/>
              <a:defRPr sz="2000">
                <a:latin typeface="Candal"/>
                <a:ea typeface="Candal"/>
                <a:cs typeface="Candal"/>
                <a:sym typeface="Candal"/>
              </a:defRPr>
            </a:lvl6pPr>
            <a:lvl7pPr lvl="6" rtl="0" algn="ctr">
              <a:spcBef>
                <a:spcPts val="0"/>
              </a:spcBef>
              <a:spcAft>
                <a:spcPts val="0"/>
              </a:spcAft>
              <a:buSzPts val="2000"/>
              <a:buFont typeface="Candal"/>
              <a:buNone/>
              <a:defRPr sz="2000">
                <a:latin typeface="Candal"/>
                <a:ea typeface="Candal"/>
                <a:cs typeface="Candal"/>
                <a:sym typeface="Candal"/>
              </a:defRPr>
            </a:lvl7pPr>
            <a:lvl8pPr lvl="7" rtl="0" algn="ctr">
              <a:spcBef>
                <a:spcPts val="0"/>
              </a:spcBef>
              <a:spcAft>
                <a:spcPts val="0"/>
              </a:spcAft>
              <a:buSzPts val="2000"/>
              <a:buFont typeface="Candal"/>
              <a:buNone/>
              <a:defRPr sz="2000">
                <a:latin typeface="Candal"/>
                <a:ea typeface="Candal"/>
                <a:cs typeface="Candal"/>
                <a:sym typeface="Candal"/>
              </a:defRPr>
            </a:lvl8pPr>
            <a:lvl9pPr lvl="8" rtl="0" algn="ctr">
              <a:spcBef>
                <a:spcPts val="0"/>
              </a:spcBef>
              <a:spcAft>
                <a:spcPts val="0"/>
              </a:spcAft>
              <a:buSzPts val="2000"/>
              <a:buFont typeface="Candal"/>
              <a:buNone/>
              <a:defRPr sz="2000">
                <a:latin typeface="Candal"/>
                <a:ea typeface="Candal"/>
                <a:cs typeface="Candal"/>
                <a:sym typeface="Candal"/>
              </a:defRPr>
            </a:lvl9pPr>
          </a:lstStyle>
          <a:p/>
        </p:txBody>
      </p:sp>
      <p:sp>
        <p:nvSpPr>
          <p:cNvPr id="127" name="Google Shape;127;p16"/>
          <p:cNvSpPr txBox="1"/>
          <p:nvPr>
            <p:ph idx="6" type="subTitle"/>
          </p:nvPr>
        </p:nvSpPr>
        <p:spPr>
          <a:xfrm>
            <a:off x="720000" y="3582500"/>
            <a:ext cx="2514600" cy="88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8" name="Google Shape;128;p16"/>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6"/>
          <p:cNvGrpSpPr/>
          <p:nvPr/>
        </p:nvGrpSpPr>
        <p:grpSpPr>
          <a:xfrm>
            <a:off x="8019575" y="542625"/>
            <a:ext cx="404425" cy="411150"/>
            <a:chOff x="5977550" y="602350"/>
            <a:chExt cx="404425" cy="411150"/>
          </a:xfrm>
        </p:grpSpPr>
        <p:sp>
          <p:nvSpPr>
            <p:cNvPr id="130" name="Google Shape;130;p16"/>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133" name="Shape 133"/>
        <p:cNvGrpSpPr/>
        <p:nvPr/>
      </p:nvGrpSpPr>
      <p:grpSpPr>
        <a:xfrm>
          <a:off x="0" y="0"/>
          <a:ext cx="0" cy="0"/>
          <a:chOff x="0" y="0"/>
          <a:chExt cx="0" cy="0"/>
        </a:xfrm>
      </p:grpSpPr>
      <p:sp>
        <p:nvSpPr>
          <p:cNvPr id="134" name="Google Shape;13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7"/>
          <p:cNvSpPr txBox="1"/>
          <p:nvPr>
            <p:ph idx="1" type="subTitle"/>
          </p:nvPr>
        </p:nvSpPr>
        <p:spPr>
          <a:xfrm>
            <a:off x="6051889" y="3337075"/>
            <a:ext cx="2372100" cy="485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136" name="Google Shape;136;p17"/>
          <p:cNvSpPr txBox="1"/>
          <p:nvPr>
            <p:ph idx="2" type="subTitle"/>
          </p:nvPr>
        </p:nvSpPr>
        <p:spPr>
          <a:xfrm>
            <a:off x="6051889" y="3797122"/>
            <a:ext cx="2372100" cy="8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7" name="Google Shape;137;p17"/>
          <p:cNvSpPr txBox="1"/>
          <p:nvPr>
            <p:ph idx="3" type="subTitle"/>
          </p:nvPr>
        </p:nvSpPr>
        <p:spPr>
          <a:xfrm>
            <a:off x="720000" y="3337075"/>
            <a:ext cx="2372100" cy="48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Candal"/>
              <a:buNone/>
              <a:defRPr sz="2000">
                <a:latin typeface="Candal"/>
                <a:ea typeface="Candal"/>
                <a:cs typeface="Candal"/>
                <a:sym typeface="Candal"/>
              </a:defRPr>
            </a:lvl1pPr>
            <a:lvl2pPr lvl="1" rtl="0" algn="r">
              <a:spcBef>
                <a:spcPts val="0"/>
              </a:spcBef>
              <a:spcAft>
                <a:spcPts val="0"/>
              </a:spcAft>
              <a:buSzPts val="2000"/>
              <a:buFont typeface="Candal"/>
              <a:buNone/>
              <a:defRPr sz="2000">
                <a:latin typeface="Candal"/>
                <a:ea typeface="Candal"/>
                <a:cs typeface="Candal"/>
                <a:sym typeface="Candal"/>
              </a:defRPr>
            </a:lvl2pPr>
            <a:lvl3pPr lvl="2" rtl="0" algn="r">
              <a:spcBef>
                <a:spcPts val="0"/>
              </a:spcBef>
              <a:spcAft>
                <a:spcPts val="0"/>
              </a:spcAft>
              <a:buSzPts val="2000"/>
              <a:buFont typeface="Candal"/>
              <a:buNone/>
              <a:defRPr sz="2000">
                <a:latin typeface="Candal"/>
                <a:ea typeface="Candal"/>
                <a:cs typeface="Candal"/>
                <a:sym typeface="Candal"/>
              </a:defRPr>
            </a:lvl3pPr>
            <a:lvl4pPr lvl="3" rtl="0" algn="r">
              <a:spcBef>
                <a:spcPts val="0"/>
              </a:spcBef>
              <a:spcAft>
                <a:spcPts val="0"/>
              </a:spcAft>
              <a:buSzPts val="2000"/>
              <a:buFont typeface="Candal"/>
              <a:buNone/>
              <a:defRPr sz="2000">
                <a:latin typeface="Candal"/>
                <a:ea typeface="Candal"/>
                <a:cs typeface="Candal"/>
                <a:sym typeface="Candal"/>
              </a:defRPr>
            </a:lvl4pPr>
            <a:lvl5pPr lvl="4" rtl="0" algn="r">
              <a:spcBef>
                <a:spcPts val="0"/>
              </a:spcBef>
              <a:spcAft>
                <a:spcPts val="0"/>
              </a:spcAft>
              <a:buSzPts val="2000"/>
              <a:buFont typeface="Candal"/>
              <a:buNone/>
              <a:defRPr sz="2000">
                <a:latin typeface="Candal"/>
                <a:ea typeface="Candal"/>
                <a:cs typeface="Candal"/>
                <a:sym typeface="Candal"/>
              </a:defRPr>
            </a:lvl5pPr>
            <a:lvl6pPr lvl="5" rtl="0" algn="r">
              <a:spcBef>
                <a:spcPts val="0"/>
              </a:spcBef>
              <a:spcAft>
                <a:spcPts val="0"/>
              </a:spcAft>
              <a:buSzPts val="2000"/>
              <a:buFont typeface="Candal"/>
              <a:buNone/>
              <a:defRPr sz="2000">
                <a:latin typeface="Candal"/>
                <a:ea typeface="Candal"/>
                <a:cs typeface="Candal"/>
                <a:sym typeface="Candal"/>
              </a:defRPr>
            </a:lvl6pPr>
            <a:lvl7pPr lvl="6" rtl="0" algn="r">
              <a:spcBef>
                <a:spcPts val="0"/>
              </a:spcBef>
              <a:spcAft>
                <a:spcPts val="0"/>
              </a:spcAft>
              <a:buSzPts val="2000"/>
              <a:buFont typeface="Candal"/>
              <a:buNone/>
              <a:defRPr sz="2000">
                <a:latin typeface="Candal"/>
                <a:ea typeface="Candal"/>
                <a:cs typeface="Candal"/>
                <a:sym typeface="Candal"/>
              </a:defRPr>
            </a:lvl7pPr>
            <a:lvl8pPr lvl="7" rtl="0" algn="r">
              <a:spcBef>
                <a:spcPts val="0"/>
              </a:spcBef>
              <a:spcAft>
                <a:spcPts val="0"/>
              </a:spcAft>
              <a:buSzPts val="2000"/>
              <a:buFont typeface="Candal"/>
              <a:buNone/>
              <a:defRPr sz="2000">
                <a:latin typeface="Candal"/>
                <a:ea typeface="Candal"/>
                <a:cs typeface="Candal"/>
                <a:sym typeface="Candal"/>
              </a:defRPr>
            </a:lvl8pPr>
            <a:lvl9pPr lvl="8" rtl="0" algn="r">
              <a:spcBef>
                <a:spcPts val="0"/>
              </a:spcBef>
              <a:spcAft>
                <a:spcPts val="0"/>
              </a:spcAft>
              <a:buSzPts val="2000"/>
              <a:buFont typeface="Candal"/>
              <a:buNone/>
              <a:defRPr sz="2000">
                <a:latin typeface="Candal"/>
                <a:ea typeface="Candal"/>
                <a:cs typeface="Candal"/>
                <a:sym typeface="Candal"/>
              </a:defRPr>
            </a:lvl9pPr>
          </a:lstStyle>
          <a:p/>
        </p:txBody>
      </p:sp>
      <p:sp>
        <p:nvSpPr>
          <p:cNvPr id="138" name="Google Shape;138;p17"/>
          <p:cNvSpPr txBox="1"/>
          <p:nvPr>
            <p:ph idx="4" type="subTitle"/>
          </p:nvPr>
        </p:nvSpPr>
        <p:spPr>
          <a:xfrm>
            <a:off x="720000" y="3797122"/>
            <a:ext cx="2372100" cy="88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139" name="Google Shape;139;p17"/>
          <p:cNvSpPr txBox="1"/>
          <p:nvPr>
            <p:ph idx="5" type="subTitle"/>
          </p:nvPr>
        </p:nvSpPr>
        <p:spPr>
          <a:xfrm>
            <a:off x="6051889" y="1751600"/>
            <a:ext cx="2372100" cy="485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Candal"/>
              <a:buNone/>
              <a:defRPr sz="2000">
                <a:latin typeface="Candal"/>
                <a:ea typeface="Candal"/>
                <a:cs typeface="Candal"/>
                <a:sym typeface="Candal"/>
              </a:defRPr>
            </a:lvl1pPr>
            <a:lvl2pPr lvl="1" rtl="0">
              <a:spcBef>
                <a:spcPts val="0"/>
              </a:spcBef>
              <a:spcAft>
                <a:spcPts val="0"/>
              </a:spcAft>
              <a:buSzPts val="2000"/>
              <a:buFont typeface="Candal"/>
              <a:buNone/>
              <a:defRPr sz="2000">
                <a:latin typeface="Candal"/>
                <a:ea typeface="Candal"/>
                <a:cs typeface="Candal"/>
                <a:sym typeface="Candal"/>
              </a:defRPr>
            </a:lvl2pPr>
            <a:lvl3pPr lvl="2" rtl="0">
              <a:spcBef>
                <a:spcPts val="0"/>
              </a:spcBef>
              <a:spcAft>
                <a:spcPts val="0"/>
              </a:spcAft>
              <a:buSzPts val="2000"/>
              <a:buFont typeface="Candal"/>
              <a:buNone/>
              <a:defRPr sz="2000">
                <a:latin typeface="Candal"/>
                <a:ea typeface="Candal"/>
                <a:cs typeface="Candal"/>
                <a:sym typeface="Candal"/>
              </a:defRPr>
            </a:lvl3pPr>
            <a:lvl4pPr lvl="3" rtl="0">
              <a:spcBef>
                <a:spcPts val="0"/>
              </a:spcBef>
              <a:spcAft>
                <a:spcPts val="0"/>
              </a:spcAft>
              <a:buSzPts val="2000"/>
              <a:buFont typeface="Candal"/>
              <a:buNone/>
              <a:defRPr sz="2000">
                <a:latin typeface="Candal"/>
                <a:ea typeface="Candal"/>
                <a:cs typeface="Candal"/>
                <a:sym typeface="Candal"/>
              </a:defRPr>
            </a:lvl4pPr>
            <a:lvl5pPr lvl="4" rtl="0">
              <a:spcBef>
                <a:spcPts val="0"/>
              </a:spcBef>
              <a:spcAft>
                <a:spcPts val="0"/>
              </a:spcAft>
              <a:buSzPts val="2000"/>
              <a:buFont typeface="Candal"/>
              <a:buNone/>
              <a:defRPr sz="2000">
                <a:latin typeface="Candal"/>
                <a:ea typeface="Candal"/>
                <a:cs typeface="Candal"/>
                <a:sym typeface="Candal"/>
              </a:defRPr>
            </a:lvl5pPr>
            <a:lvl6pPr lvl="5" rtl="0">
              <a:spcBef>
                <a:spcPts val="0"/>
              </a:spcBef>
              <a:spcAft>
                <a:spcPts val="0"/>
              </a:spcAft>
              <a:buSzPts val="2000"/>
              <a:buFont typeface="Candal"/>
              <a:buNone/>
              <a:defRPr sz="2000">
                <a:latin typeface="Candal"/>
                <a:ea typeface="Candal"/>
                <a:cs typeface="Candal"/>
                <a:sym typeface="Candal"/>
              </a:defRPr>
            </a:lvl6pPr>
            <a:lvl7pPr lvl="6" rtl="0">
              <a:spcBef>
                <a:spcPts val="0"/>
              </a:spcBef>
              <a:spcAft>
                <a:spcPts val="0"/>
              </a:spcAft>
              <a:buSzPts val="2000"/>
              <a:buFont typeface="Candal"/>
              <a:buNone/>
              <a:defRPr sz="2000">
                <a:latin typeface="Candal"/>
                <a:ea typeface="Candal"/>
                <a:cs typeface="Candal"/>
                <a:sym typeface="Candal"/>
              </a:defRPr>
            </a:lvl7pPr>
            <a:lvl8pPr lvl="7" rtl="0">
              <a:spcBef>
                <a:spcPts val="0"/>
              </a:spcBef>
              <a:spcAft>
                <a:spcPts val="0"/>
              </a:spcAft>
              <a:buSzPts val="2000"/>
              <a:buFont typeface="Candal"/>
              <a:buNone/>
              <a:defRPr sz="2000">
                <a:latin typeface="Candal"/>
                <a:ea typeface="Candal"/>
                <a:cs typeface="Candal"/>
                <a:sym typeface="Candal"/>
              </a:defRPr>
            </a:lvl8pPr>
            <a:lvl9pPr lvl="8" rtl="0">
              <a:spcBef>
                <a:spcPts val="0"/>
              </a:spcBef>
              <a:spcAft>
                <a:spcPts val="0"/>
              </a:spcAft>
              <a:buSzPts val="2000"/>
              <a:buFont typeface="Candal"/>
              <a:buNone/>
              <a:defRPr sz="2000">
                <a:latin typeface="Candal"/>
                <a:ea typeface="Candal"/>
                <a:cs typeface="Candal"/>
                <a:sym typeface="Candal"/>
              </a:defRPr>
            </a:lvl9pPr>
          </a:lstStyle>
          <a:p/>
        </p:txBody>
      </p:sp>
      <p:sp>
        <p:nvSpPr>
          <p:cNvPr id="140" name="Google Shape;140;p17"/>
          <p:cNvSpPr txBox="1"/>
          <p:nvPr>
            <p:ph idx="6" type="subTitle"/>
          </p:nvPr>
        </p:nvSpPr>
        <p:spPr>
          <a:xfrm>
            <a:off x="6051889" y="2208025"/>
            <a:ext cx="2372100" cy="88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1" name="Google Shape;141;p17"/>
          <p:cNvSpPr txBox="1"/>
          <p:nvPr>
            <p:ph idx="7" type="subTitle"/>
          </p:nvPr>
        </p:nvSpPr>
        <p:spPr>
          <a:xfrm>
            <a:off x="720000" y="1751600"/>
            <a:ext cx="2372100" cy="48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Candal"/>
              <a:buNone/>
              <a:defRPr sz="2000">
                <a:latin typeface="Candal"/>
                <a:ea typeface="Candal"/>
                <a:cs typeface="Candal"/>
                <a:sym typeface="Candal"/>
              </a:defRPr>
            </a:lvl1pPr>
            <a:lvl2pPr lvl="1" rtl="0" algn="r">
              <a:spcBef>
                <a:spcPts val="0"/>
              </a:spcBef>
              <a:spcAft>
                <a:spcPts val="0"/>
              </a:spcAft>
              <a:buSzPts val="2000"/>
              <a:buFont typeface="Candal"/>
              <a:buNone/>
              <a:defRPr sz="2000">
                <a:latin typeface="Candal"/>
                <a:ea typeface="Candal"/>
                <a:cs typeface="Candal"/>
                <a:sym typeface="Candal"/>
              </a:defRPr>
            </a:lvl2pPr>
            <a:lvl3pPr lvl="2" rtl="0" algn="r">
              <a:spcBef>
                <a:spcPts val="0"/>
              </a:spcBef>
              <a:spcAft>
                <a:spcPts val="0"/>
              </a:spcAft>
              <a:buSzPts val="2000"/>
              <a:buFont typeface="Candal"/>
              <a:buNone/>
              <a:defRPr sz="2000">
                <a:latin typeface="Candal"/>
                <a:ea typeface="Candal"/>
                <a:cs typeface="Candal"/>
                <a:sym typeface="Candal"/>
              </a:defRPr>
            </a:lvl3pPr>
            <a:lvl4pPr lvl="3" rtl="0" algn="r">
              <a:spcBef>
                <a:spcPts val="0"/>
              </a:spcBef>
              <a:spcAft>
                <a:spcPts val="0"/>
              </a:spcAft>
              <a:buSzPts val="2000"/>
              <a:buFont typeface="Candal"/>
              <a:buNone/>
              <a:defRPr sz="2000">
                <a:latin typeface="Candal"/>
                <a:ea typeface="Candal"/>
                <a:cs typeface="Candal"/>
                <a:sym typeface="Candal"/>
              </a:defRPr>
            </a:lvl4pPr>
            <a:lvl5pPr lvl="4" rtl="0" algn="r">
              <a:spcBef>
                <a:spcPts val="0"/>
              </a:spcBef>
              <a:spcAft>
                <a:spcPts val="0"/>
              </a:spcAft>
              <a:buSzPts val="2000"/>
              <a:buFont typeface="Candal"/>
              <a:buNone/>
              <a:defRPr sz="2000">
                <a:latin typeface="Candal"/>
                <a:ea typeface="Candal"/>
                <a:cs typeface="Candal"/>
                <a:sym typeface="Candal"/>
              </a:defRPr>
            </a:lvl5pPr>
            <a:lvl6pPr lvl="5" rtl="0" algn="r">
              <a:spcBef>
                <a:spcPts val="0"/>
              </a:spcBef>
              <a:spcAft>
                <a:spcPts val="0"/>
              </a:spcAft>
              <a:buSzPts val="2000"/>
              <a:buFont typeface="Candal"/>
              <a:buNone/>
              <a:defRPr sz="2000">
                <a:latin typeface="Candal"/>
                <a:ea typeface="Candal"/>
                <a:cs typeface="Candal"/>
                <a:sym typeface="Candal"/>
              </a:defRPr>
            </a:lvl6pPr>
            <a:lvl7pPr lvl="6" rtl="0" algn="r">
              <a:spcBef>
                <a:spcPts val="0"/>
              </a:spcBef>
              <a:spcAft>
                <a:spcPts val="0"/>
              </a:spcAft>
              <a:buSzPts val="2000"/>
              <a:buFont typeface="Candal"/>
              <a:buNone/>
              <a:defRPr sz="2000">
                <a:latin typeface="Candal"/>
                <a:ea typeface="Candal"/>
                <a:cs typeface="Candal"/>
                <a:sym typeface="Candal"/>
              </a:defRPr>
            </a:lvl7pPr>
            <a:lvl8pPr lvl="7" rtl="0" algn="r">
              <a:spcBef>
                <a:spcPts val="0"/>
              </a:spcBef>
              <a:spcAft>
                <a:spcPts val="0"/>
              </a:spcAft>
              <a:buSzPts val="2000"/>
              <a:buFont typeface="Candal"/>
              <a:buNone/>
              <a:defRPr sz="2000">
                <a:latin typeface="Candal"/>
                <a:ea typeface="Candal"/>
                <a:cs typeface="Candal"/>
                <a:sym typeface="Candal"/>
              </a:defRPr>
            </a:lvl8pPr>
            <a:lvl9pPr lvl="8" rtl="0" algn="r">
              <a:spcBef>
                <a:spcPts val="0"/>
              </a:spcBef>
              <a:spcAft>
                <a:spcPts val="0"/>
              </a:spcAft>
              <a:buSzPts val="2000"/>
              <a:buFont typeface="Candal"/>
              <a:buNone/>
              <a:defRPr sz="2000">
                <a:latin typeface="Candal"/>
                <a:ea typeface="Candal"/>
                <a:cs typeface="Candal"/>
                <a:sym typeface="Candal"/>
              </a:defRPr>
            </a:lvl9pPr>
          </a:lstStyle>
          <a:p/>
        </p:txBody>
      </p:sp>
      <p:sp>
        <p:nvSpPr>
          <p:cNvPr id="142" name="Google Shape;142;p17"/>
          <p:cNvSpPr txBox="1"/>
          <p:nvPr>
            <p:ph idx="8" type="subTitle"/>
          </p:nvPr>
        </p:nvSpPr>
        <p:spPr>
          <a:xfrm>
            <a:off x="720000" y="2208025"/>
            <a:ext cx="2372100" cy="88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143" name="Google Shape;143;p17"/>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7"/>
          <p:cNvGrpSpPr/>
          <p:nvPr/>
        </p:nvGrpSpPr>
        <p:grpSpPr>
          <a:xfrm flipH="1">
            <a:off x="8019575" y="542625"/>
            <a:ext cx="404425" cy="411150"/>
            <a:chOff x="5977550" y="602350"/>
            <a:chExt cx="404425" cy="411150"/>
          </a:xfrm>
        </p:grpSpPr>
        <p:sp>
          <p:nvSpPr>
            <p:cNvPr id="145" name="Google Shape;145;p17"/>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spTree>
      <p:nvGrpSpPr>
        <p:cNvPr id="148" name="Shape 148"/>
        <p:cNvGrpSpPr/>
        <p:nvPr/>
      </p:nvGrpSpPr>
      <p:grpSpPr>
        <a:xfrm>
          <a:off x="0" y="0"/>
          <a:ext cx="0" cy="0"/>
          <a:chOff x="0" y="0"/>
          <a:chExt cx="0" cy="0"/>
        </a:xfrm>
      </p:grpSpPr>
      <p:sp>
        <p:nvSpPr>
          <p:cNvPr id="149" name="Google Shape;14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18"/>
          <p:cNvSpPr txBox="1"/>
          <p:nvPr>
            <p:ph idx="1" type="subTitle"/>
          </p:nvPr>
        </p:nvSpPr>
        <p:spPr>
          <a:xfrm>
            <a:off x="5909400" y="3202275"/>
            <a:ext cx="25146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ndal"/>
              <a:buNone/>
              <a:defRPr sz="2000">
                <a:latin typeface="Candal"/>
                <a:ea typeface="Candal"/>
                <a:cs typeface="Candal"/>
                <a:sym typeface="Candal"/>
              </a:defRPr>
            </a:lvl1pPr>
            <a:lvl2pPr lvl="1" rtl="0" algn="ctr">
              <a:spcBef>
                <a:spcPts val="0"/>
              </a:spcBef>
              <a:spcAft>
                <a:spcPts val="0"/>
              </a:spcAft>
              <a:buSzPts val="2000"/>
              <a:buFont typeface="Candal"/>
              <a:buNone/>
              <a:defRPr sz="2000">
                <a:latin typeface="Candal"/>
                <a:ea typeface="Candal"/>
                <a:cs typeface="Candal"/>
                <a:sym typeface="Candal"/>
              </a:defRPr>
            </a:lvl2pPr>
            <a:lvl3pPr lvl="2" rtl="0" algn="ctr">
              <a:spcBef>
                <a:spcPts val="0"/>
              </a:spcBef>
              <a:spcAft>
                <a:spcPts val="0"/>
              </a:spcAft>
              <a:buSzPts val="2000"/>
              <a:buFont typeface="Candal"/>
              <a:buNone/>
              <a:defRPr sz="2000">
                <a:latin typeface="Candal"/>
                <a:ea typeface="Candal"/>
                <a:cs typeface="Candal"/>
                <a:sym typeface="Candal"/>
              </a:defRPr>
            </a:lvl3pPr>
            <a:lvl4pPr lvl="3" rtl="0" algn="ctr">
              <a:spcBef>
                <a:spcPts val="0"/>
              </a:spcBef>
              <a:spcAft>
                <a:spcPts val="0"/>
              </a:spcAft>
              <a:buSzPts val="2000"/>
              <a:buFont typeface="Candal"/>
              <a:buNone/>
              <a:defRPr sz="2000">
                <a:latin typeface="Candal"/>
                <a:ea typeface="Candal"/>
                <a:cs typeface="Candal"/>
                <a:sym typeface="Candal"/>
              </a:defRPr>
            </a:lvl4pPr>
            <a:lvl5pPr lvl="4" rtl="0" algn="ctr">
              <a:spcBef>
                <a:spcPts val="0"/>
              </a:spcBef>
              <a:spcAft>
                <a:spcPts val="0"/>
              </a:spcAft>
              <a:buSzPts val="2000"/>
              <a:buFont typeface="Candal"/>
              <a:buNone/>
              <a:defRPr sz="2000">
                <a:latin typeface="Candal"/>
                <a:ea typeface="Candal"/>
                <a:cs typeface="Candal"/>
                <a:sym typeface="Candal"/>
              </a:defRPr>
            </a:lvl5pPr>
            <a:lvl6pPr lvl="5" rtl="0" algn="ctr">
              <a:spcBef>
                <a:spcPts val="0"/>
              </a:spcBef>
              <a:spcAft>
                <a:spcPts val="0"/>
              </a:spcAft>
              <a:buSzPts val="2000"/>
              <a:buFont typeface="Candal"/>
              <a:buNone/>
              <a:defRPr sz="2000">
                <a:latin typeface="Candal"/>
                <a:ea typeface="Candal"/>
                <a:cs typeface="Candal"/>
                <a:sym typeface="Candal"/>
              </a:defRPr>
            </a:lvl6pPr>
            <a:lvl7pPr lvl="6" rtl="0" algn="ctr">
              <a:spcBef>
                <a:spcPts val="0"/>
              </a:spcBef>
              <a:spcAft>
                <a:spcPts val="0"/>
              </a:spcAft>
              <a:buSzPts val="2000"/>
              <a:buFont typeface="Candal"/>
              <a:buNone/>
              <a:defRPr sz="2000">
                <a:latin typeface="Candal"/>
                <a:ea typeface="Candal"/>
                <a:cs typeface="Candal"/>
                <a:sym typeface="Candal"/>
              </a:defRPr>
            </a:lvl7pPr>
            <a:lvl8pPr lvl="7" rtl="0" algn="ctr">
              <a:spcBef>
                <a:spcPts val="0"/>
              </a:spcBef>
              <a:spcAft>
                <a:spcPts val="0"/>
              </a:spcAft>
              <a:buSzPts val="2000"/>
              <a:buFont typeface="Candal"/>
              <a:buNone/>
              <a:defRPr sz="2000">
                <a:latin typeface="Candal"/>
                <a:ea typeface="Candal"/>
                <a:cs typeface="Candal"/>
                <a:sym typeface="Candal"/>
              </a:defRPr>
            </a:lvl8pPr>
            <a:lvl9pPr lvl="8" rtl="0" algn="ctr">
              <a:spcBef>
                <a:spcPts val="0"/>
              </a:spcBef>
              <a:spcAft>
                <a:spcPts val="0"/>
              </a:spcAft>
              <a:buSzPts val="2000"/>
              <a:buFont typeface="Candal"/>
              <a:buNone/>
              <a:defRPr sz="2000">
                <a:latin typeface="Candal"/>
                <a:ea typeface="Candal"/>
                <a:cs typeface="Candal"/>
                <a:sym typeface="Candal"/>
              </a:defRPr>
            </a:lvl9pPr>
          </a:lstStyle>
          <a:p/>
        </p:txBody>
      </p:sp>
      <p:sp>
        <p:nvSpPr>
          <p:cNvPr id="151" name="Google Shape;151;p18"/>
          <p:cNvSpPr txBox="1"/>
          <p:nvPr>
            <p:ph idx="2" type="subTitle"/>
          </p:nvPr>
        </p:nvSpPr>
        <p:spPr>
          <a:xfrm>
            <a:off x="5909400" y="3658700"/>
            <a:ext cx="25146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2" name="Google Shape;152;p18"/>
          <p:cNvSpPr txBox="1"/>
          <p:nvPr>
            <p:ph idx="3" type="subTitle"/>
          </p:nvPr>
        </p:nvSpPr>
        <p:spPr>
          <a:xfrm>
            <a:off x="3314700" y="3202275"/>
            <a:ext cx="25146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ndal"/>
              <a:buNone/>
              <a:defRPr sz="2000">
                <a:latin typeface="Candal"/>
                <a:ea typeface="Candal"/>
                <a:cs typeface="Candal"/>
                <a:sym typeface="Candal"/>
              </a:defRPr>
            </a:lvl1pPr>
            <a:lvl2pPr lvl="1" rtl="0" algn="ctr">
              <a:spcBef>
                <a:spcPts val="0"/>
              </a:spcBef>
              <a:spcAft>
                <a:spcPts val="0"/>
              </a:spcAft>
              <a:buSzPts val="2000"/>
              <a:buFont typeface="Candal"/>
              <a:buNone/>
              <a:defRPr sz="2000">
                <a:latin typeface="Candal"/>
                <a:ea typeface="Candal"/>
                <a:cs typeface="Candal"/>
                <a:sym typeface="Candal"/>
              </a:defRPr>
            </a:lvl2pPr>
            <a:lvl3pPr lvl="2" rtl="0" algn="ctr">
              <a:spcBef>
                <a:spcPts val="0"/>
              </a:spcBef>
              <a:spcAft>
                <a:spcPts val="0"/>
              </a:spcAft>
              <a:buSzPts val="2000"/>
              <a:buFont typeface="Candal"/>
              <a:buNone/>
              <a:defRPr sz="2000">
                <a:latin typeface="Candal"/>
                <a:ea typeface="Candal"/>
                <a:cs typeface="Candal"/>
                <a:sym typeface="Candal"/>
              </a:defRPr>
            </a:lvl3pPr>
            <a:lvl4pPr lvl="3" rtl="0" algn="ctr">
              <a:spcBef>
                <a:spcPts val="0"/>
              </a:spcBef>
              <a:spcAft>
                <a:spcPts val="0"/>
              </a:spcAft>
              <a:buSzPts val="2000"/>
              <a:buFont typeface="Candal"/>
              <a:buNone/>
              <a:defRPr sz="2000">
                <a:latin typeface="Candal"/>
                <a:ea typeface="Candal"/>
                <a:cs typeface="Candal"/>
                <a:sym typeface="Candal"/>
              </a:defRPr>
            </a:lvl4pPr>
            <a:lvl5pPr lvl="4" rtl="0" algn="ctr">
              <a:spcBef>
                <a:spcPts val="0"/>
              </a:spcBef>
              <a:spcAft>
                <a:spcPts val="0"/>
              </a:spcAft>
              <a:buSzPts val="2000"/>
              <a:buFont typeface="Candal"/>
              <a:buNone/>
              <a:defRPr sz="2000">
                <a:latin typeface="Candal"/>
                <a:ea typeface="Candal"/>
                <a:cs typeface="Candal"/>
                <a:sym typeface="Candal"/>
              </a:defRPr>
            </a:lvl5pPr>
            <a:lvl6pPr lvl="5" rtl="0" algn="ctr">
              <a:spcBef>
                <a:spcPts val="0"/>
              </a:spcBef>
              <a:spcAft>
                <a:spcPts val="0"/>
              </a:spcAft>
              <a:buSzPts val="2000"/>
              <a:buFont typeface="Candal"/>
              <a:buNone/>
              <a:defRPr sz="2000">
                <a:latin typeface="Candal"/>
                <a:ea typeface="Candal"/>
                <a:cs typeface="Candal"/>
                <a:sym typeface="Candal"/>
              </a:defRPr>
            </a:lvl6pPr>
            <a:lvl7pPr lvl="6" rtl="0" algn="ctr">
              <a:spcBef>
                <a:spcPts val="0"/>
              </a:spcBef>
              <a:spcAft>
                <a:spcPts val="0"/>
              </a:spcAft>
              <a:buSzPts val="2000"/>
              <a:buFont typeface="Candal"/>
              <a:buNone/>
              <a:defRPr sz="2000">
                <a:latin typeface="Candal"/>
                <a:ea typeface="Candal"/>
                <a:cs typeface="Candal"/>
                <a:sym typeface="Candal"/>
              </a:defRPr>
            </a:lvl7pPr>
            <a:lvl8pPr lvl="7" rtl="0" algn="ctr">
              <a:spcBef>
                <a:spcPts val="0"/>
              </a:spcBef>
              <a:spcAft>
                <a:spcPts val="0"/>
              </a:spcAft>
              <a:buSzPts val="2000"/>
              <a:buFont typeface="Candal"/>
              <a:buNone/>
              <a:defRPr sz="2000">
                <a:latin typeface="Candal"/>
                <a:ea typeface="Candal"/>
                <a:cs typeface="Candal"/>
                <a:sym typeface="Candal"/>
              </a:defRPr>
            </a:lvl8pPr>
            <a:lvl9pPr lvl="8" rtl="0" algn="ctr">
              <a:spcBef>
                <a:spcPts val="0"/>
              </a:spcBef>
              <a:spcAft>
                <a:spcPts val="0"/>
              </a:spcAft>
              <a:buSzPts val="2000"/>
              <a:buFont typeface="Candal"/>
              <a:buNone/>
              <a:defRPr sz="2000">
                <a:latin typeface="Candal"/>
                <a:ea typeface="Candal"/>
                <a:cs typeface="Candal"/>
                <a:sym typeface="Candal"/>
              </a:defRPr>
            </a:lvl9pPr>
          </a:lstStyle>
          <a:p/>
        </p:txBody>
      </p:sp>
      <p:sp>
        <p:nvSpPr>
          <p:cNvPr id="153" name="Google Shape;153;p18"/>
          <p:cNvSpPr txBox="1"/>
          <p:nvPr>
            <p:ph idx="4" type="subTitle"/>
          </p:nvPr>
        </p:nvSpPr>
        <p:spPr>
          <a:xfrm>
            <a:off x="3314700" y="3658700"/>
            <a:ext cx="25146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4" name="Google Shape;154;p18"/>
          <p:cNvSpPr txBox="1"/>
          <p:nvPr>
            <p:ph idx="5" type="subTitle"/>
          </p:nvPr>
        </p:nvSpPr>
        <p:spPr>
          <a:xfrm>
            <a:off x="720000" y="3202275"/>
            <a:ext cx="25146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ndal"/>
              <a:buNone/>
              <a:defRPr sz="2000">
                <a:latin typeface="Candal"/>
                <a:ea typeface="Candal"/>
                <a:cs typeface="Candal"/>
                <a:sym typeface="Candal"/>
              </a:defRPr>
            </a:lvl1pPr>
            <a:lvl2pPr lvl="1" rtl="0" algn="ctr">
              <a:spcBef>
                <a:spcPts val="0"/>
              </a:spcBef>
              <a:spcAft>
                <a:spcPts val="0"/>
              </a:spcAft>
              <a:buSzPts val="2000"/>
              <a:buFont typeface="Candal"/>
              <a:buNone/>
              <a:defRPr sz="2000">
                <a:latin typeface="Candal"/>
                <a:ea typeface="Candal"/>
                <a:cs typeface="Candal"/>
                <a:sym typeface="Candal"/>
              </a:defRPr>
            </a:lvl2pPr>
            <a:lvl3pPr lvl="2" rtl="0" algn="ctr">
              <a:spcBef>
                <a:spcPts val="0"/>
              </a:spcBef>
              <a:spcAft>
                <a:spcPts val="0"/>
              </a:spcAft>
              <a:buSzPts val="2000"/>
              <a:buFont typeface="Candal"/>
              <a:buNone/>
              <a:defRPr sz="2000">
                <a:latin typeface="Candal"/>
                <a:ea typeface="Candal"/>
                <a:cs typeface="Candal"/>
                <a:sym typeface="Candal"/>
              </a:defRPr>
            </a:lvl3pPr>
            <a:lvl4pPr lvl="3" rtl="0" algn="ctr">
              <a:spcBef>
                <a:spcPts val="0"/>
              </a:spcBef>
              <a:spcAft>
                <a:spcPts val="0"/>
              </a:spcAft>
              <a:buSzPts val="2000"/>
              <a:buFont typeface="Candal"/>
              <a:buNone/>
              <a:defRPr sz="2000">
                <a:latin typeface="Candal"/>
                <a:ea typeface="Candal"/>
                <a:cs typeface="Candal"/>
                <a:sym typeface="Candal"/>
              </a:defRPr>
            </a:lvl4pPr>
            <a:lvl5pPr lvl="4" rtl="0" algn="ctr">
              <a:spcBef>
                <a:spcPts val="0"/>
              </a:spcBef>
              <a:spcAft>
                <a:spcPts val="0"/>
              </a:spcAft>
              <a:buSzPts val="2000"/>
              <a:buFont typeface="Candal"/>
              <a:buNone/>
              <a:defRPr sz="2000">
                <a:latin typeface="Candal"/>
                <a:ea typeface="Candal"/>
                <a:cs typeface="Candal"/>
                <a:sym typeface="Candal"/>
              </a:defRPr>
            </a:lvl5pPr>
            <a:lvl6pPr lvl="5" rtl="0" algn="ctr">
              <a:spcBef>
                <a:spcPts val="0"/>
              </a:spcBef>
              <a:spcAft>
                <a:spcPts val="0"/>
              </a:spcAft>
              <a:buSzPts val="2000"/>
              <a:buFont typeface="Candal"/>
              <a:buNone/>
              <a:defRPr sz="2000">
                <a:latin typeface="Candal"/>
                <a:ea typeface="Candal"/>
                <a:cs typeface="Candal"/>
                <a:sym typeface="Candal"/>
              </a:defRPr>
            </a:lvl6pPr>
            <a:lvl7pPr lvl="6" rtl="0" algn="ctr">
              <a:spcBef>
                <a:spcPts val="0"/>
              </a:spcBef>
              <a:spcAft>
                <a:spcPts val="0"/>
              </a:spcAft>
              <a:buSzPts val="2000"/>
              <a:buFont typeface="Candal"/>
              <a:buNone/>
              <a:defRPr sz="2000">
                <a:latin typeface="Candal"/>
                <a:ea typeface="Candal"/>
                <a:cs typeface="Candal"/>
                <a:sym typeface="Candal"/>
              </a:defRPr>
            </a:lvl7pPr>
            <a:lvl8pPr lvl="7" rtl="0" algn="ctr">
              <a:spcBef>
                <a:spcPts val="0"/>
              </a:spcBef>
              <a:spcAft>
                <a:spcPts val="0"/>
              </a:spcAft>
              <a:buSzPts val="2000"/>
              <a:buFont typeface="Candal"/>
              <a:buNone/>
              <a:defRPr sz="2000">
                <a:latin typeface="Candal"/>
                <a:ea typeface="Candal"/>
                <a:cs typeface="Candal"/>
                <a:sym typeface="Candal"/>
              </a:defRPr>
            </a:lvl8pPr>
            <a:lvl9pPr lvl="8" rtl="0" algn="ctr">
              <a:spcBef>
                <a:spcPts val="0"/>
              </a:spcBef>
              <a:spcAft>
                <a:spcPts val="0"/>
              </a:spcAft>
              <a:buSzPts val="2000"/>
              <a:buFont typeface="Candal"/>
              <a:buNone/>
              <a:defRPr sz="2000">
                <a:latin typeface="Candal"/>
                <a:ea typeface="Candal"/>
                <a:cs typeface="Candal"/>
                <a:sym typeface="Candal"/>
              </a:defRPr>
            </a:lvl9pPr>
          </a:lstStyle>
          <a:p/>
        </p:txBody>
      </p:sp>
      <p:sp>
        <p:nvSpPr>
          <p:cNvPr id="155" name="Google Shape;155;p18"/>
          <p:cNvSpPr txBox="1"/>
          <p:nvPr>
            <p:ph idx="6" type="subTitle"/>
          </p:nvPr>
        </p:nvSpPr>
        <p:spPr>
          <a:xfrm>
            <a:off x="720000" y="3658700"/>
            <a:ext cx="25146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6" name="Google Shape;156;p18"/>
          <p:cNvSpPr txBox="1"/>
          <p:nvPr>
            <p:ph hasCustomPrompt="1" idx="7" type="title"/>
          </p:nvPr>
        </p:nvSpPr>
        <p:spPr>
          <a:xfrm>
            <a:off x="720000" y="1667625"/>
            <a:ext cx="2514600" cy="107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7" name="Google Shape;157;p18"/>
          <p:cNvSpPr txBox="1"/>
          <p:nvPr>
            <p:ph hasCustomPrompt="1" idx="8" type="title"/>
          </p:nvPr>
        </p:nvSpPr>
        <p:spPr>
          <a:xfrm>
            <a:off x="3314700" y="1667625"/>
            <a:ext cx="2514600" cy="107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8" name="Google Shape;158;p18"/>
          <p:cNvSpPr txBox="1"/>
          <p:nvPr>
            <p:ph hasCustomPrompt="1" idx="9" type="title"/>
          </p:nvPr>
        </p:nvSpPr>
        <p:spPr>
          <a:xfrm>
            <a:off x="5909400" y="1667625"/>
            <a:ext cx="2514600" cy="107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9" name="Google Shape;159;p18"/>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8"/>
          <p:cNvGrpSpPr/>
          <p:nvPr/>
        </p:nvGrpSpPr>
        <p:grpSpPr>
          <a:xfrm>
            <a:off x="8019575" y="542625"/>
            <a:ext cx="404425" cy="411150"/>
            <a:chOff x="5977550" y="602350"/>
            <a:chExt cx="404425" cy="411150"/>
          </a:xfrm>
        </p:grpSpPr>
        <p:sp>
          <p:nvSpPr>
            <p:cNvPr id="161" name="Google Shape;161;p18"/>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bg>
      <p:bgPr>
        <a:gradFill>
          <a:gsLst>
            <a:gs pos="0">
              <a:srgbClr val="83B5CC"/>
            </a:gs>
            <a:gs pos="100000">
              <a:srgbClr val="2C5166"/>
            </a:gs>
          </a:gsLst>
          <a:lin ang="16198662" scaled="0"/>
        </a:gradFill>
      </p:bgPr>
    </p:bg>
    <p:spTree>
      <p:nvGrpSpPr>
        <p:cNvPr id="164" name="Shape 164"/>
        <p:cNvGrpSpPr/>
        <p:nvPr/>
      </p:nvGrpSpPr>
      <p:grpSpPr>
        <a:xfrm>
          <a:off x="0" y="0"/>
          <a:ext cx="0" cy="0"/>
          <a:chOff x="0" y="0"/>
          <a:chExt cx="0" cy="0"/>
        </a:xfrm>
      </p:grpSpPr>
      <p:sp>
        <p:nvSpPr>
          <p:cNvPr id="165" name="Google Shape;16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66" name="Google Shape;166;p19"/>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9"/>
          <p:cNvGrpSpPr/>
          <p:nvPr/>
        </p:nvGrpSpPr>
        <p:grpSpPr>
          <a:xfrm>
            <a:off x="8019575" y="542625"/>
            <a:ext cx="404425" cy="411150"/>
            <a:chOff x="5977550" y="602350"/>
            <a:chExt cx="404425" cy="411150"/>
          </a:xfrm>
        </p:grpSpPr>
        <p:sp>
          <p:nvSpPr>
            <p:cNvPr id="168" name="Google Shape;168;p19"/>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9"/>
          <p:cNvSpPr txBox="1"/>
          <p:nvPr>
            <p:ph idx="1" type="subTitle"/>
          </p:nvPr>
        </p:nvSpPr>
        <p:spPr>
          <a:xfrm>
            <a:off x="4799175" y="2324950"/>
            <a:ext cx="3220500" cy="11703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TWO_COLUMNS_2">
    <p:spTree>
      <p:nvGrpSpPr>
        <p:cNvPr id="172" name="Shape 172"/>
        <p:cNvGrpSpPr/>
        <p:nvPr/>
      </p:nvGrpSpPr>
      <p:grpSpPr>
        <a:xfrm>
          <a:off x="0" y="0"/>
          <a:ext cx="0" cy="0"/>
          <a:chOff x="0" y="0"/>
          <a:chExt cx="0" cy="0"/>
        </a:xfrm>
      </p:grpSpPr>
      <p:sp>
        <p:nvSpPr>
          <p:cNvPr id="173" name="Google Shape;17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4" name="Google Shape;174;p20"/>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0"/>
          <p:cNvGrpSpPr/>
          <p:nvPr/>
        </p:nvGrpSpPr>
        <p:grpSpPr>
          <a:xfrm flipH="1">
            <a:off x="8019575" y="542625"/>
            <a:ext cx="404425" cy="411150"/>
            <a:chOff x="5977550" y="602350"/>
            <a:chExt cx="404425" cy="411150"/>
          </a:xfrm>
        </p:grpSpPr>
        <p:sp>
          <p:nvSpPr>
            <p:cNvPr id="176" name="Google Shape;176;p20"/>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948600" y="2303250"/>
            <a:ext cx="30894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3"/>
          <p:cNvSpPr txBox="1"/>
          <p:nvPr>
            <p:ph hasCustomPrompt="1" idx="2" type="title"/>
          </p:nvPr>
        </p:nvSpPr>
        <p:spPr>
          <a:xfrm>
            <a:off x="948600" y="540000"/>
            <a:ext cx="2706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 name="Google Shape;15;p3"/>
          <p:cNvSpPr txBox="1"/>
          <p:nvPr>
            <p:ph idx="1" type="subTitle"/>
          </p:nvPr>
        </p:nvSpPr>
        <p:spPr>
          <a:xfrm>
            <a:off x="964700" y="3262500"/>
            <a:ext cx="2593800" cy="6135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 name="Google Shape;16;p3"/>
          <p:cNvSpPr/>
          <p:nvPr/>
        </p:nvSpPr>
        <p:spPr>
          <a:xfrm>
            <a:off x="-9225" y="4143375"/>
            <a:ext cx="9153300" cy="10440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2_1">
    <p:spTree>
      <p:nvGrpSpPr>
        <p:cNvPr id="179" name="Shape 179"/>
        <p:cNvGrpSpPr/>
        <p:nvPr/>
      </p:nvGrpSpPr>
      <p:grpSpPr>
        <a:xfrm>
          <a:off x="0" y="0"/>
          <a:ext cx="0" cy="0"/>
          <a:chOff x="0" y="0"/>
          <a:chExt cx="0" cy="0"/>
        </a:xfrm>
      </p:grpSpPr>
      <p:sp>
        <p:nvSpPr>
          <p:cNvPr id="180" name="Google Shape;18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1" name="Google Shape;181;p21"/>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txBox="1"/>
          <p:nvPr>
            <p:ph idx="1" type="subTitle"/>
          </p:nvPr>
        </p:nvSpPr>
        <p:spPr>
          <a:xfrm>
            <a:off x="1124963" y="2208338"/>
            <a:ext cx="2587800" cy="14547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grpSp>
        <p:nvGrpSpPr>
          <p:cNvPr id="183" name="Google Shape;183;p21"/>
          <p:cNvGrpSpPr/>
          <p:nvPr/>
        </p:nvGrpSpPr>
        <p:grpSpPr>
          <a:xfrm>
            <a:off x="8019575" y="542625"/>
            <a:ext cx="404425" cy="411150"/>
            <a:chOff x="5977550" y="602350"/>
            <a:chExt cx="404425" cy="411150"/>
          </a:xfrm>
        </p:grpSpPr>
        <p:sp>
          <p:nvSpPr>
            <p:cNvPr id="184" name="Google Shape;184;p21"/>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BODY_2">
    <p:bg>
      <p:bgPr>
        <a:gradFill>
          <a:gsLst>
            <a:gs pos="0">
              <a:srgbClr val="83B5CC"/>
            </a:gs>
            <a:gs pos="100000">
              <a:srgbClr val="2C5166"/>
            </a:gs>
          </a:gsLst>
          <a:lin ang="16198662" scaled="0"/>
        </a:gradFill>
      </p:bgPr>
    </p:bg>
    <p:spTree>
      <p:nvGrpSpPr>
        <p:cNvPr id="187" name="Shape 187"/>
        <p:cNvGrpSpPr/>
        <p:nvPr/>
      </p:nvGrpSpPr>
      <p:grpSpPr>
        <a:xfrm>
          <a:off x="0" y="0"/>
          <a:ext cx="0" cy="0"/>
          <a:chOff x="0" y="0"/>
          <a:chExt cx="0" cy="0"/>
        </a:xfrm>
      </p:grpSpPr>
      <p:sp>
        <p:nvSpPr>
          <p:cNvPr id="188" name="Google Shape;18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89" name="Google Shape;189;p22"/>
          <p:cNvSpPr txBox="1"/>
          <p:nvPr>
            <p:ph idx="1" type="body"/>
          </p:nvPr>
        </p:nvSpPr>
        <p:spPr>
          <a:xfrm>
            <a:off x="720000" y="1152475"/>
            <a:ext cx="36816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a:solidFill>
                  <a:schemeClr val="lt1"/>
                </a:solidFill>
              </a:defRPr>
            </a:lvl1pPr>
            <a:lvl2pPr indent="-330200" lvl="1" marL="914400" rtl="0">
              <a:spcBef>
                <a:spcPts val="0"/>
              </a:spcBef>
              <a:spcAft>
                <a:spcPts val="0"/>
              </a:spcAft>
              <a:buClr>
                <a:schemeClr val="lt1"/>
              </a:buClr>
              <a:buSzPts val="1600"/>
              <a:buChar char="○"/>
              <a:defRPr>
                <a:solidFill>
                  <a:schemeClr val="lt1"/>
                </a:solidFill>
              </a:defRPr>
            </a:lvl2pPr>
            <a:lvl3pPr indent="-330200" lvl="2" marL="1371600" rtl="0">
              <a:spcBef>
                <a:spcPts val="0"/>
              </a:spcBef>
              <a:spcAft>
                <a:spcPts val="0"/>
              </a:spcAft>
              <a:buClr>
                <a:schemeClr val="lt1"/>
              </a:buClr>
              <a:buSzPts val="1600"/>
              <a:buChar char="■"/>
              <a:defRPr>
                <a:solidFill>
                  <a:schemeClr val="lt1"/>
                </a:solidFill>
              </a:defRPr>
            </a:lvl3pPr>
            <a:lvl4pPr indent="-330200" lvl="3" marL="1828800" rtl="0">
              <a:spcBef>
                <a:spcPts val="0"/>
              </a:spcBef>
              <a:spcAft>
                <a:spcPts val="0"/>
              </a:spcAft>
              <a:buClr>
                <a:schemeClr val="lt1"/>
              </a:buClr>
              <a:buSzPts val="1600"/>
              <a:buChar char="●"/>
              <a:defRPr>
                <a:solidFill>
                  <a:schemeClr val="lt1"/>
                </a:solidFill>
              </a:defRPr>
            </a:lvl4pPr>
            <a:lvl5pPr indent="-330200" lvl="4" marL="2286000" rtl="0">
              <a:spcBef>
                <a:spcPts val="0"/>
              </a:spcBef>
              <a:spcAft>
                <a:spcPts val="0"/>
              </a:spcAft>
              <a:buClr>
                <a:schemeClr val="lt1"/>
              </a:buClr>
              <a:buSzPts val="1600"/>
              <a:buChar char="○"/>
              <a:defRPr>
                <a:solidFill>
                  <a:schemeClr val="lt1"/>
                </a:solidFill>
              </a:defRPr>
            </a:lvl5pPr>
            <a:lvl6pPr indent="-330200" lvl="5" marL="2743200" rtl="0">
              <a:spcBef>
                <a:spcPts val="0"/>
              </a:spcBef>
              <a:spcAft>
                <a:spcPts val="0"/>
              </a:spcAft>
              <a:buClr>
                <a:schemeClr val="lt1"/>
              </a:buClr>
              <a:buSzPts val="1600"/>
              <a:buChar char="■"/>
              <a:defRPr>
                <a:solidFill>
                  <a:schemeClr val="lt1"/>
                </a:solidFill>
              </a:defRPr>
            </a:lvl6pPr>
            <a:lvl7pPr indent="-330200" lvl="6" marL="3200400" rtl="0">
              <a:spcBef>
                <a:spcPts val="0"/>
              </a:spcBef>
              <a:spcAft>
                <a:spcPts val="0"/>
              </a:spcAft>
              <a:buClr>
                <a:schemeClr val="lt1"/>
              </a:buClr>
              <a:buSzPts val="1600"/>
              <a:buChar char="●"/>
              <a:defRPr>
                <a:solidFill>
                  <a:schemeClr val="lt1"/>
                </a:solidFill>
              </a:defRPr>
            </a:lvl7pPr>
            <a:lvl8pPr indent="-330200" lvl="7" marL="3657600" rtl="0">
              <a:spcBef>
                <a:spcPts val="0"/>
              </a:spcBef>
              <a:spcAft>
                <a:spcPts val="0"/>
              </a:spcAft>
              <a:buClr>
                <a:schemeClr val="lt1"/>
              </a:buClr>
              <a:buSzPts val="1600"/>
              <a:buChar char="○"/>
              <a:defRPr>
                <a:solidFill>
                  <a:schemeClr val="lt1"/>
                </a:solidFill>
              </a:defRPr>
            </a:lvl8pPr>
            <a:lvl9pPr indent="-330200" lvl="8" marL="4114800" rtl="0">
              <a:spcBef>
                <a:spcPts val="0"/>
              </a:spcBef>
              <a:spcAft>
                <a:spcPts val="0"/>
              </a:spcAft>
              <a:buClr>
                <a:schemeClr val="lt1"/>
              </a:buClr>
              <a:buSzPts val="1600"/>
              <a:buChar char="■"/>
              <a:defRPr>
                <a:solidFill>
                  <a:schemeClr val="lt1"/>
                </a:solidFill>
              </a:defRPr>
            </a:lvl9pPr>
          </a:lstStyle>
          <a:p/>
        </p:txBody>
      </p:sp>
      <p:sp>
        <p:nvSpPr>
          <p:cNvPr id="190" name="Google Shape;190;p22"/>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2"/>
          <p:cNvGrpSpPr/>
          <p:nvPr/>
        </p:nvGrpSpPr>
        <p:grpSpPr>
          <a:xfrm>
            <a:off x="8019575" y="542625"/>
            <a:ext cx="404425" cy="411150"/>
            <a:chOff x="5977550" y="602350"/>
            <a:chExt cx="404425" cy="411150"/>
          </a:xfrm>
        </p:grpSpPr>
        <p:sp>
          <p:nvSpPr>
            <p:cNvPr id="192" name="Google Shape;192;p22"/>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2"/>
          <p:cNvSpPr txBox="1"/>
          <p:nvPr>
            <p:ph idx="2" type="body"/>
          </p:nvPr>
        </p:nvSpPr>
        <p:spPr>
          <a:xfrm>
            <a:off x="4742350" y="1152475"/>
            <a:ext cx="36816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a:solidFill>
                  <a:schemeClr val="lt1"/>
                </a:solidFill>
              </a:defRPr>
            </a:lvl1pPr>
            <a:lvl2pPr indent="-330200" lvl="1" marL="914400" rtl="0">
              <a:spcBef>
                <a:spcPts val="0"/>
              </a:spcBef>
              <a:spcAft>
                <a:spcPts val="0"/>
              </a:spcAft>
              <a:buClr>
                <a:schemeClr val="lt1"/>
              </a:buClr>
              <a:buSzPts val="1600"/>
              <a:buChar char="○"/>
              <a:defRPr>
                <a:solidFill>
                  <a:schemeClr val="lt1"/>
                </a:solidFill>
              </a:defRPr>
            </a:lvl2pPr>
            <a:lvl3pPr indent="-330200" lvl="2" marL="1371600" rtl="0">
              <a:spcBef>
                <a:spcPts val="0"/>
              </a:spcBef>
              <a:spcAft>
                <a:spcPts val="0"/>
              </a:spcAft>
              <a:buClr>
                <a:schemeClr val="lt1"/>
              </a:buClr>
              <a:buSzPts val="1600"/>
              <a:buChar char="■"/>
              <a:defRPr>
                <a:solidFill>
                  <a:schemeClr val="lt1"/>
                </a:solidFill>
              </a:defRPr>
            </a:lvl3pPr>
            <a:lvl4pPr indent="-330200" lvl="3" marL="1828800" rtl="0">
              <a:spcBef>
                <a:spcPts val="0"/>
              </a:spcBef>
              <a:spcAft>
                <a:spcPts val="0"/>
              </a:spcAft>
              <a:buClr>
                <a:schemeClr val="lt1"/>
              </a:buClr>
              <a:buSzPts val="1600"/>
              <a:buChar char="●"/>
              <a:defRPr>
                <a:solidFill>
                  <a:schemeClr val="lt1"/>
                </a:solidFill>
              </a:defRPr>
            </a:lvl4pPr>
            <a:lvl5pPr indent="-330200" lvl="4" marL="2286000" rtl="0">
              <a:spcBef>
                <a:spcPts val="0"/>
              </a:spcBef>
              <a:spcAft>
                <a:spcPts val="0"/>
              </a:spcAft>
              <a:buClr>
                <a:schemeClr val="lt1"/>
              </a:buClr>
              <a:buSzPts val="1600"/>
              <a:buChar char="○"/>
              <a:defRPr>
                <a:solidFill>
                  <a:schemeClr val="lt1"/>
                </a:solidFill>
              </a:defRPr>
            </a:lvl5pPr>
            <a:lvl6pPr indent="-330200" lvl="5" marL="2743200" rtl="0">
              <a:spcBef>
                <a:spcPts val="0"/>
              </a:spcBef>
              <a:spcAft>
                <a:spcPts val="0"/>
              </a:spcAft>
              <a:buClr>
                <a:schemeClr val="lt1"/>
              </a:buClr>
              <a:buSzPts val="1600"/>
              <a:buChar char="■"/>
              <a:defRPr>
                <a:solidFill>
                  <a:schemeClr val="lt1"/>
                </a:solidFill>
              </a:defRPr>
            </a:lvl6pPr>
            <a:lvl7pPr indent="-330200" lvl="6" marL="3200400" rtl="0">
              <a:spcBef>
                <a:spcPts val="0"/>
              </a:spcBef>
              <a:spcAft>
                <a:spcPts val="0"/>
              </a:spcAft>
              <a:buClr>
                <a:schemeClr val="lt1"/>
              </a:buClr>
              <a:buSzPts val="1600"/>
              <a:buChar char="●"/>
              <a:defRPr>
                <a:solidFill>
                  <a:schemeClr val="lt1"/>
                </a:solidFill>
              </a:defRPr>
            </a:lvl7pPr>
            <a:lvl8pPr indent="-330200" lvl="7" marL="3657600" rtl="0">
              <a:spcBef>
                <a:spcPts val="0"/>
              </a:spcBef>
              <a:spcAft>
                <a:spcPts val="0"/>
              </a:spcAft>
              <a:buClr>
                <a:schemeClr val="lt1"/>
              </a:buClr>
              <a:buSzPts val="1600"/>
              <a:buChar char="○"/>
              <a:defRPr>
                <a:solidFill>
                  <a:schemeClr val="lt1"/>
                </a:solidFill>
              </a:defRPr>
            </a:lvl8pPr>
            <a:lvl9pPr indent="-330200" lvl="8" marL="4114800" rtl="0">
              <a:spcBef>
                <a:spcPts val="0"/>
              </a:spcBef>
              <a:spcAft>
                <a:spcPts val="0"/>
              </a:spcAft>
              <a:buClr>
                <a:schemeClr val="lt1"/>
              </a:buClr>
              <a:buSzPts val="1600"/>
              <a:buChar char="■"/>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96" name="Shape 196"/>
        <p:cNvGrpSpPr/>
        <p:nvPr/>
      </p:nvGrpSpPr>
      <p:grpSpPr>
        <a:xfrm>
          <a:off x="0" y="0"/>
          <a:ext cx="0" cy="0"/>
          <a:chOff x="0" y="0"/>
          <a:chExt cx="0" cy="0"/>
        </a:xfrm>
      </p:grpSpPr>
      <p:sp>
        <p:nvSpPr>
          <p:cNvPr id="197" name="Google Shape;197;p23"/>
          <p:cNvSpPr txBox="1"/>
          <p:nvPr>
            <p:ph type="title"/>
          </p:nvPr>
        </p:nvSpPr>
        <p:spPr>
          <a:xfrm>
            <a:off x="3032625" y="1952300"/>
            <a:ext cx="5099100" cy="141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8" name="Google Shape;198;p23"/>
          <p:cNvSpPr txBox="1"/>
          <p:nvPr>
            <p:ph hasCustomPrompt="1" idx="2" type="title"/>
          </p:nvPr>
        </p:nvSpPr>
        <p:spPr>
          <a:xfrm>
            <a:off x="5425600" y="540000"/>
            <a:ext cx="2706600" cy="1641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0"/>
              <a:buNone/>
              <a:defRPr sz="12000">
                <a:solidFill>
                  <a:schemeClr val="lt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99" name="Google Shape;199;p23"/>
          <p:cNvSpPr txBox="1"/>
          <p:nvPr>
            <p:ph idx="1" type="subTitle"/>
          </p:nvPr>
        </p:nvSpPr>
        <p:spPr>
          <a:xfrm>
            <a:off x="5538400" y="3414900"/>
            <a:ext cx="2593800" cy="61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200" name="Google Shape;200;p23"/>
          <p:cNvSpPr/>
          <p:nvPr/>
        </p:nvSpPr>
        <p:spPr>
          <a:xfrm>
            <a:off x="-9225" y="4143375"/>
            <a:ext cx="9153300" cy="10440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01" name="Shape 201"/>
        <p:cNvGrpSpPr/>
        <p:nvPr/>
      </p:nvGrpSpPr>
      <p:grpSpPr>
        <a:xfrm>
          <a:off x="0" y="0"/>
          <a:ext cx="0" cy="0"/>
          <a:chOff x="0" y="0"/>
          <a:chExt cx="0" cy="0"/>
        </a:xfrm>
      </p:grpSpPr>
      <p:sp>
        <p:nvSpPr>
          <p:cNvPr id="202" name="Google Shape;202;p24"/>
          <p:cNvSpPr txBox="1"/>
          <p:nvPr>
            <p:ph type="title"/>
          </p:nvPr>
        </p:nvSpPr>
        <p:spPr>
          <a:xfrm>
            <a:off x="948600" y="2303250"/>
            <a:ext cx="3089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3" name="Google Shape;203;p24"/>
          <p:cNvSpPr txBox="1"/>
          <p:nvPr>
            <p:ph hasCustomPrompt="1" idx="2" type="title"/>
          </p:nvPr>
        </p:nvSpPr>
        <p:spPr>
          <a:xfrm>
            <a:off x="948600" y="540000"/>
            <a:ext cx="2706600" cy="7650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04" name="Google Shape;204;p24"/>
          <p:cNvSpPr txBox="1"/>
          <p:nvPr>
            <p:ph idx="1" type="subTitle"/>
          </p:nvPr>
        </p:nvSpPr>
        <p:spPr>
          <a:xfrm>
            <a:off x="964700" y="3414900"/>
            <a:ext cx="2593800" cy="613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5" name="Google Shape;205;p24"/>
          <p:cNvSpPr/>
          <p:nvPr/>
        </p:nvSpPr>
        <p:spPr>
          <a:xfrm>
            <a:off x="-9225" y="4143375"/>
            <a:ext cx="9153300" cy="10440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206" name="Shape 206"/>
        <p:cNvGrpSpPr/>
        <p:nvPr/>
      </p:nvGrpSpPr>
      <p:grpSpPr>
        <a:xfrm>
          <a:off x="0" y="0"/>
          <a:ext cx="0" cy="0"/>
          <a:chOff x="0" y="0"/>
          <a:chExt cx="0" cy="0"/>
        </a:xfrm>
      </p:grpSpPr>
      <p:sp>
        <p:nvSpPr>
          <p:cNvPr id="207" name="Google Shape;207;p25"/>
          <p:cNvSpPr/>
          <p:nvPr/>
        </p:nvSpPr>
        <p:spPr>
          <a:xfrm>
            <a:off x="-9225" y="4143375"/>
            <a:ext cx="9153300" cy="10440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txBox="1"/>
          <p:nvPr>
            <p:ph type="title"/>
          </p:nvPr>
        </p:nvSpPr>
        <p:spPr>
          <a:xfrm>
            <a:off x="3965925" y="2303250"/>
            <a:ext cx="41601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09" name="Google Shape;209;p25"/>
          <p:cNvSpPr txBox="1"/>
          <p:nvPr>
            <p:ph hasCustomPrompt="1" idx="2" type="title"/>
          </p:nvPr>
        </p:nvSpPr>
        <p:spPr>
          <a:xfrm>
            <a:off x="5419175" y="540000"/>
            <a:ext cx="2706600" cy="765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None/>
              <a:defRPr sz="5000">
                <a:solidFill>
                  <a:schemeClr val="lt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210" name="Google Shape;210;p25"/>
          <p:cNvSpPr txBox="1"/>
          <p:nvPr>
            <p:ph idx="1" type="subTitle"/>
          </p:nvPr>
        </p:nvSpPr>
        <p:spPr>
          <a:xfrm>
            <a:off x="5531975" y="3338700"/>
            <a:ext cx="2593800" cy="61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4">
    <p:spTree>
      <p:nvGrpSpPr>
        <p:cNvPr id="211" name="Shape 211"/>
        <p:cNvGrpSpPr/>
        <p:nvPr/>
      </p:nvGrpSpPr>
      <p:grpSpPr>
        <a:xfrm>
          <a:off x="0" y="0"/>
          <a:ext cx="0" cy="0"/>
          <a:chOff x="0" y="0"/>
          <a:chExt cx="0" cy="0"/>
        </a:xfrm>
      </p:grpSpPr>
      <p:sp>
        <p:nvSpPr>
          <p:cNvPr id="212" name="Google Shape;212;p26"/>
          <p:cNvSpPr txBox="1"/>
          <p:nvPr>
            <p:ph type="title"/>
          </p:nvPr>
        </p:nvSpPr>
        <p:spPr>
          <a:xfrm>
            <a:off x="948600" y="931650"/>
            <a:ext cx="747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13" name="Google Shape;213;p26"/>
          <p:cNvSpPr txBox="1"/>
          <p:nvPr>
            <p:ph idx="1" type="subTitle"/>
          </p:nvPr>
        </p:nvSpPr>
        <p:spPr>
          <a:xfrm>
            <a:off x="964700" y="2043300"/>
            <a:ext cx="2593800" cy="613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4" name="Google Shape;214;p26"/>
          <p:cNvSpPr/>
          <p:nvPr/>
        </p:nvSpPr>
        <p:spPr>
          <a:xfrm>
            <a:off x="-9225" y="4143375"/>
            <a:ext cx="9153300" cy="10440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txBox="1"/>
          <p:nvPr>
            <p:ph hasCustomPrompt="1" idx="2" type="title"/>
          </p:nvPr>
        </p:nvSpPr>
        <p:spPr>
          <a:xfrm>
            <a:off x="948600" y="2960450"/>
            <a:ext cx="2706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216" name="Shape 216"/>
        <p:cNvGrpSpPr/>
        <p:nvPr/>
      </p:nvGrpSpPr>
      <p:grpSpPr>
        <a:xfrm>
          <a:off x="0" y="0"/>
          <a:ext cx="0" cy="0"/>
          <a:chOff x="0" y="0"/>
          <a:chExt cx="0" cy="0"/>
        </a:xfrm>
      </p:grpSpPr>
      <p:sp>
        <p:nvSpPr>
          <p:cNvPr id="217" name="Google Shape;217;p27"/>
          <p:cNvSpPr/>
          <p:nvPr/>
        </p:nvSpPr>
        <p:spPr>
          <a:xfrm>
            <a:off x="-9225" y="3669325"/>
            <a:ext cx="9153300" cy="15180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txBox="1"/>
          <p:nvPr>
            <p:ph type="ctrTitle"/>
          </p:nvPr>
        </p:nvSpPr>
        <p:spPr>
          <a:xfrm>
            <a:off x="720000" y="540000"/>
            <a:ext cx="4011600" cy="11532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9" name="Google Shape;219;p27"/>
          <p:cNvSpPr txBox="1"/>
          <p:nvPr>
            <p:ph idx="1" type="subTitle"/>
          </p:nvPr>
        </p:nvSpPr>
        <p:spPr>
          <a:xfrm>
            <a:off x="720000" y="2237275"/>
            <a:ext cx="4011600" cy="88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0" name="Google Shape;220;p27"/>
          <p:cNvSpPr txBox="1"/>
          <p:nvPr>
            <p:ph idx="2" type="subTitle"/>
          </p:nvPr>
        </p:nvSpPr>
        <p:spPr>
          <a:xfrm>
            <a:off x="720000" y="1650425"/>
            <a:ext cx="4262100" cy="48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Candal"/>
              <a:buNone/>
              <a:defRPr sz="2000">
                <a:solidFill>
                  <a:schemeClr val="lt1"/>
                </a:solidFill>
                <a:latin typeface="Candal"/>
                <a:ea typeface="Candal"/>
                <a:cs typeface="Candal"/>
                <a:sym typeface="Candal"/>
              </a:defRPr>
            </a:lvl1pPr>
            <a:lvl2pPr lvl="1" rtl="0" algn="ctr">
              <a:lnSpc>
                <a:spcPct val="100000"/>
              </a:lnSpc>
              <a:spcBef>
                <a:spcPts val="0"/>
              </a:spcBef>
              <a:spcAft>
                <a:spcPts val="0"/>
              </a:spcAft>
              <a:buSzPts val="2000"/>
              <a:buFont typeface="Candal"/>
              <a:buNone/>
              <a:defRPr sz="2000">
                <a:latin typeface="Candal"/>
                <a:ea typeface="Candal"/>
                <a:cs typeface="Candal"/>
                <a:sym typeface="Candal"/>
              </a:defRPr>
            </a:lvl2pPr>
            <a:lvl3pPr lvl="2" rtl="0" algn="ctr">
              <a:lnSpc>
                <a:spcPct val="100000"/>
              </a:lnSpc>
              <a:spcBef>
                <a:spcPts val="0"/>
              </a:spcBef>
              <a:spcAft>
                <a:spcPts val="0"/>
              </a:spcAft>
              <a:buSzPts val="2000"/>
              <a:buFont typeface="Candal"/>
              <a:buNone/>
              <a:defRPr sz="2000">
                <a:latin typeface="Candal"/>
                <a:ea typeface="Candal"/>
                <a:cs typeface="Candal"/>
                <a:sym typeface="Candal"/>
              </a:defRPr>
            </a:lvl3pPr>
            <a:lvl4pPr lvl="3" rtl="0" algn="ctr">
              <a:lnSpc>
                <a:spcPct val="100000"/>
              </a:lnSpc>
              <a:spcBef>
                <a:spcPts val="0"/>
              </a:spcBef>
              <a:spcAft>
                <a:spcPts val="0"/>
              </a:spcAft>
              <a:buSzPts val="2000"/>
              <a:buFont typeface="Candal"/>
              <a:buNone/>
              <a:defRPr sz="2000">
                <a:latin typeface="Candal"/>
                <a:ea typeface="Candal"/>
                <a:cs typeface="Candal"/>
                <a:sym typeface="Candal"/>
              </a:defRPr>
            </a:lvl4pPr>
            <a:lvl5pPr lvl="4" rtl="0" algn="ctr">
              <a:lnSpc>
                <a:spcPct val="100000"/>
              </a:lnSpc>
              <a:spcBef>
                <a:spcPts val="0"/>
              </a:spcBef>
              <a:spcAft>
                <a:spcPts val="0"/>
              </a:spcAft>
              <a:buSzPts val="2000"/>
              <a:buFont typeface="Candal"/>
              <a:buNone/>
              <a:defRPr sz="2000">
                <a:latin typeface="Candal"/>
                <a:ea typeface="Candal"/>
                <a:cs typeface="Candal"/>
                <a:sym typeface="Candal"/>
              </a:defRPr>
            </a:lvl5pPr>
            <a:lvl6pPr lvl="5" rtl="0" algn="ctr">
              <a:lnSpc>
                <a:spcPct val="100000"/>
              </a:lnSpc>
              <a:spcBef>
                <a:spcPts val="0"/>
              </a:spcBef>
              <a:spcAft>
                <a:spcPts val="0"/>
              </a:spcAft>
              <a:buSzPts val="2000"/>
              <a:buFont typeface="Candal"/>
              <a:buNone/>
              <a:defRPr sz="2000">
                <a:latin typeface="Candal"/>
                <a:ea typeface="Candal"/>
                <a:cs typeface="Candal"/>
                <a:sym typeface="Candal"/>
              </a:defRPr>
            </a:lvl6pPr>
            <a:lvl7pPr lvl="6" rtl="0" algn="ctr">
              <a:lnSpc>
                <a:spcPct val="100000"/>
              </a:lnSpc>
              <a:spcBef>
                <a:spcPts val="0"/>
              </a:spcBef>
              <a:spcAft>
                <a:spcPts val="0"/>
              </a:spcAft>
              <a:buSzPts val="2000"/>
              <a:buFont typeface="Candal"/>
              <a:buNone/>
              <a:defRPr sz="2000">
                <a:latin typeface="Candal"/>
                <a:ea typeface="Candal"/>
                <a:cs typeface="Candal"/>
                <a:sym typeface="Candal"/>
              </a:defRPr>
            </a:lvl7pPr>
            <a:lvl8pPr lvl="7" rtl="0" algn="ctr">
              <a:lnSpc>
                <a:spcPct val="100000"/>
              </a:lnSpc>
              <a:spcBef>
                <a:spcPts val="0"/>
              </a:spcBef>
              <a:spcAft>
                <a:spcPts val="0"/>
              </a:spcAft>
              <a:buSzPts val="2000"/>
              <a:buFont typeface="Candal"/>
              <a:buNone/>
              <a:defRPr sz="2000">
                <a:latin typeface="Candal"/>
                <a:ea typeface="Candal"/>
                <a:cs typeface="Candal"/>
                <a:sym typeface="Candal"/>
              </a:defRPr>
            </a:lvl8pPr>
            <a:lvl9pPr lvl="8" rtl="0" algn="ctr">
              <a:lnSpc>
                <a:spcPct val="100000"/>
              </a:lnSpc>
              <a:spcBef>
                <a:spcPts val="0"/>
              </a:spcBef>
              <a:spcAft>
                <a:spcPts val="0"/>
              </a:spcAft>
              <a:buSzPts val="2000"/>
              <a:buFont typeface="Candal"/>
              <a:buNone/>
              <a:defRPr sz="2000">
                <a:latin typeface="Candal"/>
                <a:ea typeface="Candal"/>
                <a:cs typeface="Candal"/>
                <a:sym typeface="Candal"/>
              </a:defRPr>
            </a:lvl9pPr>
          </a:lstStyle>
          <a:p/>
        </p:txBody>
      </p:sp>
      <p:sp>
        <p:nvSpPr>
          <p:cNvPr id="221" name="Google Shape;221;p27"/>
          <p:cNvSpPr txBox="1"/>
          <p:nvPr/>
        </p:nvSpPr>
        <p:spPr>
          <a:xfrm>
            <a:off x="720000" y="3888200"/>
            <a:ext cx="3412800" cy="55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b="1" lang="en" sz="1000">
                <a:solidFill>
                  <a:schemeClr val="dk1"/>
                </a:solidFill>
                <a:uFill>
                  <a:noFill/>
                </a:uFill>
                <a:latin typeface="Inter"/>
                <a:ea typeface="Inter"/>
                <a:cs typeface="Inter"/>
                <a:sym typeface="Inter"/>
                <a:hlinkClick r:id="rId2">
                  <a:extLst>
                    <a:ext uri="{A12FA001-AC4F-418D-AE19-62706E023703}">
                      <ahyp:hlinkClr val="tx"/>
                    </a:ext>
                  </a:extLst>
                </a:hlinkClick>
              </a:rPr>
              <a:t>Slidesgo</a:t>
            </a:r>
            <a:r>
              <a:rPr lang="en" sz="1000">
                <a:solidFill>
                  <a:schemeClr val="dk1"/>
                </a:solidFill>
                <a:latin typeface="Inter"/>
                <a:ea typeface="Inter"/>
                <a:cs typeface="Inter"/>
                <a:sym typeface="Inter"/>
              </a:rPr>
              <a:t>, including icons by </a:t>
            </a:r>
            <a:r>
              <a:rPr b="1" lang="en" sz="1000">
                <a:solidFill>
                  <a:schemeClr val="dk1"/>
                </a:solidFill>
                <a:uFill>
                  <a:noFill/>
                </a:uFill>
                <a:latin typeface="Inter"/>
                <a:ea typeface="Inter"/>
                <a:cs typeface="Inter"/>
                <a:sym typeface="Inter"/>
                <a:hlinkClick r:id="rId3">
                  <a:extLst>
                    <a:ext uri="{A12FA001-AC4F-418D-AE19-62706E023703}">
                      <ahyp:hlinkClr val="tx"/>
                    </a:ext>
                  </a:extLst>
                </a:hlinkClick>
              </a:rPr>
              <a:t>Flaticon</a:t>
            </a:r>
            <a:r>
              <a:rPr lang="en" sz="1000">
                <a:solidFill>
                  <a:schemeClr val="dk1"/>
                </a:solidFill>
                <a:latin typeface="Inter"/>
                <a:ea typeface="Inter"/>
                <a:cs typeface="Inter"/>
                <a:sym typeface="Inter"/>
              </a:rPr>
              <a:t> and infographics &amp; images by </a:t>
            </a:r>
            <a:r>
              <a:rPr b="1" lang="en" sz="1000">
                <a:solidFill>
                  <a:schemeClr val="dk1"/>
                </a:solidFill>
                <a:uFill>
                  <a:noFill/>
                </a:uFill>
                <a:latin typeface="Inter"/>
                <a:ea typeface="Inter"/>
                <a:cs typeface="Inter"/>
                <a:sym typeface="Inter"/>
                <a:hlinkClick r:id="rId4">
                  <a:extLst>
                    <a:ext uri="{A12FA001-AC4F-418D-AE19-62706E023703}">
                      <ahyp:hlinkClr val="tx"/>
                    </a:ext>
                  </a:extLst>
                </a:hlinkClick>
              </a:rPr>
              <a:t>Freepik</a:t>
            </a:r>
            <a:endParaRPr b="1" sz="1000">
              <a:solidFill>
                <a:schemeClr val="dk1"/>
              </a:solidFill>
              <a:highlight>
                <a:srgbClr val="DFDEFC"/>
              </a:highlight>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
    <p:spTree>
      <p:nvGrpSpPr>
        <p:cNvPr id="222" name="Shape 222"/>
        <p:cNvGrpSpPr/>
        <p:nvPr/>
      </p:nvGrpSpPr>
      <p:grpSpPr>
        <a:xfrm>
          <a:off x="0" y="0"/>
          <a:ext cx="0" cy="0"/>
          <a:chOff x="0" y="0"/>
          <a:chExt cx="0" cy="0"/>
        </a:xfrm>
      </p:grpSpPr>
      <p:sp>
        <p:nvSpPr>
          <p:cNvPr id="223" name="Google Shape;223;p28"/>
          <p:cNvSpPr/>
          <p:nvPr/>
        </p:nvSpPr>
        <p:spPr>
          <a:xfrm>
            <a:off x="719950" y="4532700"/>
            <a:ext cx="7704000" cy="70800"/>
          </a:xfrm>
          <a:prstGeom prst="roundRect">
            <a:avLst>
              <a:gd fmla="val 50000" name="adj"/>
            </a:avLst>
          </a:prstGeom>
          <a:gradFill>
            <a:gsLst>
              <a:gs pos="0">
                <a:srgbClr val="FFD68A"/>
              </a:gs>
              <a:gs pos="100000">
                <a:srgbClr val="FFBC4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719950" y="542625"/>
            <a:ext cx="7704000" cy="70800"/>
          </a:xfrm>
          <a:prstGeom prst="roundRect">
            <a:avLst>
              <a:gd fmla="val 50000" name="adj"/>
            </a:avLst>
          </a:prstGeom>
          <a:gradFill>
            <a:gsLst>
              <a:gs pos="0">
                <a:srgbClr val="FFD68A"/>
              </a:gs>
              <a:gs pos="100000">
                <a:srgbClr val="FFBC4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AND_BODY_2_1">
    <p:bg>
      <p:bgPr>
        <a:gradFill>
          <a:gsLst>
            <a:gs pos="0">
              <a:srgbClr val="83B5CC"/>
            </a:gs>
            <a:gs pos="100000">
              <a:srgbClr val="2C5166"/>
            </a:gs>
          </a:gsLst>
          <a:lin ang="16198662" scaled="0"/>
        </a:gradFill>
      </p:bgPr>
    </p:bg>
    <p:spTree>
      <p:nvGrpSpPr>
        <p:cNvPr id="225" name="Shape 225"/>
        <p:cNvGrpSpPr/>
        <p:nvPr/>
      </p:nvGrpSpPr>
      <p:grpSpPr>
        <a:xfrm>
          <a:off x="0" y="0"/>
          <a:ext cx="0" cy="0"/>
          <a:chOff x="0" y="0"/>
          <a:chExt cx="0" cy="0"/>
        </a:xfrm>
      </p:grpSpPr>
      <p:sp>
        <p:nvSpPr>
          <p:cNvPr id="226" name="Google Shape;226;p29"/>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9"/>
          <p:cNvGrpSpPr/>
          <p:nvPr/>
        </p:nvGrpSpPr>
        <p:grpSpPr>
          <a:xfrm>
            <a:off x="8019575" y="542625"/>
            <a:ext cx="404425" cy="411150"/>
            <a:chOff x="5977550" y="602350"/>
            <a:chExt cx="404425" cy="411150"/>
          </a:xfrm>
        </p:grpSpPr>
        <p:sp>
          <p:nvSpPr>
            <p:cNvPr id="228" name="Google Shape;228;p29"/>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4" name="Shape 23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83B5CC"/>
            </a:gs>
            <a:gs pos="100000">
              <a:srgbClr val="2C5166"/>
            </a:gs>
          </a:gsLst>
          <a:lin ang="16198662" scaled="0"/>
        </a:grad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9" name="Google Shape;1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0"/>
              </a:spcBef>
              <a:spcAft>
                <a:spcPts val="0"/>
              </a:spcAft>
              <a:buClr>
                <a:schemeClr val="lt1"/>
              </a:buClr>
              <a:buSzPts val="1600"/>
              <a:buChar char="○"/>
              <a:defRPr>
                <a:solidFill>
                  <a:schemeClr val="lt1"/>
                </a:solidFill>
              </a:defRPr>
            </a:lvl2pPr>
            <a:lvl3pPr indent="-330200" lvl="2" marL="1371600">
              <a:spcBef>
                <a:spcPts val="0"/>
              </a:spcBef>
              <a:spcAft>
                <a:spcPts val="0"/>
              </a:spcAft>
              <a:buClr>
                <a:schemeClr val="lt1"/>
              </a:buClr>
              <a:buSzPts val="1600"/>
              <a:buChar char="■"/>
              <a:defRPr>
                <a:solidFill>
                  <a:schemeClr val="lt1"/>
                </a:solidFill>
              </a:defRPr>
            </a:lvl3pPr>
            <a:lvl4pPr indent="-330200" lvl="3" marL="1828800">
              <a:spcBef>
                <a:spcPts val="0"/>
              </a:spcBef>
              <a:spcAft>
                <a:spcPts val="0"/>
              </a:spcAft>
              <a:buClr>
                <a:schemeClr val="lt1"/>
              </a:buClr>
              <a:buSzPts val="1600"/>
              <a:buChar char="●"/>
              <a:defRPr>
                <a:solidFill>
                  <a:schemeClr val="lt1"/>
                </a:solidFill>
              </a:defRPr>
            </a:lvl4pPr>
            <a:lvl5pPr indent="-330200" lvl="4" marL="2286000">
              <a:spcBef>
                <a:spcPts val="0"/>
              </a:spcBef>
              <a:spcAft>
                <a:spcPts val="0"/>
              </a:spcAft>
              <a:buClr>
                <a:schemeClr val="lt1"/>
              </a:buClr>
              <a:buSzPts val="1600"/>
              <a:buChar char="○"/>
              <a:defRPr>
                <a:solidFill>
                  <a:schemeClr val="lt1"/>
                </a:solidFill>
              </a:defRPr>
            </a:lvl5pPr>
            <a:lvl6pPr indent="-330200" lvl="5" marL="2743200">
              <a:spcBef>
                <a:spcPts val="0"/>
              </a:spcBef>
              <a:spcAft>
                <a:spcPts val="0"/>
              </a:spcAft>
              <a:buClr>
                <a:schemeClr val="lt1"/>
              </a:buClr>
              <a:buSzPts val="1600"/>
              <a:buChar char="■"/>
              <a:defRPr>
                <a:solidFill>
                  <a:schemeClr val="lt1"/>
                </a:solidFill>
              </a:defRPr>
            </a:lvl6pPr>
            <a:lvl7pPr indent="-330200" lvl="6" marL="3200400">
              <a:spcBef>
                <a:spcPts val="0"/>
              </a:spcBef>
              <a:spcAft>
                <a:spcPts val="0"/>
              </a:spcAft>
              <a:buClr>
                <a:schemeClr val="lt1"/>
              </a:buClr>
              <a:buSzPts val="1600"/>
              <a:buChar char="●"/>
              <a:defRPr>
                <a:solidFill>
                  <a:schemeClr val="lt1"/>
                </a:solidFill>
              </a:defRPr>
            </a:lvl7pPr>
            <a:lvl8pPr indent="-330200" lvl="7" marL="3657600">
              <a:spcBef>
                <a:spcPts val="0"/>
              </a:spcBef>
              <a:spcAft>
                <a:spcPts val="0"/>
              </a:spcAft>
              <a:buClr>
                <a:schemeClr val="lt1"/>
              </a:buClr>
              <a:buSzPts val="1600"/>
              <a:buChar char="○"/>
              <a:defRPr>
                <a:solidFill>
                  <a:schemeClr val="lt1"/>
                </a:solidFill>
              </a:defRPr>
            </a:lvl8pPr>
            <a:lvl9pPr indent="-330200" lvl="8" marL="4114800">
              <a:spcBef>
                <a:spcPts val="0"/>
              </a:spcBef>
              <a:spcAft>
                <a:spcPts val="0"/>
              </a:spcAft>
              <a:buClr>
                <a:schemeClr val="lt1"/>
              </a:buClr>
              <a:buSzPts val="1600"/>
              <a:buChar char="■"/>
              <a:defRPr>
                <a:solidFill>
                  <a:schemeClr val="lt1"/>
                </a:solidFill>
              </a:defRPr>
            </a:lvl9pPr>
          </a:lstStyle>
          <a:p/>
        </p:txBody>
      </p:sp>
      <p:sp>
        <p:nvSpPr>
          <p:cNvPr id="20" name="Google Shape;20;p4"/>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4"/>
          <p:cNvGrpSpPr/>
          <p:nvPr/>
        </p:nvGrpSpPr>
        <p:grpSpPr>
          <a:xfrm>
            <a:off x="8019575" y="542625"/>
            <a:ext cx="404425" cy="411150"/>
            <a:chOff x="5977550" y="602350"/>
            <a:chExt cx="404425" cy="411150"/>
          </a:xfrm>
        </p:grpSpPr>
        <p:sp>
          <p:nvSpPr>
            <p:cNvPr id="22" name="Google Shape;22;p4"/>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subTitle"/>
          </p:nvPr>
        </p:nvSpPr>
        <p:spPr>
          <a:xfrm>
            <a:off x="1568800" y="2973675"/>
            <a:ext cx="22728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ndal"/>
              <a:buNone/>
              <a:defRPr sz="2000">
                <a:latin typeface="Candal"/>
                <a:ea typeface="Candal"/>
                <a:cs typeface="Candal"/>
                <a:sym typeface="Candal"/>
              </a:defRPr>
            </a:lvl1pPr>
            <a:lvl2pPr lvl="1" rtl="0" algn="ctr">
              <a:spcBef>
                <a:spcPts val="0"/>
              </a:spcBef>
              <a:spcAft>
                <a:spcPts val="0"/>
              </a:spcAft>
              <a:buSzPts val="2000"/>
              <a:buFont typeface="Candal"/>
              <a:buNone/>
              <a:defRPr sz="2000">
                <a:latin typeface="Candal"/>
                <a:ea typeface="Candal"/>
                <a:cs typeface="Candal"/>
                <a:sym typeface="Candal"/>
              </a:defRPr>
            </a:lvl2pPr>
            <a:lvl3pPr lvl="2" rtl="0" algn="ctr">
              <a:spcBef>
                <a:spcPts val="0"/>
              </a:spcBef>
              <a:spcAft>
                <a:spcPts val="0"/>
              </a:spcAft>
              <a:buSzPts val="2000"/>
              <a:buFont typeface="Candal"/>
              <a:buNone/>
              <a:defRPr sz="2000">
                <a:latin typeface="Candal"/>
                <a:ea typeface="Candal"/>
                <a:cs typeface="Candal"/>
                <a:sym typeface="Candal"/>
              </a:defRPr>
            </a:lvl3pPr>
            <a:lvl4pPr lvl="3" rtl="0" algn="ctr">
              <a:spcBef>
                <a:spcPts val="0"/>
              </a:spcBef>
              <a:spcAft>
                <a:spcPts val="0"/>
              </a:spcAft>
              <a:buSzPts val="2000"/>
              <a:buFont typeface="Candal"/>
              <a:buNone/>
              <a:defRPr sz="2000">
                <a:latin typeface="Candal"/>
                <a:ea typeface="Candal"/>
                <a:cs typeface="Candal"/>
                <a:sym typeface="Candal"/>
              </a:defRPr>
            </a:lvl4pPr>
            <a:lvl5pPr lvl="4" rtl="0" algn="ctr">
              <a:spcBef>
                <a:spcPts val="0"/>
              </a:spcBef>
              <a:spcAft>
                <a:spcPts val="0"/>
              </a:spcAft>
              <a:buSzPts val="2000"/>
              <a:buFont typeface="Candal"/>
              <a:buNone/>
              <a:defRPr sz="2000">
                <a:latin typeface="Candal"/>
                <a:ea typeface="Candal"/>
                <a:cs typeface="Candal"/>
                <a:sym typeface="Candal"/>
              </a:defRPr>
            </a:lvl5pPr>
            <a:lvl6pPr lvl="5" rtl="0" algn="ctr">
              <a:spcBef>
                <a:spcPts val="0"/>
              </a:spcBef>
              <a:spcAft>
                <a:spcPts val="0"/>
              </a:spcAft>
              <a:buSzPts val="2000"/>
              <a:buFont typeface="Candal"/>
              <a:buNone/>
              <a:defRPr sz="2000">
                <a:latin typeface="Candal"/>
                <a:ea typeface="Candal"/>
                <a:cs typeface="Candal"/>
                <a:sym typeface="Candal"/>
              </a:defRPr>
            </a:lvl6pPr>
            <a:lvl7pPr lvl="6" rtl="0" algn="ctr">
              <a:spcBef>
                <a:spcPts val="0"/>
              </a:spcBef>
              <a:spcAft>
                <a:spcPts val="0"/>
              </a:spcAft>
              <a:buSzPts val="2000"/>
              <a:buFont typeface="Candal"/>
              <a:buNone/>
              <a:defRPr sz="2000">
                <a:latin typeface="Candal"/>
                <a:ea typeface="Candal"/>
                <a:cs typeface="Candal"/>
                <a:sym typeface="Candal"/>
              </a:defRPr>
            </a:lvl7pPr>
            <a:lvl8pPr lvl="7" rtl="0" algn="ctr">
              <a:spcBef>
                <a:spcPts val="0"/>
              </a:spcBef>
              <a:spcAft>
                <a:spcPts val="0"/>
              </a:spcAft>
              <a:buSzPts val="2000"/>
              <a:buFont typeface="Candal"/>
              <a:buNone/>
              <a:defRPr sz="2000">
                <a:latin typeface="Candal"/>
                <a:ea typeface="Candal"/>
                <a:cs typeface="Candal"/>
                <a:sym typeface="Candal"/>
              </a:defRPr>
            </a:lvl8pPr>
            <a:lvl9pPr lvl="8" rtl="0" algn="ctr">
              <a:spcBef>
                <a:spcPts val="0"/>
              </a:spcBef>
              <a:spcAft>
                <a:spcPts val="0"/>
              </a:spcAft>
              <a:buSzPts val="2000"/>
              <a:buFont typeface="Candal"/>
              <a:buNone/>
              <a:defRPr sz="2000">
                <a:latin typeface="Candal"/>
                <a:ea typeface="Candal"/>
                <a:cs typeface="Candal"/>
                <a:sym typeface="Candal"/>
              </a:defRPr>
            </a:lvl9pPr>
          </a:lstStyle>
          <a:p/>
        </p:txBody>
      </p:sp>
      <p:sp>
        <p:nvSpPr>
          <p:cNvPr id="28" name="Google Shape;28;p5"/>
          <p:cNvSpPr txBox="1"/>
          <p:nvPr>
            <p:ph idx="2" type="subTitle"/>
          </p:nvPr>
        </p:nvSpPr>
        <p:spPr>
          <a:xfrm>
            <a:off x="1272050" y="3582500"/>
            <a:ext cx="2866200" cy="88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9" name="Google Shape;29;p5"/>
          <p:cNvSpPr txBox="1"/>
          <p:nvPr>
            <p:ph idx="3" type="subTitle"/>
          </p:nvPr>
        </p:nvSpPr>
        <p:spPr>
          <a:xfrm>
            <a:off x="5005750" y="2973675"/>
            <a:ext cx="28662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ndal"/>
              <a:buNone/>
              <a:defRPr sz="2000">
                <a:latin typeface="Candal"/>
                <a:ea typeface="Candal"/>
                <a:cs typeface="Candal"/>
                <a:sym typeface="Candal"/>
              </a:defRPr>
            </a:lvl1pPr>
            <a:lvl2pPr lvl="1" rtl="0" algn="ctr">
              <a:spcBef>
                <a:spcPts val="0"/>
              </a:spcBef>
              <a:spcAft>
                <a:spcPts val="0"/>
              </a:spcAft>
              <a:buSzPts val="2000"/>
              <a:buFont typeface="Candal"/>
              <a:buNone/>
              <a:defRPr sz="2000">
                <a:latin typeface="Candal"/>
                <a:ea typeface="Candal"/>
                <a:cs typeface="Candal"/>
                <a:sym typeface="Candal"/>
              </a:defRPr>
            </a:lvl2pPr>
            <a:lvl3pPr lvl="2" rtl="0" algn="ctr">
              <a:spcBef>
                <a:spcPts val="0"/>
              </a:spcBef>
              <a:spcAft>
                <a:spcPts val="0"/>
              </a:spcAft>
              <a:buSzPts val="2000"/>
              <a:buFont typeface="Candal"/>
              <a:buNone/>
              <a:defRPr sz="2000">
                <a:latin typeface="Candal"/>
                <a:ea typeface="Candal"/>
                <a:cs typeface="Candal"/>
                <a:sym typeface="Candal"/>
              </a:defRPr>
            </a:lvl3pPr>
            <a:lvl4pPr lvl="3" rtl="0" algn="ctr">
              <a:spcBef>
                <a:spcPts val="0"/>
              </a:spcBef>
              <a:spcAft>
                <a:spcPts val="0"/>
              </a:spcAft>
              <a:buSzPts val="2000"/>
              <a:buFont typeface="Candal"/>
              <a:buNone/>
              <a:defRPr sz="2000">
                <a:latin typeface="Candal"/>
                <a:ea typeface="Candal"/>
                <a:cs typeface="Candal"/>
                <a:sym typeface="Candal"/>
              </a:defRPr>
            </a:lvl4pPr>
            <a:lvl5pPr lvl="4" rtl="0" algn="ctr">
              <a:spcBef>
                <a:spcPts val="0"/>
              </a:spcBef>
              <a:spcAft>
                <a:spcPts val="0"/>
              </a:spcAft>
              <a:buSzPts val="2000"/>
              <a:buFont typeface="Candal"/>
              <a:buNone/>
              <a:defRPr sz="2000">
                <a:latin typeface="Candal"/>
                <a:ea typeface="Candal"/>
                <a:cs typeface="Candal"/>
                <a:sym typeface="Candal"/>
              </a:defRPr>
            </a:lvl5pPr>
            <a:lvl6pPr lvl="5" rtl="0" algn="ctr">
              <a:spcBef>
                <a:spcPts val="0"/>
              </a:spcBef>
              <a:spcAft>
                <a:spcPts val="0"/>
              </a:spcAft>
              <a:buSzPts val="2000"/>
              <a:buFont typeface="Candal"/>
              <a:buNone/>
              <a:defRPr sz="2000">
                <a:latin typeface="Candal"/>
                <a:ea typeface="Candal"/>
                <a:cs typeface="Candal"/>
                <a:sym typeface="Candal"/>
              </a:defRPr>
            </a:lvl6pPr>
            <a:lvl7pPr lvl="6" rtl="0" algn="ctr">
              <a:spcBef>
                <a:spcPts val="0"/>
              </a:spcBef>
              <a:spcAft>
                <a:spcPts val="0"/>
              </a:spcAft>
              <a:buSzPts val="2000"/>
              <a:buFont typeface="Candal"/>
              <a:buNone/>
              <a:defRPr sz="2000">
                <a:latin typeface="Candal"/>
                <a:ea typeface="Candal"/>
                <a:cs typeface="Candal"/>
                <a:sym typeface="Candal"/>
              </a:defRPr>
            </a:lvl7pPr>
            <a:lvl8pPr lvl="7" rtl="0" algn="ctr">
              <a:spcBef>
                <a:spcPts val="0"/>
              </a:spcBef>
              <a:spcAft>
                <a:spcPts val="0"/>
              </a:spcAft>
              <a:buSzPts val="2000"/>
              <a:buFont typeface="Candal"/>
              <a:buNone/>
              <a:defRPr sz="2000">
                <a:latin typeface="Candal"/>
                <a:ea typeface="Candal"/>
                <a:cs typeface="Candal"/>
                <a:sym typeface="Candal"/>
              </a:defRPr>
            </a:lvl8pPr>
            <a:lvl9pPr lvl="8" rtl="0" algn="ctr">
              <a:spcBef>
                <a:spcPts val="0"/>
              </a:spcBef>
              <a:spcAft>
                <a:spcPts val="0"/>
              </a:spcAft>
              <a:buSzPts val="2000"/>
              <a:buFont typeface="Candal"/>
              <a:buNone/>
              <a:defRPr sz="2000">
                <a:latin typeface="Candal"/>
                <a:ea typeface="Candal"/>
                <a:cs typeface="Candal"/>
                <a:sym typeface="Candal"/>
              </a:defRPr>
            </a:lvl9pPr>
          </a:lstStyle>
          <a:p/>
        </p:txBody>
      </p:sp>
      <p:sp>
        <p:nvSpPr>
          <p:cNvPr id="30" name="Google Shape;30;p5"/>
          <p:cNvSpPr txBox="1"/>
          <p:nvPr>
            <p:ph idx="4" type="subTitle"/>
          </p:nvPr>
        </p:nvSpPr>
        <p:spPr>
          <a:xfrm>
            <a:off x="5005750" y="3582500"/>
            <a:ext cx="2866200" cy="88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1" name="Google Shape;31;p5"/>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5"/>
          <p:cNvGrpSpPr/>
          <p:nvPr/>
        </p:nvGrpSpPr>
        <p:grpSpPr>
          <a:xfrm flipH="1">
            <a:off x="8019575" y="542625"/>
            <a:ext cx="404425" cy="411150"/>
            <a:chOff x="5977550" y="602350"/>
            <a:chExt cx="404425" cy="411150"/>
          </a:xfrm>
        </p:grpSpPr>
        <p:sp>
          <p:nvSpPr>
            <p:cNvPr id="33" name="Google Shape;33;p5"/>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6"/>
          <p:cNvGrpSpPr/>
          <p:nvPr/>
        </p:nvGrpSpPr>
        <p:grpSpPr>
          <a:xfrm>
            <a:off x="8019575" y="542625"/>
            <a:ext cx="404425" cy="411150"/>
            <a:chOff x="5977550" y="602350"/>
            <a:chExt cx="404425" cy="411150"/>
          </a:xfrm>
        </p:grpSpPr>
        <p:sp>
          <p:nvSpPr>
            <p:cNvPr id="40" name="Google Shape;40;p6"/>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83B5CC"/>
            </a:gs>
            <a:gs pos="100000">
              <a:srgbClr val="2C5166"/>
            </a:gs>
          </a:gsLst>
          <a:lin ang="16198662" scaled="0"/>
        </a:gradFill>
      </p:bgPr>
    </p:bg>
    <p:spTree>
      <p:nvGrpSpPr>
        <p:cNvPr id="43" name="Shape 43"/>
        <p:cNvGrpSpPr/>
        <p:nvPr/>
      </p:nvGrpSpPr>
      <p:grpSpPr>
        <a:xfrm>
          <a:off x="0" y="0"/>
          <a:ext cx="0" cy="0"/>
          <a:chOff x="0" y="0"/>
          <a:chExt cx="0" cy="0"/>
        </a:xfrm>
      </p:grpSpPr>
      <p:sp>
        <p:nvSpPr>
          <p:cNvPr id="44" name="Google Shape;44;p7"/>
          <p:cNvSpPr txBox="1"/>
          <p:nvPr>
            <p:ph idx="1" type="body"/>
          </p:nvPr>
        </p:nvSpPr>
        <p:spPr>
          <a:xfrm>
            <a:off x="720000" y="1652300"/>
            <a:ext cx="5257800" cy="2428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 name="Google Shape;45;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7"/>
          <p:cNvSpPr/>
          <p:nvPr/>
        </p:nvSpPr>
        <p:spPr>
          <a:xfrm>
            <a:off x="-9225" y="4461125"/>
            <a:ext cx="9153300" cy="7263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719950" y="1017725"/>
            <a:ext cx="77040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7"/>
          <p:cNvGrpSpPr/>
          <p:nvPr/>
        </p:nvGrpSpPr>
        <p:grpSpPr>
          <a:xfrm>
            <a:off x="8019575" y="542625"/>
            <a:ext cx="404425" cy="411150"/>
            <a:chOff x="5977550" y="602350"/>
            <a:chExt cx="404425" cy="411150"/>
          </a:xfrm>
        </p:grpSpPr>
        <p:sp>
          <p:nvSpPr>
            <p:cNvPr id="49" name="Google Shape;49;p7"/>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txBox="1"/>
          <p:nvPr>
            <p:ph type="title"/>
          </p:nvPr>
        </p:nvSpPr>
        <p:spPr>
          <a:xfrm>
            <a:off x="872400" y="540000"/>
            <a:ext cx="4980000" cy="3474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4" name="Google Shape;54;p8"/>
          <p:cNvSpPr/>
          <p:nvPr/>
        </p:nvSpPr>
        <p:spPr>
          <a:xfrm>
            <a:off x="-9225" y="3934050"/>
            <a:ext cx="9153300" cy="12531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4190850" y="864800"/>
            <a:ext cx="42333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57" name="Google Shape;57;p9"/>
          <p:cNvSpPr txBox="1"/>
          <p:nvPr>
            <p:ph idx="1" type="subTitle"/>
          </p:nvPr>
        </p:nvSpPr>
        <p:spPr>
          <a:xfrm>
            <a:off x="4190850" y="2587100"/>
            <a:ext cx="4233300" cy="1373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58" name="Google Shape;58;p9"/>
          <p:cNvSpPr/>
          <p:nvPr/>
        </p:nvSpPr>
        <p:spPr>
          <a:xfrm>
            <a:off x="-9225" y="4499750"/>
            <a:ext cx="9153300" cy="687600"/>
          </a:xfrm>
          <a:prstGeom prst="rect">
            <a:avLst/>
          </a:prstGeom>
          <a:gradFill>
            <a:gsLst>
              <a:gs pos="0">
                <a:srgbClr val="F3F3F3"/>
              </a:gs>
              <a:gs pos="100000">
                <a:srgbClr val="D9D9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4190850" y="2431700"/>
            <a:ext cx="42333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9"/>
          <p:cNvGrpSpPr/>
          <p:nvPr/>
        </p:nvGrpSpPr>
        <p:grpSpPr>
          <a:xfrm flipH="1">
            <a:off x="8019575" y="1762975"/>
            <a:ext cx="404425" cy="411150"/>
            <a:chOff x="5977550" y="602350"/>
            <a:chExt cx="404425" cy="411150"/>
          </a:xfrm>
        </p:grpSpPr>
        <p:sp>
          <p:nvSpPr>
            <p:cNvPr id="61" name="Google Shape;61;p9"/>
            <p:cNvSpPr/>
            <p:nvPr/>
          </p:nvSpPr>
          <p:spPr>
            <a:xfrm>
              <a:off x="6127850" y="8632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5977550" y="712900"/>
              <a:ext cx="150300" cy="1503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6160875" y="602350"/>
              <a:ext cx="221100" cy="221100"/>
            </a:xfrm>
            <a:prstGeom prst="star4">
              <a:avLst>
                <a:gd fmla="val 12500" name="adj"/>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txBox="1"/>
          <p:nvPr>
            <p:ph idx="1" type="body"/>
          </p:nvPr>
        </p:nvSpPr>
        <p:spPr>
          <a:xfrm>
            <a:off x="971850" y="1403100"/>
            <a:ext cx="3680700" cy="9279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sz="2500">
                <a:latin typeface="Candal"/>
                <a:ea typeface="Candal"/>
                <a:cs typeface="Candal"/>
                <a:sym typeface="Canda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3"/>
            </a:gs>
            <a:gs pos="100000">
              <a:srgbClr val="2C5166"/>
            </a:gs>
          </a:gsLst>
          <a:lin ang="1619866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Candal"/>
              <a:buNone/>
              <a:defRPr sz="3000">
                <a:solidFill>
                  <a:schemeClr val="lt1"/>
                </a:solidFill>
                <a:latin typeface="Candal"/>
                <a:ea typeface="Candal"/>
                <a:cs typeface="Candal"/>
                <a:sym typeface="Candal"/>
              </a:defRPr>
            </a:lvl1pPr>
            <a:lvl2pPr lvl="1">
              <a:spcBef>
                <a:spcPts val="0"/>
              </a:spcBef>
              <a:spcAft>
                <a:spcPts val="0"/>
              </a:spcAft>
              <a:buClr>
                <a:schemeClr val="lt1"/>
              </a:buClr>
              <a:buSzPts val="3000"/>
              <a:buFont typeface="Candal"/>
              <a:buNone/>
              <a:defRPr sz="3000">
                <a:solidFill>
                  <a:schemeClr val="lt1"/>
                </a:solidFill>
                <a:latin typeface="Candal"/>
                <a:ea typeface="Candal"/>
                <a:cs typeface="Candal"/>
                <a:sym typeface="Candal"/>
              </a:defRPr>
            </a:lvl2pPr>
            <a:lvl3pPr lvl="2">
              <a:spcBef>
                <a:spcPts val="0"/>
              </a:spcBef>
              <a:spcAft>
                <a:spcPts val="0"/>
              </a:spcAft>
              <a:buClr>
                <a:schemeClr val="lt1"/>
              </a:buClr>
              <a:buSzPts val="3000"/>
              <a:buFont typeface="Candal"/>
              <a:buNone/>
              <a:defRPr sz="3000">
                <a:solidFill>
                  <a:schemeClr val="lt1"/>
                </a:solidFill>
                <a:latin typeface="Candal"/>
                <a:ea typeface="Candal"/>
                <a:cs typeface="Candal"/>
                <a:sym typeface="Candal"/>
              </a:defRPr>
            </a:lvl3pPr>
            <a:lvl4pPr lvl="3">
              <a:spcBef>
                <a:spcPts val="0"/>
              </a:spcBef>
              <a:spcAft>
                <a:spcPts val="0"/>
              </a:spcAft>
              <a:buClr>
                <a:schemeClr val="lt1"/>
              </a:buClr>
              <a:buSzPts val="3000"/>
              <a:buFont typeface="Candal"/>
              <a:buNone/>
              <a:defRPr sz="3000">
                <a:solidFill>
                  <a:schemeClr val="lt1"/>
                </a:solidFill>
                <a:latin typeface="Candal"/>
                <a:ea typeface="Candal"/>
                <a:cs typeface="Candal"/>
                <a:sym typeface="Candal"/>
              </a:defRPr>
            </a:lvl4pPr>
            <a:lvl5pPr lvl="4">
              <a:spcBef>
                <a:spcPts val="0"/>
              </a:spcBef>
              <a:spcAft>
                <a:spcPts val="0"/>
              </a:spcAft>
              <a:buClr>
                <a:schemeClr val="lt1"/>
              </a:buClr>
              <a:buSzPts val="3000"/>
              <a:buFont typeface="Candal"/>
              <a:buNone/>
              <a:defRPr sz="3000">
                <a:solidFill>
                  <a:schemeClr val="lt1"/>
                </a:solidFill>
                <a:latin typeface="Candal"/>
                <a:ea typeface="Candal"/>
                <a:cs typeface="Candal"/>
                <a:sym typeface="Candal"/>
              </a:defRPr>
            </a:lvl5pPr>
            <a:lvl6pPr lvl="5">
              <a:spcBef>
                <a:spcPts val="0"/>
              </a:spcBef>
              <a:spcAft>
                <a:spcPts val="0"/>
              </a:spcAft>
              <a:buClr>
                <a:schemeClr val="lt1"/>
              </a:buClr>
              <a:buSzPts val="3000"/>
              <a:buFont typeface="Candal"/>
              <a:buNone/>
              <a:defRPr sz="3000">
                <a:solidFill>
                  <a:schemeClr val="lt1"/>
                </a:solidFill>
                <a:latin typeface="Candal"/>
                <a:ea typeface="Candal"/>
                <a:cs typeface="Candal"/>
                <a:sym typeface="Candal"/>
              </a:defRPr>
            </a:lvl6pPr>
            <a:lvl7pPr lvl="6">
              <a:spcBef>
                <a:spcPts val="0"/>
              </a:spcBef>
              <a:spcAft>
                <a:spcPts val="0"/>
              </a:spcAft>
              <a:buClr>
                <a:schemeClr val="lt1"/>
              </a:buClr>
              <a:buSzPts val="3000"/>
              <a:buFont typeface="Candal"/>
              <a:buNone/>
              <a:defRPr sz="3000">
                <a:solidFill>
                  <a:schemeClr val="lt1"/>
                </a:solidFill>
                <a:latin typeface="Candal"/>
                <a:ea typeface="Candal"/>
                <a:cs typeface="Candal"/>
                <a:sym typeface="Candal"/>
              </a:defRPr>
            </a:lvl7pPr>
            <a:lvl8pPr lvl="7">
              <a:spcBef>
                <a:spcPts val="0"/>
              </a:spcBef>
              <a:spcAft>
                <a:spcPts val="0"/>
              </a:spcAft>
              <a:buClr>
                <a:schemeClr val="lt1"/>
              </a:buClr>
              <a:buSzPts val="3000"/>
              <a:buFont typeface="Candal"/>
              <a:buNone/>
              <a:defRPr sz="3000">
                <a:solidFill>
                  <a:schemeClr val="lt1"/>
                </a:solidFill>
                <a:latin typeface="Candal"/>
                <a:ea typeface="Candal"/>
                <a:cs typeface="Candal"/>
                <a:sym typeface="Candal"/>
              </a:defRPr>
            </a:lvl8pPr>
            <a:lvl9pPr lvl="8">
              <a:spcBef>
                <a:spcPts val="0"/>
              </a:spcBef>
              <a:spcAft>
                <a:spcPts val="0"/>
              </a:spcAft>
              <a:buClr>
                <a:schemeClr val="lt1"/>
              </a:buClr>
              <a:buSzPts val="3000"/>
              <a:buFont typeface="Candal"/>
              <a:buNone/>
              <a:defRPr sz="3000">
                <a:solidFill>
                  <a:schemeClr val="lt1"/>
                </a:solidFill>
                <a:latin typeface="Candal"/>
                <a:ea typeface="Candal"/>
                <a:cs typeface="Candal"/>
                <a:sym typeface="Canda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Inter"/>
              <a:buChar char="●"/>
              <a:defRPr sz="1600">
                <a:solidFill>
                  <a:schemeClr val="lt1"/>
                </a:solidFill>
                <a:latin typeface="Inter"/>
                <a:ea typeface="Inter"/>
                <a:cs typeface="Inter"/>
                <a:sym typeface="Inter"/>
              </a:defRPr>
            </a:lvl1pPr>
            <a:lvl2pPr indent="-330200" lvl="1" marL="914400">
              <a:lnSpc>
                <a:spcPct val="100000"/>
              </a:lnSpc>
              <a:spcBef>
                <a:spcPts val="0"/>
              </a:spcBef>
              <a:spcAft>
                <a:spcPts val="0"/>
              </a:spcAft>
              <a:buClr>
                <a:schemeClr val="lt1"/>
              </a:buClr>
              <a:buSzPts val="1600"/>
              <a:buFont typeface="Inter"/>
              <a:buChar char="○"/>
              <a:defRPr sz="1600">
                <a:solidFill>
                  <a:schemeClr val="lt1"/>
                </a:solidFill>
                <a:latin typeface="Inter"/>
                <a:ea typeface="Inter"/>
                <a:cs typeface="Inter"/>
                <a:sym typeface="Inter"/>
              </a:defRPr>
            </a:lvl2pPr>
            <a:lvl3pPr indent="-330200" lvl="2" marL="1371600">
              <a:lnSpc>
                <a:spcPct val="100000"/>
              </a:lnSpc>
              <a:spcBef>
                <a:spcPts val="0"/>
              </a:spcBef>
              <a:spcAft>
                <a:spcPts val="0"/>
              </a:spcAft>
              <a:buClr>
                <a:schemeClr val="lt1"/>
              </a:buClr>
              <a:buSzPts val="1600"/>
              <a:buFont typeface="Inter"/>
              <a:buChar char="■"/>
              <a:defRPr sz="1600">
                <a:solidFill>
                  <a:schemeClr val="lt1"/>
                </a:solidFill>
                <a:latin typeface="Inter"/>
                <a:ea typeface="Inter"/>
                <a:cs typeface="Inter"/>
                <a:sym typeface="Inter"/>
              </a:defRPr>
            </a:lvl3pPr>
            <a:lvl4pPr indent="-330200" lvl="3" marL="1828800">
              <a:lnSpc>
                <a:spcPct val="100000"/>
              </a:lnSpc>
              <a:spcBef>
                <a:spcPts val="0"/>
              </a:spcBef>
              <a:spcAft>
                <a:spcPts val="0"/>
              </a:spcAft>
              <a:buClr>
                <a:schemeClr val="lt1"/>
              </a:buClr>
              <a:buSzPts val="1600"/>
              <a:buFont typeface="Inter"/>
              <a:buChar char="●"/>
              <a:defRPr sz="1600">
                <a:solidFill>
                  <a:schemeClr val="lt1"/>
                </a:solidFill>
                <a:latin typeface="Inter"/>
                <a:ea typeface="Inter"/>
                <a:cs typeface="Inter"/>
                <a:sym typeface="Inter"/>
              </a:defRPr>
            </a:lvl4pPr>
            <a:lvl5pPr indent="-330200" lvl="4" marL="2286000">
              <a:lnSpc>
                <a:spcPct val="100000"/>
              </a:lnSpc>
              <a:spcBef>
                <a:spcPts val="0"/>
              </a:spcBef>
              <a:spcAft>
                <a:spcPts val="0"/>
              </a:spcAft>
              <a:buClr>
                <a:schemeClr val="lt1"/>
              </a:buClr>
              <a:buSzPts val="1600"/>
              <a:buFont typeface="Inter"/>
              <a:buChar char="○"/>
              <a:defRPr sz="1600">
                <a:solidFill>
                  <a:schemeClr val="lt1"/>
                </a:solidFill>
                <a:latin typeface="Inter"/>
                <a:ea typeface="Inter"/>
                <a:cs typeface="Inter"/>
                <a:sym typeface="Inter"/>
              </a:defRPr>
            </a:lvl5pPr>
            <a:lvl6pPr indent="-330200" lvl="5" marL="2743200">
              <a:lnSpc>
                <a:spcPct val="100000"/>
              </a:lnSpc>
              <a:spcBef>
                <a:spcPts val="0"/>
              </a:spcBef>
              <a:spcAft>
                <a:spcPts val="0"/>
              </a:spcAft>
              <a:buClr>
                <a:schemeClr val="lt1"/>
              </a:buClr>
              <a:buSzPts val="1600"/>
              <a:buFont typeface="Inter"/>
              <a:buChar char="■"/>
              <a:defRPr sz="1600">
                <a:solidFill>
                  <a:schemeClr val="lt1"/>
                </a:solidFill>
                <a:latin typeface="Inter"/>
                <a:ea typeface="Inter"/>
                <a:cs typeface="Inter"/>
                <a:sym typeface="Inter"/>
              </a:defRPr>
            </a:lvl6pPr>
            <a:lvl7pPr indent="-330200" lvl="6" marL="3200400">
              <a:lnSpc>
                <a:spcPct val="100000"/>
              </a:lnSpc>
              <a:spcBef>
                <a:spcPts val="0"/>
              </a:spcBef>
              <a:spcAft>
                <a:spcPts val="0"/>
              </a:spcAft>
              <a:buClr>
                <a:schemeClr val="lt1"/>
              </a:buClr>
              <a:buSzPts val="1600"/>
              <a:buFont typeface="Inter"/>
              <a:buChar char="●"/>
              <a:defRPr sz="1600">
                <a:solidFill>
                  <a:schemeClr val="lt1"/>
                </a:solidFill>
                <a:latin typeface="Inter"/>
                <a:ea typeface="Inter"/>
                <a:cs typeface="Inter"/>
                <a:sym typeface="Inter"/>
              </a:defRPr>
            </a:lvl7pPr>
            <a:lvl8pPr indent="-330200" lvl="7" marL="3657600">
              <a:lnSpc>
                <a:spcPct val="100000"/>
              </a:lnSpc>
              <a:spcBef>
                <a:spcPts val="0"/>
              </a:spcBef>
              <a:spcAft>
                <a:spcPts val="0"/>
              </a:spcAft>
              <a:buClr>
                <a:schemeClr val="lt1"/>
              </a:buClr>
              <a:buSzPts val="1600"/>
              <a:buFont typeface="Inter"/>
              <a:buChar char="○"/>
              <a:defRPr sz="1600">
                <a:solidFill>
                  <a:schemeClr val="lt1"/>
                </a:solidFill>
                <a:latin typeface="Inter"/>
                <a:ea typeface="Inter"/>
                <a:cs typeface="Inter"/>
                <a:sym typeface="Inter"/>
              </a:defRPr>
            </a:lvl8pPr>
            <a:lvl9pPr indent="-330200" lvl="8" marL="4114800">
              <a:lnSpc>
                <a:spcPct val="100000"/>
              </a:lnSpc>
              <a:spcBef>
                <a:spcPts val="0"/>
              </a:spcBef>
              <a:spcAft>
                <a:spcPts val="0"/>
              </a:spcAft>
              <a:buClr>
                <a:schemeClr val="lt1"/>
              </a:buClr>
              <a:buSzPts val="1600"/>
              <a:buFont typeface="Inter"/>
              <a:buChar char="■"/>
              <a:defRPr sz="16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3" name="Google Shape;233;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ocs.google.com/spreadsheets/d/1Ig_AmhUQQgHKF-4ygCgo38NGICA1g9lCubApczPwhXI/copy" TargetMode="External"/><Relationship Id="rId4" Type="http://schemas.openxmlformats.org/officeDocument/2006/relationships/image" Target="../media/image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54.xml"/><Relationship Id="rId5" Type="http://schemas.openxmlformats.org/officeDocument/2006/relationships/hyperlink" Target="http://bit.ly/33VAFh3" TargetMode="External"/><Relationship Id="rId6" Type="http://schemas.openxmlformats.org/officeDocument/2006/relationships/slide" Target="/ppt/slides/slide52.xml"/><Relationship Id="rId7" Type="http://schemas.openxmlformats.org/officeDocument/2006/relationships/slide" Target="/ppt/slides/slide50.xml"/><Relationship Id="rId8" Type="http://schemas.openxmlformats.org/officeDocument/2006/relationships/slide" Target="/ppt/slides/slide53.xml"/><Relationship Id="rId11" Type="http://schemas.openxmlformats.org/officeDocument/2006/relationships/slide" Target="/ppt/slides/slide55.xml"/><Relationship Id="rId10" Type="http://schemas.openxmlformats.org/officeDocument/2006/relationships/slide" Target="/ppt/slides/slide55.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56.xml"/><Relationship Id="rId15" Type="http://schemas.openxmlformats.org/officeDocument/2006/relationships/slide" Target="/ppt/slides/slide57.xml"/><Relationship Id="rId14" Type="http://schemas.openxmlformats.org/officeDocument/2006/relationships/slide" Target="/ppt/slides/slide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3.png"/></Relationships>
</file>

<file path=ppt/slides/_rels/slide53.xml.rels><?xml version="1.0" encoding="UTF-8" standalone="yes"?><Relationships xmlns="http://schemas.openxmlformats.org/package/2006/relationships"><Relationship Id="rId20" Type="http://schemas.openxmlformats.org/officeDocument/2006/relationships/hyperlink" Target="https://www.freepik.com/free-psd/3d-female-character-holding-tablet-device_13678526.htm/?utm_source=slidesgo_template&amp;utm_medium=referral-link&amp;utm_campaign=s%20g_resources&amp;utm_content=freepik" TargetMode="External"/><Relationship Id="rId22" Type="http://schemas.openxmlformats.org/officeDocument/2006/relationships/hyperlink" Target="https://www.freepik.com/free-photo/smiling-young-women-standing-office_4856723.htm#page=1&amp;query=business%20freepik&amp;position=26/?utm_source=slidesgo_template&amp;utm_medium=referral-link&amp;utm_campaign=s%20g_resources&amp;utm_content=freepik" TargetMode="External"/><Relationship Id="rId21" Type="http://schemas.openxmlformats.org/officeDocument/2006/relationships/hyperlink" Target="https://www.flaticon.com/packs/mentoring-and-training?word=business/?utm_source=slidesgo_template&amp;utm_medium=referral-link&amp;utm_campaign=s%20g_resources&amp;utm_content=flaticon" TargetMode="External"/><Relationship Id="rId23" Type="http://schemas.openxmlformats.org/officeDocument/2006/relationships/hyperlink" Target="https://www.freepik.com/free-photo/ethnic-employee-sitting-workplace-office_4821904.htm/?utm_source=slidesgo_template&amp;utm_medium=referral-link&amp;utm_campaign=s%20g_resources&amp;utm_content=freepik" TargetMode="External"/><Relationship Id="rId1" Type="http://schemas.openxmlformats.org/officeDocument/2006/relationships/slideLayout" Target="../slideLayouts/slideLayout21.xml"/><Relationship Id="rId2" Type="http://schemas.openxmlformats.org/officeDocument/2006/relationships/notesSlide" Target="../notesSlides/notesSlide53.xml"/><Relationship Id="rId3" Type="http://schemas.openxmlformats.org/officeDocument/2006/relationships/hyperlink" Target="https://www.freepik.com/free-psd/3d-female-character-holding-tablet-pointing-pie-chart_13678535.htm/?utm_source=slidesgo_template&amp;utm_medium=referral-link&amp;utm_campaign=s%20g_resources&amp;utm_content=freepik" TargetMode="External"/><Relationship Id="rId4" Type="http://schemas.openxmlformats.org/officeDocument/2006/relationships/hyperlink" Target="https://www.freepik.com/free-psd/3d-female-character-reaching-finish-line_13678533.htm#page=1&amp;query=3d%20female%20character&amp;position=17/?utm_source=slidesgo_template&amp;utm_medium=referral-link&amp;utm_campaign=s%20g_resources&amp;utm_content=freepik" TargetMode="External"/><Relationship Id="rId9" Type="http://schemas.openxmlformats.org/officeDocument/2006/relationships/hyperlink" Target="https://www.freepik.com/free-psd/3d-female-character-with-gear-wheels_13678525.htm/?utm_source=slidesgo_template&amp;utm_medium=referral-link&amp;utm_campaign=s%20g_resources&amp;utm_content=freepik" TargetMode="External"/><Relationship Id="rId5" Type="http://schemas.openxmlformats.org/officeDocument/2006/relationships/hyperlink" Target="https://www.freepik.com/free-psd/3d-female-character-looking-online-with-help-search-bar_13678531.htm/?utm_source=slidesgo_template&amp;utm_medium=referral-link&amp;utm_campaign=s%20g_resources&amp;utm_content=freepik" TargetMode="External"/><Relationship Id="rId6" Type="http://schemas.openxmlformats.org/officeDocument/2006/relationships/hyperlink" Target="https://www.freepik.com/free-psd/3d-female-character-working-laptop-while-sitting-chair_13678511.htm/?utm_source=slidesgo_template&amp;utm_medium=referral-link&amp;utm_campaign=s%20g_resources&amp;utm_content=freepik" TargetMode="External"/><Relationship Id="rId7" Type="http://schemas.openxmlformats.org/officeDocument/2006/relationships/hyperlink" Target="https://www.freepik.com/free-psd/3d-female-character-sitting-chair-with-headphones-cup-coffee_13678529.htm/?utm_source=slidesgo_template&amp;utm_medium=referral-link&amp;utm_campaign=s%20g_resources&amp;utm_content=freepik" TargetMode="External"/><Relationship Id="rId8" Type="http://schemas.openxmlformats.org/officeDocument/2006/relationships/hyperlink" Target="https://www.freepik.com/free-psd/3d-female-character-working-laptop-while-sitting-chair_13678511.htm/?utm_source=slidesgo_template&amp;utm_medium=referral-link&amp;utm_campaign=s%20g_resources&amp;utm_content=freepik" TargetMode="External"/><Relationship Id="rId11" Type="http://schemas.openxmlformats.org/officeDocument/2006/relationships/hyperlink" Target="https://www.freepik.com/free-psd/3d-female-character-with-superhero-cape-launching-into-flight_13678512.htm/?utm_source=slidesgo_template&amp;utm_medium=referral-link&amp;utm_campaign=s%20g_resources&amp;utm_content=freepik" TargetMode="External"/><Relationship Id="rId10" Type="http://schemas.openxmlformats.org/officeDocument/2006/relationships/hyperlink" Target="https://www.freepik.com/free-psd/3d-female-character-thinking-about-something_13678509.htm/?utm_source=slidesgo_template&amp;utm_medium=referral-link&amp;utm_campaign=s%20g_resources&amp;utm_content=freepik" TargetMode="External"/><Relationship Id="rId13" Type="http://schemas.openxmlformats.org/officeDocument/2006/relationships/hyperlink" Target="https://www.freepik.com/free-psd/3d-female-character-having-idea_13678508.htm/?utm_source=slidesgo_template&amp;utm_medium=referral-link&amp;utm_campaign=s%20g_resources&amp;utm_content=freepik" TargetMode="External"/><Relationship Id="rId12" Type="http://schemas.openxmlformats.org/officeDocument/2006/relationships/hyperlink" Target="https://www.freepik.com/free-psd/3d-female-character-reading-book_13678507.htm/?utm_source=slidesgo_template&amp;utm_medium=referral-link&amp;utm_campaign=s%20g_resources&amp;utm_content=freepik" TargetMode="External"/><Relationship Id="rId15" Type="http://schemas.openxmlformats.org/officeDocument/2006/relationships/hyperlink" Target="https://www.freepik.com/free-psd/3d-female-character-pointing-up_13678514.htm/?utm_source=slidesgo_template&amp;utm_medium=referral-link&amp;utm_campaign=s%20g_resources&amp;utm_content=freepik" TargetMode="External"/><Relationship Id="rId14" Type="http://schemas.openxmlformats.org/officeDocument/2006/relationships/hyperlink" Target="https://www.freepik.com/free-psd/3d-female-character-working-desk-with-laptop_13678513.htm/?utm_source=slidesgo_template&amp;utm_medium=referral-link&amp;utm_campaign=s%20g_resources&amp;utm_content=freepik" TargetMode="External"/><Relationship Id="rId17" Type="http://schemas.openxmlformats.org/officeDocument/2006/relationships/hyperlink" Target="https://www.freepik.com/free-psd/3d-female-character-holding-pencil_13678517.htm/?utm_source=slidesgo_template&amp;utm_medium=referral-link&amp;utm_campaign=s%20g_resources&amp;utm_content=freepik" TargetMode="External"/><Relationship Id="rId16" Type="http://schemas.openxmlformats.org/officeDocument/2006/relationships/hyperlink" Target="https://www.freepik.com/free-psd/3d-female-character-acting-cool_13678523.htm/?utm_source=slidesgo_template&amp;utm_medium=referral-link&amp;utm_campaign=s%20g_resources&amp;utm_content=freepik" TargetMode="External"/><Relationship Id="rId19" Type="http://schemas.openxmlformats.org/officeDocument/2006/relationships/hyperlink" Target="https://www.freepik.com/free-psd/3d-female-character-waving_13678521.htm/?utm_source=slidesgo_template&amp;utm_medium=referral-link&amp;utm_campaign=s%20g_resources&amp;utm_content=freepik" TargetMode="External"/><Relationship Id="rId18" Type="http://schemas.openxmlformats.org/officeDocument/2006/relationships/hyperlink" Target="https://www.freepik.com/free-psd/3d-female-character-speaking-smartphone_13678510.htm/?utm_source=slidesgo_template&amp;utm_medium=referral-link&amp;utm_campaign=s%20g_resources&amp;utm_content=freepik"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 Id="rId3" Type="http://schemas.openxmlformats.org/officeDocument/2006/relationships/hyperlink" Target="http://bit.ly/2PfT4lq" TargetMode="External"/><Relationship Id="rId4" Type="http://schemas.openxmlformats.org/officeDocument/2006/relationships/slide" Target="/ppt/slides/slide5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hyperlink" Target="https://fonts.google.com/specimen/Candal" TargetMode="External"/><Relationship Id="rId4" Type="http://schemas.openxmlformats.org/officeDocument/2006/relationships/hyperlink" Target="https://fonts.google.com/specimen/Inter"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0.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 Id="rId3" Type="http://schemas.openxmlformats.org/officeDocument/2006/relationships/hyperlink" Target="https://bit.ly/2ZjL1pd"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3.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accent3"/>
            </a:gs>
          </a:gsLst>
          <a:lin ang="5400700" scaled="0"/>
        </a:gradFill>
      </p:bgPr>
    </p:bg>
    <p:spTree>
      <p:nvGrpSpPr>
        <p:cNvPr id="238" name="Shape 238"/>
        <p:cNvGrpSpPr/>
        <p:nvPr/>
      </p:nvGrpSpPr>
      <p:grpSpPr>
        <a:xfrm>
          <a:off x="0" y="0"/>
          <a:ext cx="0" cy="0"/>
          <a:chOff x="0" y="0"/>
          <a:chExt cx="0" cy="0"/>
        </a:xfrm>
      </p:grpSpPr>
      <p:pic>
        <p:nvPicPr>
          <p:cNvPr id="239" name="Google Shape;239;p32"/>
          <p:cNvPicPr preferRelativeResize="0"/>
          <p:nvPr/>
        </p:nvPicPr>
        <p:blipFill>
          <a:blip r:embed="rId3">
            <a:alphaModFix/>
          </a:blip>
          <a:stretch>
            <a:fillRect/>
          </a:stretch>
        </p:blipFill>
        <p:spPr>
          <a:xfrm>
            <a:off x="4935050" y="1442150"/>
            <a:ext cx="4288348" cy="4288348"/>
          </a:xfrm>
          <a:prstGeom prst="rect">
            <a:avLst/>
          </a:prstGeom>
          <a:noFill/>
          <a:ln>
            <a:noFill/>
          </a:ln>
        </p:spPr>
      </p:pic>
      <p:sp>
        <p:nvSpPr>
          <p:cNvPr id="240" name="Google Shape;240;p32"/>
          <p:cNvSpPr/>
          <p:nvPr/>
        </p:nvSpPr>
        <p:spPr>
          <a:xfrm>
            <a:off x="689025" y="3965950"/>
            <a:ext cx="41133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ph type="ctrTitle"/>
          </p:nvPr>
        </p:nvSpPr>
        <p:spPr>
          <a:xfrm>
            <a:off x="720000" y="540000"/>
            <a:ext cx="5147100" cy="321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3D Characters</a:t>
            </a:r>
            <a:r>
              <a:rPr lang="en">
                <a:solidFill>
                  <a:schemeClr val="lt1"/>
                </a:solidFill>
              </a:rPr>
              <a:t> </a:t>
            </a:r>
            <a:r>
              <a:rPr lang="en"/>
              <a:t>Consulting Toolkit</a:t>
            </a:r>
            <a:endParaRPr/>
          </a:p>
        </p:txBody>
      </p:sp>
      <p:sp>
        <p:nvSpPr>
          <p:cNvPr id="242" name="Google Shape;242;p32"/>
          <p:cNvSpPr txBox="1"/>
          <p:nvPr>
            <p:ph idx="1" type="subTitle"/>
          </p:nvPr>
        </p:nvSpPr>
        <p:spPr>
          <a:xfrm>
            <a:off x="720000" y="3967925"/>
            <a:ext cx="7704000" cy="3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243" name="Google Shape;243;p32"/>
          <p:cNvSpPr/>
          <p:nvPr/>
        </p:nvSpPr>
        <p:spPr>
          <a:xfrm>
            <a:off x="1974900" y="866475"/>
            <a:ext cx="28275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rot="-261">
            <a:off x="5034500" y="4018925"/>
            <a:ext cx="3957300" cy="7605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2"/>
          <p:cNvPicPr preferRelativeResize="0"/>
          <p:nvPr/>
        </p:nvPicPr>
        <p:blipFill>
          <a:blip r:embed="rId4">
            <a:alphaModFix/>
          </a:blip>
          <a:stretch>
            <a:fillRect/>
          </a:stretch>
        </p:blipFill>
        <p:spPr>
          <a:xfrm flipH="1">
            <a:off x="5564428" y="1130880"/>
            <a:ext cx="3579577" cy="3555596"/>
          </a:xfrm>
          <a:prstGeom prst="rect">
            <a:avLst/>
          </a:prstGeom>
          <a:noFill/>
          <a:ln>
            <a:noFill/>
          </a:ln>
          <a:effectLst>
            <a:outerShdw blurRad="71438" rotWithShape="0" algn="bl" dir="5460000" dist="28575">
              <a:srgbClr val="000000">
                <a:alpha val="15000"/>
              </a:srgbClr>
            </a:outerShdw>
          </a:effectLst>
        </p:spPr>
      </p:pic>
      <p:grpSp>
        <p:nvGrpSpPr>
          <p:cNvPr id="246" name="Google Shape;246;p32"/>
          <p:cNvGrpSpPr/>
          <p:nvPr/>
        </p:nvGrpSpPr>
        <p:grpSpPr>
          <a:xfrm>
            <a:off x="5756450" y="429450"/>
            <a:ext cx="2818900" cy="2293425"/>
            <a:chOff x="5756450" y="429450"/>
            <a:chExt cx="2818900" cy="2293425"/>
          </a:xfrm>
        </p:grpSpPr>
        <p:sp>
          <p:nvSpPr>
            <p:cNvPr id="247" name="Google Shape;247;p32"/>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5756450" y="203850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8424000" y="2572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a:off x="7732675" y="10862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41"/>
          <p:cNvPicPr preferRelativeResize="0"/>
          <p:nvPr/>
        </p:nvPicPr>
        <p:blipFill>
          <a:blip r:embed="rId3">
            <a:alphaModFix/>
          </a:blip>
          <a:stretch>
            <a:fillRect/>
          </a:stretch>
        </p:blipFill>
        <p:spPr>
          <a:xfrm>
            <a:off x="-409550" y="659575"/>
            <a:ext cx="4049198" cy="4049198"/>
          </a:xfrm>
          <a:prstGeom prst="rect">
            <a:avLst/>
          </a:prstGeom>
          <a:noFill/>
          <a:ln>
            <a:noFill/>
          </a:ln>
        </p:spPr>
      </p:pic>
      <p:pic>
        <p:nvPicPr>
          <p:cNvPr id="471" name="Google Shape;471;p41"/>
          <p:cNvPicPr preferRelativeResize="0"/>
          <p:nvPr/>
        </p:nvPicPr>
        <p:blipFill>
          <a:blip r:embed="rId4">
            <a:alphaModFix/>
          </a:blip>
          <a:stretch>
            <a:fillRect/>
          </a:stretch>
        </p:blipFill>
        <p:spPr>
          <a:xfrm>
            <a:off x="117525" y="1219050"/>
            <a:ext cx="3259974" cy="3612124"/>
          </a:xfrm>
          <a:prstGeom prst="rect">
            <a:avLst/>
          </a:prstGeom>
          <a:noFill/>
          <a:ln>
            <a:noFill/>
          </a:ln>
          <a:effectLst>
            <a:outerShdw blurRad="57150" rotWithShape="0" algn="bl" dir="5400000" dist="19050">
              <a:srgbClr val="000000">
                <a:alpha val="16000"/>
              </a:srgbClr>
            </a:outerShdw>
          </a:effectLst>
        </p:spPr>
      </p:pic>
      <p:sp>
        <p:nvSpPr>
          <p:cNvPr id="472" name="Google Shape;472;p41"/>
          <p:cNvSpPr/>
          <p:nvPr/>
        </p:nvSpPr>
        <p:spPr>
          <a:xfrm rot="-568">
            <a:off x="637225" y="4502816"/>
            <a:ext cx="1814700" cy="4467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2392200" y="3301700"/>
            <a:ext cx="60318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txBox="1"/>
          <p:nvPr>
            <p:ph type="title"/>
          </p:nvPr>
        </p:nvSpPr>
        <p:spPr>
          <a:xfrm>
            <a:off x="2709900" y="1402925"/>
            <a:ext cx="5714100" cy="19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150K</a:t>
            </a:r>
            <a:endParaRPr/>
          </a:p>
        </p:txBody>
      </p:sp>
      <p:sp>
        <p:nvSpPr>
          <p:cNvPr id="475" name="Google Shape;475;p41"/>
          <p:cNvSpPr txBox="1"/>
          <p:nvPr>
            <p:ph idx="1" type="subTitle"/>
          </p:nvPr>
        </p:nvSpPr>
        <p:spPr>
          <a:xfrm>
            <a:off x="1625700" y="3289400"/>
            <a:ext cx="6722100" cy="4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Big numbers may help you catch your audience’s attention</a:t>
            </a:r>
            <a:endParaRPr/>
          </a:p>
        </p:txBody>
      </p:sp>
      <p:grpSp>
        <p:nvGrpSpPr>
          <p:cNvPr id="476" name="Google Shape;476;p41"/>
          <p:cNvGrpSpPr/>
          <p:nvPr/>
        </p:nvGrpSpPr>
        <p:grpSpPr>
          <a:xfrm>
            <a:off x="536950" y="194400"/>
            <a:ext cx="7810850" cy="1115350"/>
            <a:chOff x="536950" y="194400"/>
            <a:chExt cx="7810850" cy="1115350"/>
          </a:xfrm>
        </p:grpSpPr>
        <p:sp>
          <p:nvSpPr>
            <p:cNvPr id="477" name="Google Shape;477;p41"/>
            <p:cNvSpPr/>
            <p:nvPr/>
          </p:nvSpPr>
          <p:spPr>
            <a:xfrm>
              <a:off x="2728450" y="19440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687250" y="10091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536950" y="8588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4393575" y="5400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p:nvPr/>
          </p:nvSpPr>
          <p:spPr>
            <a:xfrm>
              <a:off x="720275" y="74830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2215875" y="8511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1"/>
            <p:cNvSpPr/>
            <p:nvPr/>
          </p:nvSpPr>
          <p:spPr>
            <a:xfrm flipH="1">
              <a:off x="5619700" y="58840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p:nvPr/>
          </p:nvSpPr>
          <p:spPr>
            <a:xfrm flipH="1">
              <a:off x="7447950" y="59526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flipH="1">
              <a:off x="7598250" y="44496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
            <p:cNvSpPr/>
            <p:nvPr/>
          </p:nvSpPr>
          <p:spPr>
            <a:xfrm flipH="1">
              <a:off x="7344125" y="334413"/>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p:nvPr/>
          </p:nvSpPr>
          <p:spPr>
            <a:xfrm flipH="1">
              <a:off x="5510700" y="7967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p:nvPr/>
          </p:nvSpPr>
          <p:spPr>
            <a:xfrm flipH="1">
              <a:off x="8197500" y="11594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2"/>
          <p:cNvSpPr/>
          <p:nvPr/>
        </p:nvSpPr>
        <p:spPr>
          <a:xfrm rot="-469">
            <a:off x="4444900" y="3952066"/>
            <a:ext cx="4399800" cy="10899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742400" y="2342625"/>
            <a:ext cx="3435900" cy="9054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42"/>
          <p:cNvPicPr preferRelativeResize="0"/>
          <p:nvPr/>
        </p:nvPicPr>
        <p:blipFill>
          <a:blip r:embed="rId3">
            <a:alphaModFix/>
          </a:blip>
          <a:stretch>
            <a:fillRect/>
          </a:stretch>
        </p:blipFill>
        <p:spPr>
          <a:xfrm>
            <a:off x="5032550" y="1139325"/>
            <a:ext cx="3903048" cy="3903048"/>
          </a:xfrm>
          <a:prstGeom prst="rect">
            <a:avLst/>
          </a:prstGeom>
          <a:noFill/>
          <a:ln>
            <a:noFill/>
          </a:ln>
        </p:spPr>
      </p:pic>
      <p:sp>
        <p:nvSpPr>
          <p:cNvPr id="496" name="Google Shape;496;p42"/>
          <p:cNvSpPr txBox="1"/>
          <p:nvPr>
            <p:ph type="title"/>
          </p:nvPr>
        </p:nvSpPr>
        <p:spPr>
          <a:xfrm>
            <a:off x="872400" y="540000"/>
            <a:ext cx="4980000" cy="3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pic>
        <p:nvPicPr>
          <p:cNvPr id="497" name="Google Shape;497;p42"/>
          <p:cNvPicPr preferRelativeResize="0"/>
          <p:nvPr/>
        </p:nvPicPr>
        <p:blipFill>
          <a:blip r:embed="rId4">
            <a:alphaModFix/>
          </a:blip>
          <a:stretch>
            <a:fillRect/>
          </a:stretch>
        </p:blipFill>
        <p:spPr>
          <a:xfrm flipH="1">
            <a:off x="4797073" y="1195149"/>
            <a:ext cx="3587826" cy="3670374"/>
          </a:xfrm>
          <a:prstGeom prst="rect">
            <a:avLst/>
          </a:prstGeom>
          <a:noFill/>
          <a:ln>
            <a:noFill/>
          </a:ln>
          <a:effectLst>
            <a:outerShdw blurRad="57150" rotWithShape="0" algn="bl" dir="5400000" dist="19050">
              <a:srgbClr val="000000">
                <a:alpha val="15000"/>
              </a:srgbClr>
            </a:outerShdw>
          </a:effectLst>
        </p:spPr>
      </p:pic>
      <p:sp>
        <p:nvSpPr>
          <p:cNvPr id="498" name="Google Shape;498;p42"/>
          <p:cNvSpPr/>
          <p:nvPr/>
        </p:nvSpPr>
        <p:spPr>
          <a:xfrm>
            <a:off x="720000" y="3906250"/>
            <a:ext cx="3435900" cy="70800"/>
          </a:xfrm>
          <a:prstGeom prst="roundRect">
            <a:avLst>
              <a:gd fmla="val 50000" name="adj"/>
            </a:avLst>
          </a:prstGeom>
          <a:gradFill>
            <a:gsLst>
              <a:gs pos="0">
                <a:srgbClr val="FFD68A"/>
              </a:gs>
              <a:gs pos="100000">
                <a:srgbClr val="FFBC40"/>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42"/>
          <p:cNvGrpSpPr/>
          <p:nvPr/>
        </p:nvGrpSpPr>
        <p:grpSpPr>
          <a:xfrm>
            <a:off x="403075" y="429450"/>
            <a:ext cx="8304025" cy="1838775"/>
            <a:chOff x="403075" y="429450"/>
            <a:chExt cx="8304025" cy="1838775"/>
          </a:xfrm>
        </p:grpSpPr>
        <p:sp>
          <p:nvSpPr>
            <p:cNvPr id="500" name="Google Shape;500;p42"/>
            <p:cNvSpPr/>
            <p:nvPr/>
          </p:nvSpPr>
          <p:spPr>
            <a:xfrm flipH="1">
              <a:off x="1059800" y="8079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42"/>
            <p:cNvGrpSpPr/>
            <p:nvPr/>
          </p:nvGrpSpPr>
          <p:grpSpPr>
            <a:xfrm>
              <a:off x="403075" y="429450"/>
              <a:ext cx="8304025" cy="1838775"/>
              <a:chOff x="403075" y="429450"/>
              <a:chExt cx="8304025" cy="1838775"/>
            </a:xfrm>
          </p:grpSpPr>
          <p:grpSp>
            <p:nvGrpSpPr>
              <p:cNvPr id="502" name="Google Shape;502;p42"/>
              <p:cNvGrpSpPr/>
              <p:nvPr/>
            </p:nvGrpSpPr>
            <p:grpSpPr>
              <a:xfrm>
                <a:off x="5535625" y="429450"/>
                <a:ext cx="3171475" cy="1838775"/>
                <a:chOff x="5686975" y="429450"/>
                <a:chExt cx="3171475" cy="1838775"/>
              </a:xfrm>
            </p:grpSpPr>
            <p:sp>
              <p:nvSpPr>
                <p:cNvPr id="503" name="Google Shape;503;p42"/>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5686975" y="1763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2"/>
                <p:cNvSpPr/>
                <p:nvPr/>
              </p:nvSpPr>
              <p:spPr>
                <a:xfrm>
                  <a:off x="8708150" y="21179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2"/>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2"/>
                <p:cNvSpPr/>
                <p:nvPr/>
              </p:nvSpPr>
              <p:spPr>
                <a:xfrm>
                  <a:off x="7732675" y="10862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2"/>
              <p:cNvGrpSpPr/>
              <p:nvPr/>
            </p:nvGrpSpPr>
            <p:grpSpPr>
              <a:xfrm flipH="1">
                <a:off x="794700" y="540000"/>
                <a:ext cx="3265700" cy="686250"/>
                <a:chOff x="5309650" y="429450"/>
                <a:chExt cx="3265700" cy="686250"/>
              </a:xfrm>
            </p:grpSpPr>
            <p:sp>
              <p:nvSpPr>
                <p:cNvPr id="512" name="Google Shape;512;p42"/>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a:off x="53096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
                <p:cNvSpPr/>
                <p:nvPr/>
              </p:nvSpPr>
              <p:spPr>
                <a:xfrm>
                  <a:off x="54599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2"/>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6625475" y="9654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42"/>
              <p:cNvSpPr/>
              <p:nvPr/>
            </p:nvSpPr>
            <p:spPr>
              <a:xfrm flipH="1">
                <a:off x="403075" y="16632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 name="Shape 521"/>
        <p:cNvGrpSpPr/>
        <p:nvPr/>
      </p:nvGrpSpPr>
      <p:grpSpPr>
        <a:xfrm>
          <a:off x="0" y="0"/>
          <a:ext cx="0" cy="0"/>
          <a:chOff x="0" y="0"/>
          <a:chExt cx="0" cy="0"/>
        </a:xfrm>
      </p:grpSpPr>
      <p:sp>
        <p:nvSpPr>
          <p:cNvPr id="522" name="Google Shape;522;p43"/>
          <p:cNvSpPr/>
          <p:nvPr/>
        </p:nvSpPr>
        <p:spPr>
          <a:xfrm>
            <a:off x="720000" y="1275450"/>
            <a:ext cx="4184400" cy="1183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
          <p:cNvSpPr txBox="1"/>
          <p:nvPr>
            <p:ph idx="1" type="body"/>
          </p:nvPr>
        </p:nvSpPr>
        <p:spPr>
          <a:xfrm>
            <a:off x="971850" y="1403100"/>
            <a:ext cx="3680700" cy="9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 image is worth a thousand words</a:t>
            </a:r>
            <a:endParaRPr/>
          </a:p>
        </p:txBody>
      </p:sp>
      <p:grpSp>
        <p:nvGrpSpPr>
          <p:cNvPr id="524" name="Google Shape;524;p43"/>
          <p:cNvGrpSpPr/>
          <p:nvPr/>
        </p:nvGrpSpPr>
        <p:grpSpPr>
          <a:xfrm>
            <a:off x="609450" y="429450"/>
            <a:ext cx="7965900" cy="2872075"/>
            <a:chOff x="609450" y="429450"/>
            <a:chExt cx="7965900" cy="2872075"/>
          </a:xfrm>
        </p:grpSpPr>
        <p:sp>
          <p:nvSpPr>
            <p:cNvPr id="525" name="Google Shape;525;p43"/>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p:nvPr/>
          </p:nvSpPr>
          <p:spPr>
            <a:xfrm>
              <a:off x="870300" y="8008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3"/>
            <p:cNvSpPr/>
            <p:nvPr/>
          </p:nvSpPr>
          <p:spPr>
            <a:xfrm>
              <a:off x="720000" y="6505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p:nvPr/>
          </p:nvSpPr>
          <p:spPr>
            <a:xfrm>
              <a:off x="609450" y="3080425"/>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p:nvPr/>
          </p:nvSpPr>
          <p:spPr>
            <a:xfrm>
              <a:off x="8424000" y="2572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903325" y="54000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7732675" y="10862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43"/>
          <p:cNvSpPr/>
          <p:nvPr/>
        </p:nvSpPr>
        <p:spPr>
          <a:xfrm>
            <a:off x="1481125" y="4066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1542275" y="3857625"/>
            <a:ext cx="267900" cy="2679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4309850" y="3535075"/>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44"/>
          <p:cNvPicPr preferRelativeResize="0"/>
          <p:nvPr/>
        </p:nvPicPr>
        <p:blipFill>
          <a:blip r:embed="rId3">
            <a:alphaModFix/>
          </a:blip>
          <a:stretch>
            <a:fillRect/>
          </a:stretch>
        </p:blipFill>
        <p:spPr>
          <a:xfrm>
            <a:off x="-163275" y="659575"/>
            <a:ext cx="4049198" cy="4049198"/>
          </a:xfrm>
          <a:prstGeom prst="rect">
            <a:avLst/>
          </a:prstGeom>
          <a:noFill/>
          <a:ln>
            <a:noFill/>
          </a:ln>
        </p:spPr>
      </p:pic>
      <p:sp>
        <p:nvSpPr>
          <p:cNvPr id="541" name="Google Shape;541;p44"/>
          <p:cNvSpPr/>
          <p:nvPr/>
        </p:nvSpPr>
        <p:spPr>
          <a:xfrm rot="-568">
            <a:off x="883500" y="4502816"/>
            <a:ext cx="1814700" cy="4467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4"/>
          <p:cNvSpPr txBox="1"/>
          <p:nvPr>
            <p:ph idx="1" type="subTitle"/>
          </p:nvPr>
        </p:nvSpPr>
        <p:spPr>
          <a:xfrm>
            <a:off x="4190850" y="2587100"/>
            <a:ext cx="4233300" cy="13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sp>
        <p:nvSpPr>
          <p:cNvPr id="543" name="Google Shape;543;p44"/>
          <p:cNvSpPr txBox="1"/>
          <p:nvPr>
            <p:ph type="title"/>
          </p:nvPr>
        </p:nvSpPr>
        <p:spPr>
          <a:xfrm>
            <a:off x="4190850" y="864800"/>
            <a:ext cx="42333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Our</a:t>
            </a:r>
            <a:r>
              <a:rPr lang="en"/>
              <a:t> Company</a:t>
            </a:r>
            <a:endParaRPr/>
          </a:p>
        </p:txBody>
      </p:sp>
      <p:pic>
        <p:nvPicPr>
          <p:cNvPr id="544" name="Google Shape;544;p44"/>
          <p:cNvPicPr preferRelativeResize="0"/>
          <p:nvPr/>
        </p:nvPicPr>
        <p:blipFill>
          <a:blip r:embed="rId4">
            <a:alphaModFix/>
          </a:blip>
          <a:stretch>
            <a:fillRect/>
          </a:stretch>
        </p:blipFill>
        <p:spPr>
          <a:xfrm>
            <a:off x="6" y="859241"/>
            <a:ext cx="4233298" cy="3968133"/>
          </a:xfrm>
          <a:prstGeom prst="rect">
            <a:avLst/>
          </a:prstGeom>
          <a:noFill/>
          <a:ln>
            <a:noFill/>
          </a:ln>
          <a:effectLst>
            <a:outerShdw blurRad="57150" rotWithShape="0" algn="bl" dir="5400000" dist="19050">
              <a:srgbClr val="000000">
                <a:alpha val="15000"/>
              </a:srgbClr>
            </a:outerShdw>
          </a:effectLst>
        </p:spPr>
      </p:pic>
      <p:grpSp>
        <p:nvGrpSpPr>
          <p:cNvPr id="545" name="Google Shape;545;p44"/>
          <p:cNvGrpSpPr/>
          <p:nvPr/>
        </p:nvGrpSpPr>
        <p:grpSpPr>
          <a:xfrm>
            <a:off x="536950" y="194400"/>
            <a:ext cx="2892500" cy="1979725"/>
            <a:chOff x="536950" y="194400"/>
            <a:chExt cx="2892500" cy="1979725"/>
          </a:xfrm>
        </p:grpSpPr>
        <p:grpSp>
          <p:nvGrpSpPr>
            <p:cNvPr id="546" name="Google Shape;546;p44"/>
            <p:cNvGrpSpPr/>
            <p:nvPr/>
          </p:nvGrpSpPr>
          <p:grpSpPr>
            <a:xfrm>
              <a:off x="536950" y="194400"/>
              <a:ext cx="2412600" cy="965050"/>
              <a:chOff x="536950" y="194400"/>
              <a:chExt cx="2412600" cy="965050"/>
            </a:xfrm>
          </p:grpSpPr>
          <p:sp>
            <p:nvSpPr>
              <p:cNvPr id="547" name="Google Shape;547;p44"/>
              <p:cNvSpPr/>
              <p:nvPr/>
            </p:nvSpPr>
            <p:spPr>
              <a:xfrm>
                <a:off x="2728450" y="19440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4"/>
              <p:cNvSpPr/>
              <p:nvPr/>
            </p:nvSpPr>
            <p:spPr>
              <a:xfrm>
                <a:off x="687250" y="10091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536950" y="8588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4"/>
              <p:cNvSpPr/>
              <p:nvPr/>
            </p:nvSpPr>
            <p:spPr>
              <a:xfrm>
                <a:off x="720275" y="74830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4"/>
              <p:cNvSpPr/>
              <p:nvPr/>
            </p:nvSpPr>
            <p:spPr>
              <a:xfrm>
                <a:off x="1911075" y="622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44"/>
            <p:cNvSpPr/>
            <p:nvPr/>
          </p:nvSpPr>
          <p:spPr>
            <a:xfrm>
              <a:off x="3208350" y="1953025"/>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4"/>
            <p:cNvSpPr/>
            <p:nvPr/>
          </p:nvSpPr>
          <p:spPr>
            <a:xfrm>
              <a:off x="837550" y="18027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44"/>
          <p:cNvSpPr/>
          <p:nvPr/>
        </p:nvSpPr>
        <p:spPr>
          <a:xfrm>
            <a:off x="3704425" y="659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5"/>
          <p:cNvSpPr/>
          <p:nvPr/>
        </p:nvSpPr>
        <p:spPr>
          <a:xfrm>
            <a:off x="1418700" y="1527100"/>
            <a:ext cx="2766000" cy="27660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Pictures reinforce </a:t>
            </a:r>
            <a:r>
              <a:rPr lang="en">
                <a:solidFill>
                  <a:schemeClr val="lt2"/>
                </a:solidFill>
              </a:rPr>
              <a:t>concepts</a:t>
            </a:r>
            <a:endParaRPr>
              <a:solidFill>
                <a:schemeClr val="lt2"/>
              </a:solidFill>
            </a:endParaRPr>
          </a:p>
          <a:p>
            <a:pPr indent="0" lvl="0" marL="0" rtl="0" algn="l">
              <a:spcBef>
                <a:spcPts val="0"/>
              </a:spcBef>
              <a:spcAft>
                <a:spcPts val="0"/>
              </a:spcAft>
              <a:buNone/>
            </a:pPr>
            <a:r>
              <a:t/>
            </a:r>
            <a:endParaRPr/>
          </a:p>
        </p:txBody>
      </p:sp>
      <p:sp>
        <p:nvSpPr>
          <p:cNvPr id="561" name="Google Shape;561;p45"/>
          <p:cNvSpPr txBox="1"/>
          <p:nvPr>
            <p:ph idx="1" type="subTitle"/>
          </p:nvPr>
        </p:nvSpPr>
        <p:spPr>
          <a:xfrm>
            <a:off x="4799175" y="2324950"/>
            <a:ext cx="3220500" cy="11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562" name="Google Shape;562;p45"/>
          <p:cNvPicPr preferRelativeResize="0"/>
          <p:nvPr/>
        </p:nvPicPr>
        <p:blipFill rotWithShape="1">
          <a:blip r:embed="rId3">
            <a:alphaModFix/>
          </a:blip>
          <a:srcRect b="18347" l="0" r="1195" t="15702"/>
          <a:stretch/>
        </p:blipFill>
        <p:spPr>
          <a:xfrm>
            <a:off x="1541625" y="1650025"/>
            <a:ext cx="2520000" cy="2520000"/>
          </a:xfrm>
          <a:prstGeom prst="ellipse">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t>
            </a:r>
            <a:r>
              <a:rPr lang="en">
                <a:solidFill>
                  <a:schemeClr val="lt2"/>
                </a:solidFill>
              </a:rPr>
              <a:t>a map</a:t>
            </a:r>
            <a:endParaRPr>
              <a:solidFill>
                <a:schemeClr val="lt2"/>
              </a:solidFill>
            </a:endParaRPr>
          </a:p>
        </p:txBody>
      </p:sp>
      <p:grpSp>
        <p:nvGrpSpPr>
          <p:cNvPr id="568" name="Google Shape;568;p46"/>
          <p:cNvGrpSpPr/>
          <p:nvPr/>
        </p:nvGrpSpPr>
        <p:grpSpPr>
          <a:xfrm>
            <a:off x="4723709" y="1530297"/>
            <a:ext cx="3560459" cy="2886513"/>
            <a:chOff x="4298792" y="1293692"/>
            <a:chExt cx="4125199" cy="3344356"/>
          </a:xfrm>
        </p:grpSpPr>
        <p:sp>
          <p:nvSpPr>
            <p:cNvPr id="569" name="Google Shape;569;p46"/>
            <p:cNvSpPr/>
            <p:nvPr/>
          </p:nvSpPr>
          <p:spPr>
            <a:xfrm>
              <a:off x="5477411" y="3319737"/>
              <a:ext cx="7668" cy="21830"/>
            </a:xfrm>
            <a:custGeom>
              <a:rect b="b" l="l" r="r" t="t"/>
              <a:pathLst>
                <a:path extrusionOk="0" h="1358" w="477">
                  <a:moveTo>
                    <a:pt x="477" y="917"/>
                  </a:moveTo>
                  <a:lnTo>
                    <a:pt x="477" y="441"/>
                  </a:lnTo>
                  <a:lnTo>
                    <a:pt x="0" y="1"/>
                  </a:lnTo>
                  <a:lnTo>
                    <a:pt x="0" y="1"/>
                  </a:lnTo>
                  <a:lnTo>
                    <a:pt x="477" y="441"/>
                  </a:lnTo>
                  <a:lnTo>
                    <a:pt x="477" y="917"/>
                  </a:lnTo>
                  <a:lnTo>
                    <a:pt x="477" y="1357"/>
                  </a:lnTo>
                  <a:lnTo>
                    <a:pt x="477" y="135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0" name="Google Shape;570;p46"/>
            <p:cNvSpPr/>
            <p:nvPr/>
          </p:nvSpPr>
          <p:spPr>
            <a:xfrm>
              <a:off x="5492136" y="3305012"/>
              <a:ext cx="7684" cy="7089"/>
            </a:xfrm>
            <a:custGeom>
              <a:rect b="b" l="l" r="r" t="t"/>
              <a:pathLst>
                <a:path extrusionOk="0" h="441" w="478">
                  <a:moveTo>
                    <a:pt x="1" y="0"/>
                  </a:moveTo>
                  <a:lnTo>
                    <a:pt x="1" y="440"/>
                  </a:lnTo>
                  <a:lnTo>
                    <a:pt x="477" y="440"/>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1" name="Google Shape;571;p46"/>
            <p:cNvSpPr/>
            <p:nvPr/>
          </p:nvSpPr>
          <p:spPr>
            <a:xfrm>
              <a:off x="5477411" y="3356275"/>
              <a:ext cx="7668" cy="7684"/>
            </a:xfrm>
            <a:custGeom>
              <a:rect b="b" l="l" r="r" t="t"/>
              <a:pathLst>
                <a:path extrusionOk="0" h="478" w="477">
                  <a:moveTo>
                    <a:pt x="0" y="1"/>
                  </a:moveTo>
                  <a:lnTo>
                    <a:pt x="0" y="477"/>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2" name="Google Shape;572;p46"/>
            <p:cNvSpPr/>
            <p:nvPr/>
          </p:nvSpPr>
          <p:spPr>
            <a:xfrm>
              <a:off x="5477411" y="3378668"/>
              <a:ext cx="16" cy="7089"/>
            </a:xfrm>
            <a:custGeom>
              <a:rect b="b" l="l" r="r" t="t"/>
              <a:pathLst>
                <a:path extrusionOk="0" h="441" w="1">
                  <a:moveTo>
                    <a:pt x="0" y="1"/>
                  </a:moveTo>
                  <a:lnTo>
                    <a:pt x="0" y="1"/>
                  </a:lnTo>
                  <a:lnTo>
                    <a:pt x="0" y="441"/>
                  </a:lnTo>
                  <a:lnTo>
                    <a:pt x="0"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3" name="Google Shape;573;p46"/>
            <p:cNvSpPr/>
            <p:nvPr/>
          </p:nvSpPr>
          <p:spPr>
            <a:xfrm>
              <a:off x="5565808" y="3216616"/>
              <a:ext cx="14741" cy="44206"/>
            </a:xfrm>
            <a:custGeom>
              <a:rect b="b" l="l" r="r" t="t"/>
              <a:pathLst>
                <a:path extrusionOk="0" h="2750" w="917">
                  <a:moveTo>
                    <a:pt x="0" y="0"/>
                  </a:moveTo>
                  <a:lnTo>
                    <a:pt x="477" y="917"/>
                  </a:lnTo>
                  <a:lnTo>
                    <a:pt x="832" y="1272"/>
                  </a:lnTo>
                  <a:lnTo>
                    <a:pt x="832" y="1272"/>
                  </a:lnTo>
                  <a:lnTo>
                    <a:pt x="917" y="917"/>
                  </a:lnTo>
                  <a:lnTo>
                    <a:pt x="917" y="440"/>
                  </a:lnTo>
                  <a:lnTo>
                    <a:pt x="0" y="0"/>
                  </a:lnTo>
                  <a:close/>
                  <a:moveTo>
                    <a:pt x="832" y="1272"/>
                  </a:moveTo>
                  <a:lnTo>
                    <a:pt x="477" y="2750"/>
                  </a:lnTo>
                  <a:lnTo>
                    <a:pt x="477" y="2750"/>
                  </a:lnTo>
                  <a:lnTo>
                    <a:pt x="917" y="1357"/>
                  </a:lnTo>
                  <a:lnTo>
                    <a:pt x="832" y="1272"/>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4" name="Google Shape;574;p46"/>
            <p:cNvSpPr/>
            <p:nvPr/>
          </p:nvSpPr>
          <p:spPr>
            <a:xfrm>
              <a:off x="5433205" y="3282620"/>
              <a:ext cx="7684" cy="7668"/>
            </a:xfrm>
            <a:custGeom>
              <a:rect b="b" l="l" r="r" t="t"/>
              <a:pathLst>
                <a:path extrusionOk="0" h="477" w="478">
                  <a:moveTo>
                    <a:pt x="1" y="477"/>
                  </a:moveTo>
                  <a:lnTo>
                    <a:pt x="1" y="477"/>
                  </a:lnTo>
                  <a:lnTo>
                    <a:pt x="477" y="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5" name="Google Shape;575;p46"/>
            <p:cNvSpPr/>
            <p:nvPr/>
          </p:nvSpPr>
          <p:spPr>
            <a:xfrm>
              <a:off x="5418480" y="3429947"/>
              <a:ext cx="16" cy="7668"/>
            </a:xfrm>
            <a:custGeom>
              <a:rect b="b" l="l" r="r" t="t"/>
              <a:pathLst>
                <a:path extrusionOk="0" h="477" w="1">
                  <a:moveTo>
                    <a:pt x="0" y="0"/>
                  </a:moveTo>
                  <a:lnTo>
                    <a:pt x="0" y="477"/>
                  </a:lnTo>
                  <a:lnTo>
                    <a:pt x="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6" name="Google Shape;576;p46"/>
            <p:cNvSpPr/>
            <p:nvPr/>
          </p:nvSpPr>
          <p:spPr>
            <a:xfrm>
              <a:off x="5573459" y="3179482"/>
              <a:ext cx="16" cy="29482"/>
            </a:xfrm>
            <a:custGeom>
              <a:rect b="b" l="l" r="r" t="t"/>
              <a:pathLst>
                <a:path extrusionOk="0" h="1834" w="1">
                  <a:moveTo>
                    <a:pt x="1" y="1394"/>
                  </a:moveTo>
                  <a:lnTo>
                    <a:pt x="1" y="477"/>
                  </a:lnTo>
                  <a:lnTo>
                    <a:pt x="1" y="1"/>
                  </a:lnTo>
                  <a:lnTo>
                    <a:pt x="1" y="1"/>
                  </a:lnTo>
                  <a:lnTo>
                    <a:pt x="1" y="477"/>
                  </a:lnTo>
                  <a:lnTo>
                    <a:pt x="1" y="1394"/>
                  </a:lnTo>
                  <a:lnTo>
                    <a:pt x="1" y="1834"/>
                  </a:lnTo>
                  <a:lnTo>
                    <a:pt x="1" y="1834"/>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7" name="Google Shape;577;p46"/>
            <p:cNvSpPr/>
            <p:nvPr/>
          </p:nvSpPr>
          <p:spPr>
            <a:xfrm>
              <a:off x="5580532" y="3157685"/>
              <a:ext cx="16" cy="21814"/>
            </a:xfrm>
            <a:custGeom>
              <a:rect b="b" l="l" r="r" t="t"/>
              <a:pathLst>
                <a:path extrusionOk="0" h="1357" w="1">
                  <a:moveTo>
                    <a:pt x="1" y="917"/>
                  </a:moveTo>
                  <a:lnTo>
                    <a:pt x="1" y="440"/>
                  </a:lnTo>
                  <a:lnTo>
                    <a:pt x="1" y="0"/>
                  </a:lnTo>
                  <a:lnTo>
                    <a:pt x="1" y="0"/>
                  </a:lnTo>
                  <a:lnTo>
                    <a:pt x="1" y="440"/>
                  </a:lnTo>
                  <a:lnTo>
                    <a:pt x="1" y="917"/>
                  </a:lnTo>
                  <a:lnTo>
                    <a:pt x="1" y="1357"/>
                  </a:lnTo>
                  <a:lnTo>
                    <a:pt x="1" y="135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8" name="Google Shape;578;p46"/>
            <p:cNvSpPr/>
            <p:nvPr/>
          </p:nvSpPr>
          <p:spPr>
            <a:xfrm>
              <a:off x="6405582" y="4159511"/>
              <a:ext cx="7668" cy="7089"/>
            </a:xfrm>
            <a:custGeom>
              <a:rect b="b" l="l" r="r" t="t"/>
              <a:pathLst>
                <a:path extrusionOk="0" h="441" w="477">
                  <a:moveTo>
                    <a:pt x="0" y="1"/>
                  </a:moveTo>
                  <a:lnTo>
                    <a:pt x="0" y="441"/>
                  </a:lnTo>
                  <a:lnTo>
                    <a:pt x="477" y="44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79" name="Google Shape;579;p46"/>
            <p:cNvSpPr/>
            <p:nvPr/>
          </p:nvSpPr>
          <p:spPr>
            <a:xfrm>
              <a:off x="5543994" y="3614408"/>
              <a:ext cx="16" cy="7073"/>
            </a:xfrm>
            <a:custGeom>
              <a:rect b="b" l="l" r="r" t="t"/>
              <a:pathLst>
                <a:path extrusionOk="0" h="440" w="1">
                  <a:moveTo>
                    <a:pt x="1" y="0"/>
                  </a:moveTo>
                  <a:lnTo>
                    <a:pt x="1" y="440"/>
                  </a:lnTo>
                  <a:lnTo>
                    <a:pt x="1"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0" name="Google Shape;580;p46"/>
            <p:cNvSpPr/>
            <p:nvPr/>
          </p:nvSpPr>
          <p:spPr>
            <a:xfrm>
              <a:off x="5830997" y="3400482"/>
              <a:ext cx="14741" cy="7668"/>
            </a:xfrm>
            <a:custGeom>
              <a:rect b="b" l="l" r="r" t="t"/>
              <a:pathLst>
                <a:path extrusionOk="0" h="477" w="917">
                  <a:moveTo>
                    <a:pt x="917" y="0"/>
                  </a:moveTo>
                  <a:lnTo>
                    <a:pt x="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1" name="Google Shape;581;p46"/>
            <p:cNvSpPr/>
            <p:nvPr/>
          </p:nvSpPr>
          <p:spPr>
            <a:xfrm>
              <a:off x="5411407" y="3415206"/>
              <a:ext cx="16" cy="7684"/>
            </a:xfrm>
            <a:custGeom>
              <a:rect b="b" l="l" r="r" t="t"/>
              <a:pathLst>
                <a:path extrusionOk="0" h="478" w="1">
                  <a:moveTo>
                    <a:pt x="0" y="1"/>
                  </a:moveTo>
                  <a:lnTo>
                    <a:pt x="0" y="477"/>
                  </a:lnTo>
                  <a:lnTo>
                    <a:pt x="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2" name="Google Shape;582;p46"/>
            <p:cNvSpPr/>
            <p:nvPr/>
          </p:nvSpPr>
          <p:spPr>
            <a:xfrm>
              <a:off x="5706062" y="3650946"/>
              <a:ext cx="16" cy="7668"/>
            </a:xfrm>
            <a:custGeom>
              <a:rect b="b" l="l" r="r" t="t"/>
              <a:pathLst>
                <a:path extrusionOk="0" h="477" w="1">
                  <a:moveTo>
                    <a:pt x="1" y="0"/>
                  </a:moveTo>
                  <a:lnTo>
                    <a:pt x="1" y="0"/>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3" name="Google Shape;583;p46"/>
            <p:cNvSpPr/>
            <p:nvPr/>
          </p:nvSpPr>
          <p:spPr>
            <a:xfrm>
              <a:off x="5477411" y="3408133"/>
              <a:ext cx="22409" cy="14757"/>
            </a:xfrm>
            <a:custGeom>
              <a:rect b="b" l="l" r="r" t="t"/>
              <a:pathLst>
                <a:path extrusionOk="0" h="918" w="1394">
                  <a:moveTo>
                    <a:pt x="477" y="441"/>
                  </a:moveTo>
                  <a:lnTo>
                    <a:pt x="1393" y="917"/>
                  </a:lnTo>
                  <a:lnTo>
                    <a:pt x="1393" y="917"/>
                  </a:lnTo>
                  <a:lnTo>
                    <a:pt x="1393" y="917"/>
                  </a:lnTo>
                  <a:lnTo>
                    <a:pt x="477" y="441"/>
                  </a:ln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4" name="Google Shape;584;p46"/>
            <p:cNvSpPr/>
            <p:nvPr/>
          </p:nvSpPr>
          <p:spPr>
            <a:xfrm>
              <a:off x="5499804" y="3429947"/>
              <a:ext cx="16" cy="14741"/>
            </a:xfrm>
            <a:custGeom>
              <a:rect b="b" l="l" r="r" t="t"/>
              <a:pathLst>
                <a:path extrusionOk="0" h="917" w="1">
                  <a:moveTo>
                    <a:pt x="0" y="917"/>
                  </a:moveTo>
                  <a:lnTo>
                    <a:pt x="0" y="477"/>
                  </a:lnTo>
                  <a:lnTo>
                    <a:pt x="0" y="0"/>
                  </a:lnTo>
                  <a:lnTo>
                    <a:pt x="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5" name="Google Shape;585;p46"/>
            <p:cNvSpPr/>
            <p:nvPr/>
          </p:nvSpPr>
          <p:spPr>
            <a:xfrm>
              <a:off x="5470338" y="3393409"/>
              <a:ext cx="7089" cy="7089"/>
            </a:xfrm>
            <a:custGeom>
              <a:rect b="b" l="l" r="r" t="t"/>
              <a:pathLst>
                <a:path extrusionOk="0" h="441" w="441">
                  <a:moveTo>
                    <a:pt x="0" y="0"/>
                  </a:moveTo>
                  <a:lnTo>
                    <a:pt x="440" y="440"/>
                  </a:lnTo>
                  <a:lnTo>
                    <a:pt x="44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6" name="Google Shape;586;p46"/>
            <p:cNvSpPr/>
            <p:nvPr/>
          </p:nvSpPr>
          <p:spPr>
            <a:xfrm>
              <a:off x="6361376" y="4092928"/>
              <a:ext cx="7684" cy="7668"/>
            </a:xfrm>
            <a:custGeom>
              <a:rect b="b" l="l" r="r" t="t"/>
              <a:pathLst>
                <a:path extrusionOk="0" h="477" w="478">
                  <a:moveTo>
                    <a:pt x="1" y="477"/>
                  </a:moveTo>
                  <a:lnTo>
                    <a:pt x="1" y="477"/>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7" name="Google Shape;587;p46"/>
            <p:cNvSpPr/>
            <p:nvPr/>
          </p:nvSpPr>
          <p:spPr>
            <a:xfrm>
              <a:off x="5492136" y="3459413"/>
              <a:ext cx="14757" cy="22409"/>
            </a:xfrm>
            <a:custGeom>
              <a:rect b="b" l="l" r="r" t="t"/>
              <a:pathLst>
                <a:path extrusionOk="0" h="1394" w="918">
                  <a:moveTo>
                    <a:pt x="1" y="0"/>
                  </a:moveTo>
                  <a:lnTo>
                    <a:pt x="477" y="477"/>
                  </a:lnTo>
                  <a:lnTo>
                    <a:pt x="917" y="1394"/>
                  </a:lnTo>
                  <a:lnTo>
                    <a:pt x="917" y="1394"/>
                  </a:lnTo>
                  <a:lnTo>
                    <a:pt x="477"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8" name="Google Shape;588;p46"/>
            <p:cNvSpPr/>
            <p:nvPr/>
          </p:nvSpPr>
          <p:spPr>
            <a:xfrm>
              <a:off x="5543994" y="3533068"/>
              <a:ext cx="14757" cy="66615"/>
            </a:xfrm>
            <a:custGeom>
              <a:rect b="b" l="l" r="r" t="t"/>
              <a:pathLst>
                <a:path extrusionOk="0" h="4144" w="918">
                  <a:moveTo>
                    <a:pt x="917" y="1"/>
                  </a:moveTo>
                  <a:lnTo>
                    <a:pt x="441" y="917"/>
                  </a:lnTo>
                  <a:lnTo>
                    <a:pt x="441" y="1394"/>
                  </a:lnTo>
                  <a:lnTo>
                    <a:pt x="917" y="1"/>
                  </a:lnTo>
                  <a:close/>
                  <a:moveTo>
                    <a:pt x="441" y="1394"/>
                  </a:moveTo>
                  <a:lnTo>
                    <a:pt x="1" y="2311"/>
                  </a:lnTo>
                  <a:lnTo>
                    <a:pt x="441" y="1834"/>
                  </a:lnTo>
                  <a:lnTo>
                    <a:pt x="441" y="1394"/>
                  </a:lnTo>
                  <a:close/>
                  <a:moveTo>
                    <a:pt x="1" y="2750"/>
                  </a:moveTo>
                  <a:lnTo>
                    <a:pt x="1" y="3667"/>
                  </a:lnTo>
                  <a:lnTo>
                    <a:pt x="441" y="4144"/>
                  </a:lnTo>
                  <a:lnTo>
                    <a:pt x="441" y="3667"/>
                  </a:lnTo>
                  <a:lnTo>
                    <a:pt x="1" y="275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89" name="Google Shape;589;p46"/>
            <p:cNvSpPr/>
            <p:nvPr/>
          </p:nvSpPr>
          <p:spPr>
            <a:xfrm>
              <a:off x="5485063" y="3916135"/>
              <a:ext cx="7089" cy="7668"/>
            </a:xfrm>
            <a:custGeom>
              <a:rect b="b" l="l" r="r" t="t"/>
              <a:pathLst>
                <a:path extrusionOk="0" h="477" w="441">
                  <a:moveTo>
                    <a:pt x="1" y="0"/>
                  </a:moveTo>
                  <a:lnTo>
                    <a:pt x="1" y="477"/>
                  </a:lnTo>
                  <a:lnTo>
                    <a:pt x="44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0" name="Google Shape;590;p46"/>
            <p:cNvSpPr/>
            <p:nvPr/>
          </p:nvSpPr>
          <p:spPr>
            <a:xfrm>
              <a:off x="6022531" y="3717529"/>
              <a:ext cx="7668" cy="16"/>
            </a:xfrm>
            <a:custGeom>
              <a:rect b="b" l="l" r="r" t="t"/>
              <a:pathLst>
                <a:path extrusionOk="0" h="1" w="477">
                  <a:moveTo>
                    <a:pt x="477" y="1"/>
                  </a:moveTo>
                  <a:lnTo>
                    <a:pt x="477"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1" name="Google Shape;591;p46"/>
            <p:cNvSpPr/>
            <p:nvPr/>
          </p:nvSpPr>
          <p:spPr>
            <a:xfrm>
              <a:off x="6361376" y="3805925"/>
              <a:ext cx="14757" cy="7089"/>
            </a:xfrm>
            <a:custGeom>
              <a:rect b="b" l="l" r="r" t="t"/>
              <a:pathLst>
                <a:path extrusionOk="0" h="441" w="918">
                  <a:moveTo>
                    <a:pt x="917" y="1"/>
                  </a:moveTo>
                  <a:lnTo>
                    <a:pt x="1" y="441"/>
                  </a:lnTo>
                  <a:lnTo>
                    <a:pt x="477" y="441"/>
                  </a:lnTo>
                  <a:lnTo>
                    <a:pt x="91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2" name="Google Shape;592;p46"/>
            <p:cNvSpPr/>
            <p:nvPr/>
          </p:nvSpPr>
          <p:spPr>
            <a:xfrm>
              <a:off x="5845722" y="3724602"/>
              <a:ext cx="16" cy="16"/>
            </a:xfrm>
            <a:custGeom>
              <a:rect b="b" l="l" r="r" t="t"/>
              <a:pathLst>
                <a:path extrusionOk="0" h="1" w="1">
                  <a:moveTo>
                    <a:pt x="1"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3" name="Google Shape;593;p46"/>
            <p:cNvSpPr/>
            <p:nvPr/>
          </p:nvSpPr>
          <p:spPr>
            <a:xfrm>
              <a:off x="6413233" y="3850131"/>
              <a:ext cx="16" cy="7089"/>
            </a:xfrm>
            <a:custGeom>
              <a:rect b="b" l="l" r="r" t="t"/>
              <a:pathLst>
                <a:path extrusionOk="0" h="441" w="1">
                  <a:moveTo>
                    <a:pt x="1" y="0"/>
                  </a:moveTo>
                  <a:lnTo>
                    <a:pt x="1" y="0"/>
                  </a:lnTo>
                  <a:lnTo>
                    <a:pt x="1"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4" name="Google Shape;594;p46"/>
            <p:cNvSpPr/>
            <p:nvPr/>
          </p:nvSpPr>
          <p:spPr>
            <a:xfrm>
              <a:off x="6479237" y="4144786"/>
              <a:ext cx="7684" cy="7089"/>
            </a:xfrm>
            <a:custGeom>
              <a:rect b="b" l="l" r="r" t="t"/>
              <a:pathLst>
                <a:path extrusionOk="0" h="441" w="478">
                  <a:moveTo>
                    <a:pt x="1" y="0"/>
                  </a:moveTo>
                  <a:lnTo>
                    <a:pt x="477" y="440"/>
                  </a:lnTo>
                  <a:lnTo>
                    <a:pt x="477"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5" name="Google Shape;595;p46"/>
            <p:cNvSpPr/>
            <p:nvPr/>
          </p:nvSpPr>
          <p:spPr>
            <a:xfrm>
              <a:off x="6449772" y="3850131"/>
              <a:ext cx="22409" cy="14741"/>
            </a:xfrm>
            <a:custGeom>
              <a:rect b="b" l="l" r="r" t="t"/>
              <a:pathLst>
                <a:path extrusionOk="0" h="917" w="1394">
                  <a:moveTo>
                    <a:pt x="1394" y="0"/>
                  </a:moveTo>
                  <a:lnTo>
                    <a:pt x="1" y="440"/>
                  </a:lnTo>
                  <a:lnTo>
                    <a:pt x="1" y="917"/>
                  </a:lnTo>
                  <a:lnTo>
                    <a:pt x="477" y="440"/>
                  </a:lnTo>
                  <a:lnTo>
                    <a:pt x="1394"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6" name="Google Shape;596;p46"/>
            <p:cNvSpPr/>
            <p:nvPr/>
          </p:nvSpPr>
          <p:spPr>
            <a:xfrm>
              <a:off x="6472164" y="4012184"/>
              <a:ext cx="7089" cy="7089"/>
            </a:xfrm>
            <a:custGeom>
              <a:rect b="b" l="l" r="r" t="t"/>
              <a:pathLst>
                <a:path extrusionOk="0" h="441" w="441">
                  <a:moveTo>
                    <a:pt x="441" y="1"/>
                  </a:moveTo>
                  <a:lnTo>
                    <a:pt x="1" y="441"/>
                  </a:lnTo>
                  <a:lnTo>
                    <a:pt x="441" y="441"/>
                  </a:lnTo>
                  <a:lnTo>
                    <a:pt x="44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7" name="Google Shape;597;p46"/>
            <p:cNvSpPr/>
            <p:nvPr/>
          </p:nvSpPr>
          <p:spPr>
            <a:xfrm>
              <a:off x="5367201" y="3371016"/>
              <a:ext cx="7089" cy="29482"/>
            </a:xfrm>
            <a:custGeom>
              <a:rect b="b" l="l" r="r" t="t"/>
              <a:pathLst>
                <a:path extrusionOk="0" h="1834" w="441">
                  <a:moveTo>
                    <a:pt x="441" y="917"/>
                  </a:moveTo>
                  <a:lnTo>
                    <a:pt x="441" y="0"/>
                  </a:lnTo>
                  <a:lnTo>
                    <a:pt x="441" y="0"/>
                  </a:lnTo>
                  <a:lnTo>
                    <a:pt x="441" y="477"/>
                  </a:lnTo>
                  <a:lnTo>
                    <a:pt x="441" y="1393"/>
                  </a:lnTo>
                  <a:lnTo>
                    <a:pt x="1" y="1833"/>
                  </a:lnTo>
                  <a:lnTo>
                    <a:pt x="1" y="1833"/>
                  </a:lnTo>
                  <a:lnTo>
                    <a:pt x="441" y="1393"/>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8" name="Google Shape;598;p46"/>
            <p:cNvSpPr/>
            <p:nvPr/>
          </p:nvSpPr>
          <p:spPr>
            <a:xfrm>
              <a:off x="6457440" y="3916135"/>
              <a:ext cx="7089" cy="16"/>
            </a:xfrm>
            <a:custGeom>
              <a:rect b="b" l="l" r="r" t="t"/>
              <a:pathLst>
                <a:path extrusionOk="0" h="1" w="441">
                  <a:moveTo>
                    <a:pt x="0" y="0"/>
                  </a:moveTo>
                  <a:lnTo>
                    <a:pt x="440" y="0"/>
                  </a:lnTo>
                  <a:lnTo>
                    <a:pt x="44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599" name="Google Shape;599;p46"/>
            <p:cNvSpPr/>
            <p:nvPr/>
          </p:nvSpPr>
          <p:spPr>
            <a:xfrm>
              <a:off x="5462670" y="3842464"/>
              <a:ext cx="7684" cy="16"/>
            </a:xfrm>
            <a:custGeom>
              <a:rect b="b" l="l" r="r" t="t"/>
              <a:pathLst>
                <a:path extrusionOk="0" h="1" w="478">
                  <a:moveTo>
                    <a:pt x="477" y="1"/>
                  </a:moveTo>
                  <a:lnTo>
                    <a:pt x="477" y="1"/>
                  </a:lnTo>
                  <a:lnTo>
                    <a:pt x="1"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0" name="Google Shape;600;p46"/>
            <p:cNvSpPr/>
            <p:nvPr/>
          </p:nvSpPr>
          <p:spPr>
            <a:xfrm>
              <a:off x="5308270" y="3326810"/>
              <a:ext cx="16" cy="7684"/>
            </a:xfrm>
            <a:custGeom>
              <a:rect b="b" l="l" r="r" t="t"/>
              <a:pathLst>
                <a:path extrusionOk="0" h="478" w="1">
                  <a:moveTo>
                    <a:pt x="1" y="1"/>
                  </a:moveTo>
                  <a:lnTo>
                    <a:pt x="1" y="477"/>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1" name="Google Shape;601;p46"/>
            <p:cNvSpPr/>
            <p:nvPr/>
          </p:nvSpPr>
          <p:spPr>
            <a:xfrm>
              <a:off x="5323011" y="3334478"/>
              <a:ext cx="16" cy="14741"/>
            </a:xfrm>
            <a:custGeom>
              <a:rect b="b" l="l" r="r" t="t"/>
              <a:pathLst>
                <a:path extrusionOk="0" h="917" w="1">
                  <a:moveTo>
                    <a:pt x="0" y="0"/>
                  </a:moveTo>
                  <a:lnTo>
                    <a:pt x="0" y="0"/>
                  </a:lnTo>
                  <a:lnTo>
                    <a:pt x="0" y="440"/>
                  </a:lnTo>
                  <a:lnTo>
                    <a:pt x="0" y="917"/>
                  </a:lnTo>
                  <a:lnTo>
                    <a:pt x="0" y="917"/>
                  </a:lnTo>
                  <a:lnTo>
                    <a:pt x="0"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2" name="Google Shape;602;p46"/>
            <p:cNvSpPr/>
            <p:nvPr/>
          </p:nvSpPr>
          <p:spPr>
            <a:xfrm>
              <a:off x="5337736" y="3349202"/>
              <a:ext cx="16" cy="7089"/>
            </a:xfrm>
            <a:custGeom>
              <a:rect b="b" l="l" r="r" t="t"/>
              <a:pathLst>
                <a:path extrusionOk="0" h="441" w="1">
                  <a:moveTo>
                    <a:pt x="1" y="1"/>
                  </a:moveTo>
                  <a:lnTo>
                    <a:pt x="1" y="441"/>
                  </a:lnTo>
                  <a:lnTo>
                    <a:pt x="1"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3" name="Google Shape;603;p46"/>
            <p:cNvSpPr/>
            <p:nvPr/>
          </p:nvSpPr>
          <p:spPr>
            <a:xfrm>
              <a:off x="5470338" y="3452340"/>
              <a:ext cx="14741" cy="16"/>
            </a:xfrm>
            <a:custGeom>
              <a:rect b="b" l="l" r="r" t="t"/>
              <a:pathLst>
                <a:path extrusionOk="0" h="1" w="917">
                  <a:moveTo>
                    <a:pt x="440" y="1"/>
                  </a:moveTo>
                  <a:lnTo>
                    <a:pt x="917"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4" name="Google Shape;604;p46"/>
            <p:cNvSpPr/>
            <p:nvPr/>
          </p:nvSpPr>
          <p:spPr>
            <a:xfrm>
              <a:off x="5477411" y="3724602"/>
              <a:ext cx="16" cy="16"/>
            </a:xfrm>
            <a:custGeom>
              <a:rect b="b" l="l" r="r" t="t"/>
              <a:pathLst>
                <a:path extrusionOk="0" h="1" w="1">
                  <a:moveTo>
                    <a:pt x="0" y="1"/>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5" name="Google Shape;605;p46"/>
            <p:cNvSpPr/>
            <p:nvPr/>
          </p:nvSpPr>
          <p:spPr>
            <a:xfrm>
              <a:off x="5455597" y="3835391"/>
              <a:ext cx="16" cy="16"/>
            </a:xfrm>
            <a:custGeom>
              <a:rect b="b" l="l" r="r" t="t"/>
              <a:pathLst>
                <a:path extrusionOk="0" h="1" w="1">
                  <a:moveTo>
                    <a:pt x="1"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6" name="Google Shape;606;p46"/>
            <p:cNvSpPr/>
            <p:nvPr/>
          </p:nvSpPr>
          <p:spPr>
            <a:xfrm>
              <a:off x="5485063" y="3754067"/>
              <a:ext cx="7089" cy="7684"/>
            </a:xfrm>
            <a:custGeom>
              <a:rect b="b" l="l" r="r" t="t"/>
              <a:pathLst>
                <a:path extrusionOk="0" h="478" w="441">
                  <a:moveTo>
                    <a:pt x="1" y="1"/>
                  </a:moveTo>
                  <a:lnTo>
                    <a:pt x="1" y="477"/>
                  </a:lnTo>
                  <a:lnTo>
                    <a:pt x="441" y="477"/>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7" name="Google Shape;607;p46"/>
            <p:cNvSpPr/>
            <p:nvPr/>
          </p:nvSpPr>
          <p:spPr>
            <a:xfrm>
              <a:off x="5573459" y="3503603"/>
              <a:ext cx="16" cy="16"/>
            </a:xfrm>
            <a:custGeom>
              <a:rect b="b" l="l" r="r" t="t"/>
              <a:pathLst>
                <a:path extrusionOk="0" h="1" w="1">
                  <a:moveTo>
                    <a:pt x="1"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8" name="Google Shape;608;p46"/>
            <p:cNvSpPr/>
            <p:nvPr/>
          </p:nvSpPr>
          <p:spPr>
            <a:xfrm>
              <a:off x="6103854" y="3629132"/>
              <a:ext cx="16" cy="16"/>
            </a:xfrm>
            <a:custGeom>
              <a:rect b="b" l="l" r="r" t="t"/>
              <a:pathLst>
                <a:path extrusionOk="0" h="1" w="1">
                  <a:moveTo>
                    <a:pt x="0" y="1"/>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09" name="Google Shape;609;p46"/>
            <p:cNvSpPr/>
            <p:nvPr/>
          </p:nvSpPr>
          <p:spPr>
            <a:xfrm>
              <a:off x="6081462" y="3658598"/>
              <a:ext cx="7668" cy="16"/>
            </a:xfrm>
            <a:custGeom>
              <a:rect b="b" l="l" r="r" t="t"/>
              <a:pathLst>
                <a:path extrusionOk="0" h="1" w="477">
                  <a:moveTo>
                    <a:pt x="0" y="1"/>
                  </a:moveTo>
                  <a:lnTo>
                    <a:pt x="47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0" name="Google Shape;610;p46"/>
            <p:cNvSpPr/>
            <p:nvPr/>
          </p:nvSpPr>
          <p:spPr>
            <a:xfrm>
              <a:off x="6096186" y="3621481"/>
              <a:ext cx="16" cy="7668"/>
            </a:xfrm>
            <a:custGeom>
              <a:rect b="b" l="l" r="r" t="t"/>
              <a:pathLst>
                <a:path extrusionOk="0" h="477" w="1">
                  <a:moveTo>
                    <a:pt x="1" y="0"/>
                  </a:moveTo>
                  <a:lnTo>
                    <a:pt x="1" y="477"/>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1" name="Google Shape;611;p46"/>
            <p:cNvSpPr/>
            <p:nvPr/>
          </p:nvSpPr>
          <p:spPr>
            <a:xfrm>
              <a:off x="5963600" y="3223689"/>
              <a:ext cx="14741" cy="16"/>
            </a:xfrm>
            <a:custGeom>
              <a:rect b="b" l="l" r="r" t="t"/>
              <a:pathLst>
                <a:path extrusionOk="0" h="1" w="917">
                  <a:moveTo>
                    <a:pt x="0" y="0"/>
                  </a:moveTo>
                  <a:lnTo>
                    <a:pt x="0" y="0"/>
                  </a:lnTo>
                  <a:lnTo>
                    <a:pt x="917" y="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2" name="Google Shape;612;p46"/>
            <p:cNvSpPr/>
            <p:nvPr/>
          </p:nvSpPr>
          <p:spPr>
            <a:xfrm>
              <a:off x="6066721" y="3688063"/>
              <a:ext cx="7684" cy="16"/>
            </a:xfrm>
            <a:custGeom>
              <a:rect b="b" l="l" r="r" t="t"/>
              <a:pathLst>
                <a:path extrusionOk="0" h="1" w="478">
                  <a:moveTo>
                    <a:pt x="1" y="1"/>
                  </a:moveTo>
                  <a:lnTo>
                    <a:pt x="47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3" name="Google Shape;613;p46"/>
            <p:cNvSpPr/>
            <p:nvPr/>
          </p:nvSpPr>
          <p:spPr>
            <a:xfrm>
              <a:off x="6376116" y="3533068"/>
              <a:ext cx="7668" cy="7684"/>
            </a:xfrm>
            <a:custGeom>
              <a:rect b="b" l="l" r="r" t="t"/>
              <a:pathLst>
                <a:path extrusionOk="0" h="478" w="477">
                  <a:moveTo>
                    <a:pt x="477" y="478"/>
                  </a:move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4" name="Google Shape;614;p46"/>
            <p:cNvSpPr/>
            <p:nvPr/>
          </p:nvSpPr>
          <p:spPr>
            <a:xfrm>
              <a:off x="6118579" y="3599667"/>
              <a:ext cx="14757" cy="7089"/>
            </a:xfrm>
            <a:custGeom>
              <a:rect b="b" l="l" r="r" t="t"/>
              <a:pathLst>
                <a:path extrusionOk="0" h="441" w="918">
                  <a:moveTo>
                    <a:pt x="1" y="1"/>
                  </a:moveTo>
                  <a:lnTo>
                    <a:pt x="441" y="440"/>
                  </a:lnTo>
                  <a:lnTo>
                    <a:pt x="917" y="440"/>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5" name="Google Shape;615;p46"/>
            <p:cNvSpPr/>
            <p:nvPr/>
          </p:nvSpPr>
          <p:spPr>
            <a:xfrm>
              <a:off x="6398509" y="3533068"/>
              <a:ext cx="7089" cy="16"/>
            </a:xfrm>
            <a:custGeom>
              <a:rect b="b" l="l" r="r" t="t"/>
              <a:pathLst>
                <a:path extrusionOk="0" h="1" w="441">
                  <a:moveTo>
                    <a:pt x="440" y="1"/>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6" name="Google Shape;616;p46"/>
            <p:cNvSpPr/>
            <p:nvPr/>
          </p:nvSpPr>
          <p:spPr>
            <a:xfrm>
              <a:off x="6110927" y="3577274"/>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7" name="Google Shape;617;p46"/>
            <p:cNvSpPr/>
            <p:nvPr/>
          </p:nvSpPr>
          <p:spPr>
            <a:xfrm>
              <a:off x="6148044" y="3621481"/>
              <a:ext cx="7089" cy="0"/>
            </a:xfrm>
            <a:custGeom>
              <a:rect b="b" l="l" r="r" t="t"/>
              <a:pathLst>
                <a:path extrusionOk="0" h="0" w="441">
                  <a:moveTo>
                    <a:pt x="441" y="0"/>
                  </a:moveTo>
                  <a:lnTo>
                    <a:pt x="1" y="0"/>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8" name="Google Shape;618;p46"/>
            <p:cNvSpPr/>
            <p:nvPr/>
          </p:nvSpPr>
          <p:spPr>
            <a:xfrm>
              <a:off x="5875187" y="3658598"/>
              <a:ext cx="16" cy="7089"/>
            </a:xfrm>
            <a:custGeom>
              <a:rect b="b" l="l" r="r" t="t"/>
              <a:pathLst>
                <a:path extrusionOk="0" h="441" w="1">
                  <a:moveTo>
                    <a:pt x="1" y="44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19" name="Google Shape;619;p46"/>
            <p:cNvSpPr/>
            <p:nvPr/>
          </p:nvSpPr>
          <p:spPr>
            <a:xfrm>
              <a:off x="5868130" y="3643873"/>
              <a:ext cx="16" cy="14741"/>
            </a:xfrm>
            <a:custGeom>
              <a:rect b="b" l="l" r="r" t="t"/>
              <a:pathLst>
                <a:path extrusionOk="0" h="917" w="1">
                  <a:moveTo>
                    <a:pt x="0" y="917"/>
                  </a:moveTo>
                  <a:lnTo>
                    <a:pt x="0" y="917"/>
                  </a:lnTo>
                  <a:lnTo>
                    <a:pt x="0" y="440"/>
                  </a:lnTo>
                  <a:lnTo>
                    <a:pt x="0" y="0"/>
                  </a:ln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0" name="Google Shape;620;p46"/>
            <p:cNvSpPr/>
            <p:nvPr/>
          </p:nvSpPr>
          <p:spPr>
            <a:xfrm>
              <a:off x="5750268" y="3643873"/>
              <a:ext cx="16" cy="16"/>
            </a:xfrm>
            <a:custGeom>
              <a:rect b="b" l="l" r="r" t="t"/>
              <a:pathLst>
                <a:path extrusionOk="0" h="1" w="1">
                  <a:moveTo>
                    <a:pt x="0" y="0"/>
                  </a:move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1" name="Google Shape;621;p46"/>
            <p:cNvSpPr/>
            <p:nvPr/>
          </p:nvSpPr>
          <p:spPr>
            <a:xfrm>
              <a:off x="5875187" y="3629132"/>
              <a:ext cx="7684" cy="7089"/>
            </a:xfrm>
            <a:custGeom>
              <a:rect b="b" l="l" r="r" t="t"/>
              <a:pathLst>
                <a:path extrusionOk="0" h="441" w="478">
                  <a:moveTo>
                    <a:pt x="1" y="1"/>
                  </a:moveTo>
                  <a:lnTo>
                    <a:pt x="478" y="441"/>
                  </a:lnTo>
                  <a:lnTo>
                    <a:pt x="478"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2" name="Google Shape;622;p46"/>
            <p:cNvSpPr/>
            <p:nvPr/>
          </p:nvSpPr>
          <p:spPr>
            <a:xfrm>
              <a:off x="6103854" y="3584942"/>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3" name="Google Shape;623;p46"/>
            <p:cNvSpPr/>
            <p:nvPr/>
          </p:nvSpPr>
          <p:spPr>
            <a:xfrm>
              <a:off x="6022531" y="3526011"/>
              <a:ext cx="7668" cy="7073"/>
            </a:xfrm>
            <a:custGeom>
              <a:rect b="b" l="l" r="r" t="t"/>
              <a:pathLst>
                <a:path extrusionOk="0" h="440" w="477">
                  <a:moveTo>
                    <a:pt x="477" y="440"/>
                  </a:move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4" name="Google Shape;624;p46"/>
            <p:cNvSpPr/>
            <p:nvPr/>
          </p:nvSpPr>
          <p:spPr>
            <a:xfrm>
              <a:off x="6103854" y="3614408"/>
              <a:ext cx="7089" cy="7073"/>
            </a:xfrm>
            <a:custGeom>
              <a:rect b="b" l="l" r="r" t="t"/>
              <a:pathLst>
                <a:path extrusionOk="0" h="440" w="441">
                  <a:moveTo>
                    <a:pt x="0" y="440"/>
                  </a:moveTo>
                  <a:lnTo>
                    <a:pt x="440" y="0"/>
                  </a:lnTo>
                  <a:lnTo>
                    <a:pt x="44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5" name="Google Shape;625;p46"/>
            <p:cNvSpPr/>
            <p:nvPr/>
          </p:nvSpPr>
          <p:spPr>
            <a:xfrm>
              <a:off x="5691337" y="3650946"/>
              <a:ext cx="0" cy="0"/>
            </a:xfrm>
            <a:custGeom>
              <a:rect b="b" l="l" r="r" t="t"/>
              <a:pathLst>
                <a:path extrusionOk="0" h="0" w="0">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6" name="Google Shape;626;p46"/>
            <p:cNvSpPr/>
            <p:nvPr/>
          </p:nvSpPr>
          <p:spPr>
            <a:xfrm>
              <a:off x="5868130" y="3606740"/>
              <a:ext cx="7073" cy="7684"/>
            </a:xfrm>
            <a:custGeom>
              <a:rect b="b" l="l" r="r" t="t"/>
              <a:pathLst>
                <a:path extrusionOk="0" h="478" w="440">
                  <a:moveTo>
                    <a:pt x="0" y="0"/>
                  </a:moveTo>
                  <a:lnTo>
                    <a:pt x="0" y="0"/>
                  </a:lnTo>
                  <a:lnTo>
                    <a:pt x="440" y="477"/>
                  </a:lnTo>
                  <a:lnTo>
                    <a:pt x="44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7" name="Google Shape;627;p46"/>
            <p:cNvSpPr/>
            <p:nvPr/>
          </p:nvSpPr>
          <p:spPr>
            <a:xfrm>
              <a:off x="6081462" y="3621481"/>
              <a:ext cx="7668" cy="0"/>
            </a:xfrm>
            <a:custGeom>
              <a:rect b="b" l="l" r="r" t="t"/>
              <a:pathLst>
                <a:path extrusionOk="0" h="0" w="477">
                  <a:moveTo>
                    <a:pt x="0" y="0"/>
                  </a:moveTo>
                  <a:lnTo>
                    <a:pt x="0" y="0"/>
                  </a:lnTo>
                  <a:lnTo>
                    <a:pt x="477" y="0"/>
                  </a:lnTo>
                  <a:lnTo>
                    <a:pt x="477" y="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8" name="Google Shape;628;p46"/>
            <p:cNvSpPr/>
            <p:nvPr/>
          </p:nvSpPr>
          <p:spPr>
            <a:xfrm>
              <a:off x="6051996" y="3533068"/>
              <a:ext cx="16" cy="16"/>
            </a:xfrm>
            <a:custGeom>
              <a:rect b="b" l="l" r="r" t="t"/>
              <a:pathLst>
                <a:path extrusionOk="0" h="1" w="1">
                  <a:moveTo>
                    <a:pt x="0" y="1"/>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29" name="Google Shape;629;p46"/>
            <p:cNvSpPr/>
            <p:nvPr/>
          </p:nvSpPr>
          <p:spPr>
            <a:xfrm>
              <a:off x="6221716" y="3459413"/>
              <a:ext cx="14741" cy="16"/>
            </a:xfrm>
            <a:custGeom>
              <a:rect b="b" l="l" r="r" t="t"/>
              <a:pathLst>
                <a:path extrusionOk="0" h="1" w="917">
                  <a:moveTo>
                    <a:pt x="917" y="0"/>
                  </a:moveTo>
                  <a:lnTo>
                    <a:pt x="917" y="0"/>
                  </a:ln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0" name="Google Shape;630;p46"/>
            <p:cNvSpPr/>
            <p:nvPr/>
          </p:nvSpPr>
          <p:spPr>
            <a:xfrm>
              <a:off x="6133319" y="3400482"/>
              <a:ext cx="7089" cy="7668"/>
            </a:xfrm>
            <a:custGeom>
              <a:rect b="b" l="l" r="r" t="t"/>
              <a:pathLst>
                <a:path extrusionOk="0" h="477" w="441">
                  <a:moveTo>
                    <a:pt x="440" y="0"/>
                  </a:moveTo>
                  <a:lnTo>
                    <a:pt x="440" y="0"/>
                  </a:lnTo>
                  <a:lnTo>
                    <a:pt x="0" y="477"/>
                  </a:lnTo>
                  <a:lnTo>
                    <a:pt x="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1" name="Google Shape;631;p46"/>
            <p:cNvSpPr/>
            <p:nvPr/>
          </p:nvSpPr>
          <p:spPr>
            <a:xfrm>
              <a:off x="6280647" y="3444672"/>
              <a:ext cx="21814" cy="22425"/>
            </a:xfrm>
            <a:custGeom>
              <a:rect b="b" l="l" r="r" t="t"/>
              <a:pathLst>
                <a:path extrusionOk="0" h="1395" w="1357">
                  <a:moveTo>
                    <a:pt x="440" y="917"/>
                  </a:moveTo>
                  <a:lnTo>
                    <a:pt x="440" y="478"/>
                  </a:lnTo>
                  <a:lnTo>
                    <a:pt x="1357" y="1"/>
                  </a:lnTo>
                  <a:lnTo>
                    <a:pt x="1357" y="1"/>
                  </a:lnTo>
                  <a:lnTo>
                    <a:pt x="440" y="478"/>
                  </a:lnTo>
                  <a:lnTo>
                    <a:pt x="440" y="917"/>
                  </a:lnTo>
                  <a:lnTo>
                    <a:pt x="0" y="1394"/>
                  </a:lnTo>
                  <a:lnTo>
                    <a:pt x="0" y="1394"/>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2" name="Google Shape;632;p46"/>
            <p:cNvSpPr/>
            <p:nvPr/>
          </p:nvSpPr>
          <p:spPr>
            <a:xfrm>
              <a:off x="6096186" y="3400482"/>
              <a:ext cx="14757" cy="7668"/>
            </a:xfrm>
            <a:custGeom>
              <a:rect b="b" l="l" r="r" t="t"/>
              <a:pathLst>
                <a:path extrusionOk="0" h="477" w="918">
                  <a:moveTo>
                    <a:pt x="1" y="0"/>
                  </a:moveTo>
                  <a:lnTo>
                    <a:pt x="477" y="477"/>
                  </a:lnTo>
                  <a:lnTo>
                    <a:pt x="917" y="477"/>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3" name="Google Shape;633;p46"/>
            <p:cNvSpPr/>
            <p:nvPr/>
          </p:nvSpPr>
          <p:spPr>
            <a:xfrm>
              <a:off x="6405582" y="3474137"/>
              <a:ext cx="7668" cy="16"/>
            </a:xfrm>
            <a:custGeom>
              <a:rect b="b" l="l" r="r" t="t"/>
              <a:pathLst>
                <a:path extrusionOk="0" h="1" w="477">
                  <a:moveTo>
                    <a:pt x="477" y="1"/>
                  </a:move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4" name="Google Shape;634;p46"/>
            <p:cNvSpPr/>
            <p:nvPr/>
          </p:nvSpPr>
          <p:spPr>
            <a:xfrm>
              <a:off x="6000717" y="3341551"/>
              <a:ext cx="16" cy="16"/>
            </a:xfrm>
            <a:custGeom>
              <a:rect b="b" l="l" r="r" t="t"/>
              <a:pathLst>
                <a:path extrusionOk="0" h="1" w="1">
                  <a:moveTo>
                    <a:pt x="1" y="0"/>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5" name="Google Shape;635;p46"/>
            <p:cNvSpPr/>
            <p:nvPr/>
          </p:nvSpPr>
          <p:spPr>
            <a:xfrm>
              <a:off x="6324837" y="3452340"/>
              <a:ext cx="29482" cy="14757"/>
            </a:xfrm>
            <a:custGeom>
              <a:rect b="b" l="l" r="r" t="t"/>
              <a:pathLst>
                <a:path extrusionOk="0" h="918" w="1834">
                  <a:moveTo>
                    <a:pt x="1357" y="440"/>
                  </a:moveTo>
                  <a:lnTo>
                    <a:pt x="1834" y="1"/>
                  </a:lnTo>
                  <a:lnTo>
                    <a:pt x="1357" y="440"/>
                  </a:lnTo>
                  <a:lnTo>
                    <a:pt x="1" y="917"/>
                  </a:lnTo>
                  <a:lnTo>
                    <a:pt x="1"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6" name="Google Shape;636;p46"/>
            <p:cNvSpPr/>
            <p:nvPr/>
          </p:nvSpPr>
          <p:spPr>
            <a:xfrm>
              <a:off x="6376116" y="3452340"/>
              <a:ext cx="7668" cy="16"/>
            </a:xfrm>
            <a:custGeom>
              <a:rect b="b" l="l" r="r" t="t"/>
              <a:pathLst>
                <a:path extrusionOk="0" h="1" w="477">
                  <a:moveTo>
                    <a:pt x="477" y="1"/>
                  </a:moveTo>
                  <a:lnTo>
                    <a:pt x="477" y="1"/>
                  </a:ln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7" name="Google Shape;637;p46"/>
            <p:cNvSpPr/>
            <p:nvPr/>
          </p:nvSpPr>
          <p:spPr>
            <a:xfrm>
              <a:off x="6243514" y="3444672"/>
              <a:ext cx="29482" cy="22425"/>
            </a:xfrm>
            <a:custGeom>
              <a:rect b="b" l="l" r="r" t="t"/>
              <a:pathLst>
                <a:path extrusionOk="0" h="1395" w="1834">
                  <a:moveTo>
                    <a:pt x="1394" y="1"/>
                  </a:moveTo>
                  <a:lnTo>
                    <a:pt x="917" y="478"/>
                  </a:lnTo>
                  <a:lnTo>
                    <a:pt x="1394" y="478"/>
                  </a:lnTo>
                  <a:lnTo>
                    <a:pt x="1834" y="1"/>
                  </a:lnTo>
                  <a:close/>
                  <a:moveTo>
                    <a:pt x="477" y="478"/>
                  </a:moveTo>
                  <a:lnTo>
                    <a:pt x="1" y="1394"/>
                  </a:lnTo>
                  <a:lnTo>
                    <a:pt x="477" y="1394"/>
                  </a:lnTo>
                  <a:lnTo>
                    <a:pt x="917" y="478"/>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8" name="Google Shape;638;p46"/>
            <p:cNvSpPr/>
            <p:nvPr/>
          </p:nvSpPr>
          <p:spPr>
            <a:xfrm>
              <a:off x="5868130" y="3393409"/>
              <a:ext cx="14741" cy="7089"/>
            </a:xfrm>
            <a:custGeom>
              <a:rect b="b" l="l" r="r" t="t"/>
              <a:pathLst>
                <a:path extrusionOk="0" h="441" w="917">
                  <a:moveTo>
                    <a:pt x="917" y="0"/>
                  </a:moveTo>
                  <a:lnTo>
                    <a:pt x="917" y="0"/>
                  </a:lnTo>
                  <a:lnTo>
                    <a:pt x="0" y="440"/>
                  </a:lnTo>
                  <a:lnTo>
                    <a:pt x="0"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39" name="Google Shape;639;p46"/>
            <p:cNvSpPr/>
            <p:nvPr/>
          </p:nvSpPr>
          <p:spPr>
            <a:xfrm>
              <a:off x="6089113" y="3408133"/>
              <a:ext cx="14757" cy="14757"/>
            </a:xfrm>
            <a:custGeom>
              <a:rect b="b" l="l" r="r" t="t"/>
              <a:pathLst>
                <a:path extrusionOk="0" h="918" w="918">
                  <a:moveTo>
                    <a:pt x="441" y="1"/>
                  </a:moveTo>
                  <a:lnTo>
                    <a:pt x="1" y="917"/>
                  </a:lnTo>
                  <a:lnTo>
                    <a:pt x="441" y="917"/>
                  </a:lnTo>
                  <a:lnTo>
                    <a:pt x="91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0" name="Google Shape;640;p46"/>
            <p:cNvSpPr/>
            <p:nvPr/>
          </p:nvSpPr>
          <p:spPr>
            <a:xfrm>
              <a:off x="5904653" y="3341551"/>
              <a:ext cx="58963" cy="44206"/>
            </a:xfrm>
            <a:custGeom>
              <a:rect b="b" l="l" r="r" t="t"/>
              <a:pathLst>
                <a:path extrusionOk="0" h="2750" w="3668">
                  <a:moveTo>
                    <a:pt x="3227" y="0"/>
                  </a:moveTo>
                  <a:lnTo>
                    <a:pt x="2311" y="477"/>
                  </a:lnTo>
                  <a:lnTo>
                    <a:pt x="3667" y="0"/>
                  </a:lnTo>
                  <a:close/>
                  <a:moveTo>
                    <a:pt x="1834" y="917"/>
                  </a:moveTo>
                  <a:lnTo>
                    <a:pt x="1394" y="1393"/>
                  </a:lnTo>
                  <a:lnTo>
                    <a:pt x="1" y="2750"/>
                  </a:lnTo>
                  <a:lnTo>
                    <a:pt x="1834" y="1393"/>
                  </a:lnTo>
                  <a:lnTo>
                    <a:pt x="1834"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1" name="Google Shape;641;p46"/>
            <p:cNvSpPr/>
            <p:nvPr/>
          </p:nvSpPr>
          <p:spPr>
            <a:xfrm>
              <a:off x="5830997" y="3422874"/>
              <a:ext cx="73672" cy="95486"/>
            </a:xfrm>
            <a:custGeom>
              <a:rect b="b" l="l" r="r" t="t"/>
              <a:pathLst>
                <a:path extrusionOk="0" h="5940" w="4583">
                  <a:moveTo>
                    <a:pt x="3666" y="5939"/>
                  </a:moveTo>
                  <a:lnTo>
                    <a:pt x="3227" y="5500"/>
                  </a:lnTo>
                  <a:lnTo>
                    <a:pt x="2750" y="4583"/>
                  </a:lnTo>
                  <a:lnTo>
                    <a:pt x="2310" y="3667"/>
                  </a:lnTo>
                  <a:lnTo>
                    <a:pt x="1833" y="3190"/>
                  </a:lnTo>
                  <a:lnTo>
                    <a:pt x="1833" y="2750"/>
                  </a:lnTo>
                  <a:lnTo>
                    <a:pt x="1394" y="1834"/>
                  </a:lnTo>
                  <a:lnTo>
                    <a:pt x="917" y="1357"/>
                  </a:lnTo>
                  <a:lnTo>
                    <a:pt x="477" y="917"/>
                  </a:lnTo>
                  <a:lnTo>
                    <a:pt x="477" y="0"/>
                  </a:lnTo>
                  <a:lnTo>
                    <a:pt x="0" y="0"/>
                  </a:lnTo>
                  <a:lnTo>
                    <a:pt x="477" y="0"/>
                  </a:lnTo>
                  <a:lnTo>
                    <a:pt x="477" y="917"/>
                  </a:lnTo>
                  <a:lnTo>
                    <a:pt x="917" y="1357"/>
                  </a:lnTo>
                  <a:lnTo>
                    <a:pt x="1394" y="1834"/>
                  </a:lnTo>
                  <a:lnTo>
                    <a:pt x="1833" y="2750"/>
                  </a:lnTo>
                  <a:lnTo>
                    <a:pt x="1833" y="3190"/>
                  </a:lnTo>
                  <a:lnTo>
                    <a:pt x="2310" y="3667"/>
                  </a:lnTo>
                  <a:lnTo>
                    <a:pt x="2750" y="4583"/>
                  </a:lnTo>
                  <a:lnTo>
                    <a:pt x="3227" y="5500"/>
                  </a:lnTo>
                  <a:lnTo>
                    <a:pt x="3666" y="5939"/>
                  </a:lnTo>
                  <a:lnTo>
                    <a:pt x="4143" y="5939"/>
                  </a:lnTo>
                  <a:lnTo>
                    <a:pt x="4583" y="5939"/>
                  </a:lnTo>
                  <a:lnTo>
                    <a:pt x="4143" y="5939"/>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2" name="Google Shape;642;p46"/>
            <p:cNvSpPr/>
            <p:nvPr/>
          </p:nvSpPr>
          <p:spPr>
            <a:xfrm>
              <a:off x="5816256" y="3393409"/>
              <a:ext cx="7684" cy="14741"/>
            </a:xfrm>
            <a:custGeom>
              <a:rect b="b" l="l" r="r" t="t"/>
              <a:pathLst>
                <a:path extrusionOk="0" h="917" w="478">
                  <a:moveTo>
                    <a:pt x="1" y="0"/>
                  </a:moveTo>
                  <a:lnTo>
                    <a:pt x="478" y="917"/>
                  </a:lnTo>
                  <a:lnTo>
                    <a:pt x="478"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3" name="Google Shape;643;p46"/>
            <p:cNvSpPr/>
            <p:nvPr/>
          </p:nvSpPr>
          <p:spPr>
            <a:xfrm>
              <a:off x="6059648" y="3408133"/>
              <a:ext cx="14757" cy="16"/>
            </a:xfrm>
            <a:custGeom>
              <a:rect b="b" l="l" r="r" t="t"/>
              <a:pathLst>
                <a:path extrusionOk="0" h="1" w="918">
                  <a:moveTo>
                    <a:pt x="917" y="1"/>
                  </a:moveTo>
                  <a:lnTo>
                    <a:pt x="1"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4" name="Google Shape;644;p46"/>
            <p:cNvSpPr/>
            <p:nvPr/>
          </p:nvSpPr>
          <p:spPr>
            <a:xfrm>
              <a:off x="6051996" y="3378668"/>
              <a:ext cx="14741" cy="7089"/>
            </a:xfrm>
            <a:custGeom>
              <a:rect b="b" l="l" r="r" t="t"/>
              <a:pathLst>
                <a:path extrusionOk="0" h="441" w="917">
                  <a:moveTo>
                    <a:pt x="917" y="1"/>
                  </a:moveTo>
                  <a:lnTo>
                    <a:pt x="917" y="1"/>
                  </a:lnTo>
                  <a:lnTo>
                    <a:pt x="0" y="441"/>
                  </a:lnTo>
                  <a:lnTo>
                    <a:pt x="0"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5" name="Google Shape;645;p46"/>
            <p:cNvSpPr/>
            <p:nvPr/>
          </p:nvSpPr>
          <p:spPr>
            <a:xfrm>
              <a:off x="5978324" y="3349202"/>
              <a:ext cx="7684" cy="7089"/>
            </a:xfrm>
            <a:custGeom>
              <a:rect b="b" l="l" r="r" t="t"/>
              <a:pathLst>
                <a:path extrusionOk="0" h="441" w="478">
                  <a:moveTo>
                    <a:pt x="477" y="1"/>
                  </a:moveTo>
                  <a:lnTo>
                    <a:pt x="477" y="1"/>
                  </a:lnTo>
                  <a:lnTo>
                    <a:pt x="477" y="1"/>
                  </a:lnTo>
                  <a:lnTo>
                    <a:pt x="477" y="1"/>
                  </a:lnTo>
                  <a:lnTo>
                    <a:pt x="1" y="441"/>
                  </a:lnTo>
                  <a:lnTo>
                    <a:pt x="1"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6" name="Google Shape;646;p46"/>
            <p:cNvSpPr/>
            <p:nvPr/>
          </p:nvSpPr>
          <p:spPr>
            <a:xfrm>
              <a:off x="5934134" y="3547809"/>
              <a:ext cx="7668" cy="7684"/>
            </a:xfrm>
            <a:custGeom>
              <a:rect b="b" l="l" r="r" t="t"/>
              <a:pathLst>
                <a:path extrusionOk="0" h="478" w="477">
                  <a:moveTo>
                    <a:pt x="477" y="477"/>
                  </a:move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7" name="Google Shape;647;p46"/>
            <p:cNvSpPr/>
            <p:nvPr/>
          </p:nvSpPr>
          <p:spPr>
            <a:xfrm>
              <a:off x="6177510" y="1816998"/>
              <a:ext cx="21830" cy="7089"/>
            </a:xfrm>
            <a:custGeom>
              <a:rect b="b" l="l" r="r" t="t"/>
              <a:pathLst>
                <a:path extrusionOk="0" h="441" w="1358">
                  <a:moveTo>
                    <a:pt x="1" y="0"/>
                  </a:moveTo>
                  <a:lnTo>
                    <a:pt x="1357" y="440"/>
                  </a:lnTo>
                  <a:lnTo>
                    <a:pt x="1357" y="440"/>
                  </a:lnTo>
                  <a:lnTo>
                    <a:pt x="44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8" name="Google Shape;648;p46"/>
            <p:cNvSpPr/>
            <p:nvPr/>
          </p:nvSpPr>
          <p:spPr>
            <a:xfrm>
              <a:off x="6148044" y="1846463"/>
              <a:ext cx="21830" cy="7089"/>
            </a:xfrm>
            <a:custGeom>
              <a:rect b="b" l="l" r="r" t="t"/>
              <a:pathLst>
                <a:path extrusionOk="0" h="441" w="1358">
                  <a:moveTo>
                    <a:pt x="1" y="0"/>
                  </a:moveTo>
                  <a:lnTo>
                    <a:pt x="1357" y="440"/>
                  </a:lnTo>
                  <a:lnTo>
                    <a:pt x="1357"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49" name="Google Shape;649;p46"/>
            <p:cNvSpPr/>
            <p:nvPr/>
          </p:nvSpPr>
          <p:spPr>
            <a:xfrm>
              <a:off x="6184583" y="1787532"/>
              <a:ext cx="7684" cy="16"/>
            </a:xfrm>
            <a:custGeom>
              <a:rect b="b" l="l" r="r" t="t"/>
              <a:pathLst>
                <a:path extrusionOk="0" h="1" w="478">
                  <a:moveTo>
                    <a:pt x="1" y="0"/>
                  </a:move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0" name="Google Shape;650;p46"/>
            <p:cNvSpPr/>
            <p:nvPr/>
          </p:nvSpPr>
          <p:spPr>
            <a:xfrm>
              <a:off x="6192250" y="1787532"/>
              <a:ext cx="29482" cy="14741"/>
            </a:xfrm>
            <a:custGeom>
              <a:rect b="b" l="l" r="r" t="t"/>
              <a:pathLst>
                <a:path extrusionOk="0" h="917" w="1834">
                  <a:moveTo>
                    <a:pt x="0" y="0"/>
                  </a:moveTo>
                  <a:lnTo>
                    <a:pt x="440" y="440"/>
                  </a:lnTo>
                  <a:lnTo>
                    <a:pt x="1833" y="917"/>
                  </a:lnTo>
                  <a:lnTo>
                    <a:pt x="917" y="44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1" name="Google Shape;651;p46"/>
            <p:cNvSpPr/>
            <p:nvPr/>
          </p:nvSpPr>
          <p:spPr>
            <a:xfrm>
              <a:off x="5875187" y="2583100"/>
              <a:ext cx="7684" cy="16"/>
            </a:xfrm>
            <a:custGeom>
              <a:rect b="b" l="l" r="r" t="t"/>
              <a:pathLst>
                <a:path extrusionOk="0" h="1" w="478">
                  <a:moveTo>
                    <a:pt x="478" y="1"/>
                  </a:moveTo>
                  <a:lnTo>
                    <a:pt x="478"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2" name="Google Shape;652;p46"/>
            <p:cNvSpPr/>
            <p:nvPr/>
          </p:nvSpPr>
          <p:spPr>
            <a:xfrm>
              <a:off x="6243514" y="1824071"/>
              <a:ext cx="7684" cy="7668"/>
            </a:xfrm>
            <a:custGeom>
              <a:rect b="b" l="l" r="r" t="t"/>
              <a:pathLst>
                <a:path extrusionOk="0" h="477" w="478">
                  <a:moveTo>
                    <a:pt x="1" y="0"/>
                  </a:moveTo>
                  <a:lnTo>
                    <a:pt x="1" y="0"/>
                  </a:lnTo>
                  <a:lnTo>
                    <a:pt x="477" y="477"/>
                  </a:lnTo>
                  <a:lnTo>
                    <a:pt x="477"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3" name="Google Shape;653;p46"/>
            <p:cNvSpPr/>
            <p:nvPr/>
          </p:nvSpPr>
          <p:spPr>
            <a:xfrm>
              <a:off x="6125652" y="1868261"/>
              <a:ext cx="14757" cy="7684"/>
            </a:xfrm>
            <a:custGeom>
              <a:rect b="b" l="l" r="r" t="t"/>
              <a:pathLst>
                <a:path extrusionOk="0" h="478" w="918">
                  <a:moveTo>
                    <a:pt x="1" y="1"/>
                  </a:moveTo>
                  <a:lnTo>
                    <a:pt x="917" y="477"/>
                  </a:lnTo>
                  <a:lnTo>
                    <a:pt x="917" y="477"/>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4" name="Google Shape;654;p46"/>
            <p:cNvSpPr/>
            <p:nvPr/>
          </p:nvSpPr>
          <p:spPr>
            <a:xfrm>
              <a:off x="5912320" y="2258980"/>
              <a:ext cx="7089" cy="7089"/>
            </a:xfrm>
            <a:custGeom>
              <a:rect b="b" l="l" r="r" t="t"/>
              <a:pathLst>
                <a:path extrusionOk="0" h="441" w="441">
                  <a:moveTo>
                    <a:pt x="1" y="0"/>
                  </a:moveTo>
                  <a:lnTo>
                    <a:pt x="1" y="0"/>
                  </a:lnTo>
                  <a:lnTo>
                    <a:pt x="1" y="440"/>
                  </a:lnTo>
                  <a:lnTo>
                    <a:pt x="440" y="440"/>
                  </a:lnTo>
                  <a:lnTo>
                    <a:pt x="440" y="440"/>
                  </a:lnTo>
                  <a:lnTo>
                    <a:pt x="1"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5" name="Google Shape;655;p46"/>
            <p:cNvSpPr/>
            <p:nvPr/>
          </p:nvSpPr>
          <p:spPr>
            <a:xfrm>
              <a:off x="6089113" y="1897726"/>
              <a:ext cx="21830" cy="7684"/>
            </a:xfrm>
            <a:custGeom>
              <a:rect b="b" l="l" r="r" t="t"/>
              <a:pathLst>
                <a:path extrusionOk="0" h="478" w="1358">
                  <a:moveTo>
                    <a:pt x="1" y="1"/>
                  </a:moveTo>
                  <a:lnTo>
                    <a:pt x="917" y="477"/>
                  </a:lnTo>
                  <a:lnTo>
                    <a:pt x="1357" y="477"/>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6" name="Google Shape;656;p46"/>
            <p:cNvSpPr/>
            <p:nvPr/>
          </p:nvSpPr>
          <p:spPr>
            <a:xfrm>
              <a:off x="6287720" y="1816998"/>
              <a:ext cx="14741" cy="14741"/>
            </a:xfrm>
            <a:custGeom>
              <a:rect b="b" l="l" r="r" t="t"/>
              <a:pathLst>
                <a:path extrusionOk="0" h="917" w="917">
                  <a:moveTo>
                    <a:pt x="0" y="0"/>
                  </a:moveTo>
                  <a:lnTo>
                    <a:pt x="0" y="0"/>
                  </a:lnTo>
                  <a:lnTo>
                    <a:pt x="477" y="0"/>
                  </a:lnTo>
                  <a:lnTo>
                    <a:pt x="917" y="917"/>
                  </a:lnTo>
                  <a:lnTo>
                    <a:pt x="917" y="917"/>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7" name="Google Shape;657;p46"/>
            <p:cNvSpPr/>
            <p:nvPr/>
          </p:nvSpPr>
          <p:spPr>
            <a:xfrm>
              <a:off x="6656030" y="2833565"/>
              <a:ext cx="7684" cy="16"/>
            </a:xfrm>
            <a:custGeom>
              <a:rect b="b" l="l" r="r" t="t"/>
              <a:pathLst>
                <a:path extrusionOk="0" h="1" w="478">
                  <a:moveTo>
                    <a:pt x="477" y="0"/>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8" name="Google Shape;658;p46"/>
            <p:cNvSpPr/>
            <p:nvPr/>
          </p:nvSpPr>
          <p:spPr>
            <a:xfrm>
              <a:off x="6722629" y="2840638"/>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59" name="Google Shape;659;p46"/>
            <p:cNvSpPr/>
            <p:nvPr/>
          </p:nvSpPr>
          <p:spPr>
            <a:xfrm>
              <a:off x="6921220" y="2995617"/>
              <a:ext cx="14757" cy="16"/>
            </a:xfrm>
            <a:custGeom>
              <a:rect b="b" l="l" r="r" t="t"/>
              <a:pathLst>
                <a:path extrusionOk="0" h="1" w="918">
                  <a:moveTo>
                    <a:pt x="917"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0" name="Google Shape;660;p46"/>
            <p:cNvSpPr/>
            <p:nvPr/>
          </p:nvSpPr>
          <p:spPr>
            <a:xfrm>
              <a:off x="5830997" y="2649104"/>
              <a:ext cx="14741" cy="14757"/>
            </a:xfrm>
            <a:custGeom>
              <a:rect b="b" l="l" r="r" t="t"/>
              <a:pathLst>
                <a:path extrusionOk="0" h="918" w="917">
                  <a:moveTo>
                    <a:pt x="0" y="1"/>
                  </a:moveTo>
                  <a:lnTo>
                    <a:pt x="0" y="477"/>
                  </a:lnTo>
                  <a:lnTo>
                    <a:pt x="917" y="917"/>
                  </a:lnTo>
                  <a:lnTo>
                    <a:pt x="477" y="477"/>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1" name="Google Shape;661;p46"/>
            <p:cNvSpPr/>
            <p:nvPr/>
          </p:nvSpPr>
          <p:spPr>
            <a:xfrm>
              <a:off x="6236441" y="1853536"/>
              <a:ext cx="58947" cy="81340"/>
            </a:xfrm>
            <a:custGeom>
              <a:rect b="b" l="l" r="r" t="t"/>
              <a:pathLst>
                <a:path extrusionOk="0" h="5060" w="3667">
                  <a:moveTo>
                    <a:pt x="1" y="0"/>
                  </a:moveTo>
                  <a:lnTo>
                    <a:pt x="917" y="477"/>
                  </a:lnTo>
                  <a:lnTo>
                    <a:pt x="2274" y="917"/>
                  </a:lnTo>
                  <a:lnTo>
                    <a:pt x="1357" y="477"/>
                  </a:lnTo>
                  <a:lnTo>
                    <a:pt x="1" y="0"/>
                  </a:lnTo>
                  <a:close/>
                  <a:moveTo>
                    <a:pt x="3190" y="3666"/>
                  </a:moveTo>
                  <a:lnTo>
                    <a:pt x="3190" y="4143"/>
                  </a:lnTo>
                  <a:lnTo>
                    <a:pt x="2750" y="5059"/>
                  </a:lnTo>
                  <a:lnTo>
                    <a:pt x="3190" y="5059"/>
                  </a:lnTo>
                  <a:lnTo>
                    <a:pt x="3667" y="4143"/>
                  </a:lnTo>
                  <a:lnTo>
                    <a:pt x="3190" y="3666"/>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2" name="Google Shape;662;p46"/>
            <p:cNvSpPr/>
            <p:nvPr/>
          </p:nvSpPr>
          <p:spPr>
            <a:xfrm>
              <a:off x="6390841" y="1691468"/>
              <a:ext cx="22409" cy="22409"/>
            </a:xfrm>
            <a:custGeom>
              <a:rect b="b" l="l" r="r" t="t"/>
              <a:pathLst>
                <a:path extrusionOk="0" h="1394" w="1394">
                  <a:moveTo>
                    <a:pt x="477" y="1"/>
                  </a:moveTo>
                  <a:lnTo>
                    <a:pt x="1" y="1"/>
                  </a:lnTo>
                  <a:lnTo>
                    <a:pt x="477" y="1"/>
                  </a:lnTo>
                  <a:lnTo>
                    <a:pt x="1" y="1394"/>
                  </a:lnTo>
                  <a:lnTo>
                    <a:pt x="1394" y="1394"/>
                  </a:lnTo>
                  <a:lnTo>
                    <a:pt x="1394" y="1394"/>
                  </a:lnTo>
                  <a:lnTo>
                    <a:pt x="1" y="1394"/>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3" name="Google Shape;663;p46"/>
            <p:cNvSpPr/>
            <p:nvPr/>
          </p:nvSpPr>
          <p:spPr>
            <a:xfrm>
              <a:off x="6346651" y="1713860"/>
              <a:ext cx="7668" cy="16"/>
            </a:xfrm>
            <a:custGeom>
              <a:rect b="b" l="l" r="r" t="t"/>
              <a:pathLst>
                <a:path extrusionOk="0" h="1" w="477">
                  <a:moveTo>
                    <a:pt x="0" y="1"/>
                  </a:move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4" name="Google Shape;664;p46"/>
            <p:cNvSpPr/>
            <p:nvPr/>
          </p:nvSpPr>
          <p:spPr>
            <a:xfrm>
              <a:off x="6427974" y="1750399"/>
              <a:ext cx="7089" cy="22409"/>
            </a:xfrm>
            <a:custGeom>
              <a:rect b="b" l="l" r="r" t="t"/>
              <a:pathLst>
                <a:path extrusionOk="0" h="1394" w="441">
                  <a:moveTo>
                    <a:pt x="0" y="1"/>
                  </a:moveTo>
                  <a:lnTo>
                    <a:pt x="0" y="917"/>
                  </a:lnTo>
                  <a:lnTo>
                    <a:pt x="440" y="1394"/>
                  </a:lnTo>
                  <a:lnTo>
                    <a:pt x="440" y="917"/>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5" name="Google Shape;665;p46"/>
            <p:cNvSpPr/>
            <p:nvPr/>
          </p:nvSpPr>
          <p:spPr>
            <a:xfrm>
              <a:off x="6302445" y="1617812"/>
              <a:ext cx="22409" cy="66599"/>
            </a:xfrm>
            <a:custGeom>
              <a:rect b="b" l="l" r="r" t="t"/>
              <a:pathLst>
                <a:path extrusionOk="0" h="4143" w="1394">
                  <a:moveTo>
                    <a:pt x="1394" y="0"/>
                  </a:moveTo>
                  <a:lnTo>
                    <a:pt x="917" y="917"/>
                  </a:lnTo>
                  <a:lnTo>
                    <a:pt x="917" y="1393"/>
                  </a:lnTo>
                  <a:lnTo>
                    <a:pt x="1" y="2310"/>
                  </a:lnTo>
                  <a:lnTo>
                    <a:pt x="1" y="3226"/>
                  </a:lnTo>
                  <a:lnTo>
                    <a:pt x="1" y="3666"/>
                  </a:lnTo>
                  <a:lnTo>
                    <a:pt x="477" y="4143"/>
                  </a:lnTo>
                  <a:lnTo>
                    <a:pt x="477" y="3226"/>
                  </a:lnTo>
                  <a:lnTo>
                    <a:pt x="917" y="2310"/>
                  </a:lnTo>
                  <a:lnTo>
                    <a:pt x="1394" y="917"/>
                  </a:lnTo>
                  <a:lnTo>
                    <a:pt x="1394" y="477"/>
                  </a:lnTo>
                  <a:lnTo>
                    <a:pt x="1394"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6" name="Google Shape;666;p46"/>
            <p:cNvSpPr/>
            <p:nvPr/>
          </p:nvSpPr>
          <p:spPr>
            <a:xfrm>
              <a:off x="5131477" y="2877755"/>
              <a:ext cx="16" cy="7089"/>
            </a:xfrm>
            <a:custGeom>
              <a:rect b="b" l="l" r="r" t="t"/>
              <a:pathLst>
                <a:path extrusionOk="0" h="441" w="1">
                  <a:moveTo>
                    <a:pt x="1" y="441"/>
                  </a:moveTo>
                  <a:lnTo>
                    <a:pt x="1" y="441"/>
                  </a:lnTo>
                  <a:lnTo>
                    <a:pt x="1"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7" name="Google Shape;667;p46"/>
            <p:cNvSpPr/>
            <p:nvPr/>
          </p:nvSpPr>
          <p:spPr>
            <a:xfrm>
              <a:off x="4843896" y="2914293"/>
              <a:ext cx="14757" cy="7684"/>
            </a:xfrm>
            <a:custGeom>
              <a:rect b="b" l="l" r="r" t="t"/>
              <a:pathLst>
                <a:path extrusionOk="0" h="478" w="918">
                  <a:moveTo>
                    <a:pt x="477" y="1"/>
                  </a:moveTo>
                  <a:lnTo>
                    <a:pt x="1" y="477"/>
                  </a:lnTo>
                  <a:lnTo>
                    <a:pt x="477" y="477"/>
                  </a:lnTo>
                  <a:lnTo>
                    <a:pt x="91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8" name="Google Shape;668;p46"/>
            <p:cNvSpPr/>
            <p:nvPr/>
          </p:nvSpPr>
          <p:spPr>
            <a:xfrm>
              <a:off x="5146218" y="2870103"/>
              <a:ext cx="7089" cy="7668"/>
            </a:xfrm>
            <a:custGeom>
              <a:rect b="b" l="l" r="r" t="t"/>
              <a:pathLst>
                <a:path extrusionOk="0" h="477" w="441">
                  <a:moveTo>
                    <a:pt x="440" y="477"/>
                  </a:moveTo>
                  <a:lnTo>
                    <a:pt x="440" y="477"/>
                  </a:ln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69" name="Google Shape;669;p46"/>
            <p:cNvSpPr/>
            <p:nvPr/>
          </p:nvSpPr>
          <p:spPr>
            <a:xfrm>
              <a:off x="4822098" y="2877755"/>
              <a:ext cx="14741" cy="7089"/>
            </a:xfrm>
            <a:custGeom>
              <a:rect b="b" l="l" r="r" t="t"/>
              <a:pathLst>
                <a:path extrusionOk="0" h="441" w="917">
                  <a:moveTo>
                    <a:pt x="0" y="1"/>
                  </a:moveTo>
                  <a:lnTo>
                    <a:pt x="0" y="1"/>
                  </a:lnTo>
                  <a:lnTo>
                    <a:pt x="440" y="1"/>
                  </a:lnTo>
                  <a:lnTo>
                    <a:pt x="917" y="441"/>
                  </a:lnTo>
                  <a:lnTo>
                    <a:pt x="917" y="441"/>
                  </a:lnTo>
                  <a:lnTo>
                    <a:pt x="44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0" name="Google Shape;670;p46"/>
            <p:cNvSpPr/>
            <p:nvPr/>
          </p:nvSpPr>
          <p:spPr>
            <a:xfrm>
              <a:off x="6221716" y="1846463"/>
              <a:ext cx="7089" cy="7089"/>
            </a:xfrm>
            <a:custGeom>
              <a:rect b="b" l="l" r="r" t="t"/>
              <a:pathLst>
                <a:path extrusionOk="0" h="441" w="441">
                  <a:moveTo>
                    <a:pt x="0" y="0"/>
                  </a:moveTo>
                  <a:lnTo>
                    <a:pt x="0" y="0"/>
                  </a:lnTo>
                  <a:lnTo>
                    <a:pt x="440"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1" name="Google Shape;671;p46"/>
            <p:cNvSpPr/>
            <p:nvPr/>
          </p:nvSpPr>
          <p:spPr>
            <a:xfrm>
              <a:off x="7385610" y="3216616"/>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2" name="Google Shape;672;p46"/>
            <p:cNvSpPr/>
            <p:nvPr/>
          </p:nvSpPr>
          <p:spPr>
            <a:xfrm>
              <a:off x="5028356" y="3164758"/>
              <a:ext cx="16" cy="16"/>
            </a:xfrm>
            <a:custGeom>
              <a:rect b="b" l="l" r="r" t="t"/>
              <a:pathLst>
                <a:path extrusionOk="0" h="1" w="1">
                  <a:moveTo>
                    <a:pt x="0" y="0"/>
                  </a:move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3" name="Google Shape;673;p46"/>
            <p:cNvSpPr/>
            <p:nvPr/>
          </p:nvSpPr>
          <p:spPr>
            <a:xfrm>
              <a:off x="4681843" y="3002690"/>
              <a:ext cx="37133" cy="14757"/>
            </a:xfrm>
            <a:custGeom>
              <a:rect b="b" l="l" r="r" t="t"/>
              <a:pathLst>
                <a:path extrusionOk="0" h="918" w="2310">
                  <a:moveTo>
                    <a:pt x="477" y="1"/>
                  </a:moveTo>
                  <a:lnTo>
                    <a:pt x="0" y="477"/>
                  </a:lnTo>
                  <a:lnTo>
                    <a:pt x="477" y="477"/>
                  </a:lnTo>
                  <a:lnTo>
                    <a:pt x="917" y="917"/>
                  </a:lnTo>
                  <a:lnTo>
                    <a:pt x="2310" y="917"/>
                  </a:lnTo>
                  <a:lnTo>
                    <a:pt x="1833" y="477"/>
                  </a:lnTo>
                  <a:lnTo>
                    <a:pt x="917" y="477"/>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4" name="Google Shape;674;p46"/>
            <p:cNvSpPr/>
            <p:nvPr/>
          </p:nvSpPr>
          <p:spPr>
            <a:xfrm>
              <a:off x="5123826" y="2884828"/>
              <a:ext cx="16" cy="7684"/>
            </a:xfrm>
            <a:custGeom>
              <a:rect b="b" l="l" r="r" t="t"/>
              <a:pathLst>
                <a:path extrusionOk="0" h="478" w="1">
                  <a:moveTo>
                    <a:pt x="0" y="477"/>
                  </a:move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5" name="Google Shape;675;p46"/>
            <p:cNvSpPr/>
            <p:nvPr/>
          </p:nvSpPr>
          <p:spPr>
            <a:xfrm>
              <a:off x="4888102" y="2951426"/>
              <a:ext cx="7668" cy="7089"/>
            </a:xfrm>
            <a:custGeom>
              <a:rect b="b" l="l" r="r" t="t"/>
              <a:pathLst>
                <a:path extrusionOk="0" h="441" w="477">
                  <a:moveTo>
                    <a:pt x="0" y="0"/>
                  </a:moveTo>
                  <a:lnTo>
                    <a:pt x="477" y="44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6" name="Google Shape;676;p46"/>
            <p:cNvSpPr/>
            <p:nvPr/>
          </p:nvSpPr>
          <p:spPr>
            <a:xfrm>
              <a:off x="6449772" y="1846463"/>
              <a:ext cx="7684" cy="16"/>
            </a:xfrm>
            <a:custGeom>
              <a:rect b="b" l="l" r="r" t="t"/>
              <a:pathLst>
                <a:path extrusionOk="0" h="1" w="478">
                  <a:moveTo>
                    <a:pt x="477" y="0"/>
                  </a:moveTo>
                  <a:lnTo>
                    <a:pt x="1" y="0"/>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7" name="Google Shape;677;p46"/>
            <p:cNvSpPr/>
            <p:nvPr/>
          </p:nvSpPr>
          <p:spPr>
            <a:xfrm>
              <a:off x="6582375" y="2185308"/>
              <a:ext cx="16" cy="16"/>
            </a:xfrm>
            <a:custGeom>
              <a:rect b="b" l="l" r="r" t="t"/>
              <a:pathLst>
                <a:path extrusionOk="0" h="1" w="1">
                  <a:moveTo>
                    <a:pt x="0" y="1"/>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8" name="Google Shape;678;p46"/>
            <p:cNvSpPr/>
            <p:nvPr/>
          </p:nvSpPr>
          <p:spPr>
            <a:xfrm>
              <a:off x="6538168" y="2067446"/>
              <a:ext cx="7684" cy="7089"/>
            </a:xfrm>
            <a:custGeom>
              <a:rect b="b" l="l" r="r" t="t"/>
              <a:pathLst>
                <a:path extrusionOk="0" h="441" w="478">
                  <a:moveTo>
                    <a:pt x="1" y="1"/>
                  </a:moveTo>
                  <a:lnTo>
                    <a:pt x="1" y="441"/>
                  </a:lnTo>
                  <a:lnTo>
                    <a:pt x="477" y="44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79" name="Google Shape;679;p46"/>
            <p:cNvSpPr/>
            <p:nvPr/>
          </p:nvSpPr>
          <p:spPr>
            <a:xfrm>
              <a:off x="6435047" y="1787532"/>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0" name="Google Shape;680;p46"/>
            <p:cNvSpPr/>
            <p:nvPr/>
          </p:nvSpPr>
          <p:spPr>
            <a:xfrm>
              <a:off x="6545836" y="2023256"/>
              <a:ext cx="16" cy="7089"/>
            </a:xfrm>
            <a:custGeom>
              <a:rect b="b" l="l" r="r" t="t"/>
              <a:pathLst>
                <a:path extrusionOk="0" h="441" w="1">
                  <a:moveTo>
                    <a:pt x="0" y="0"/>
                  </a:moveTo>
                  <a:lnTo>
                    <a:pt x="0" y="0"/>
                  </a:lnTo>
                  <a:lnTo>
                    <a:pt x="0"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1" name="Google Shape;681;p46"/>
            <p:cNvSpPr/>
            <p:nvPr/>
          </p:nvSpPr>
          <p:spPr>
            <a:xfrm>
              <a:off x="6994891" y="2030329"/>
              <a:ext cx="58947" cy="22409"/>
            </a:xfrm>
            <a:custGeom>
              <a:rect b="b" l="l" r="r" t="t"/>
              <a:pathLst>
                <a:path extrusionOk="0" h="1394" w="3667">
                  <a:moveTo>
                    <a:pt x="2310" y="0"/>
                  </a:moveTo>
                  <a:lnTo>
                    <a:pt x="0" y="917"/>
                  </a:lnTo>
                  <a:lnTo>
                    <a:pt x="917" y="1393"/>
                  </a:lnTo>
                  <a:lnTo>
                    <a:pt x="1833" y="1393"/>
                  </a:lnTo>
                  <a:lnTo>
                    <a:pt x="2310" y="917"/>
                  </a:lnTo>
                  <a:lnTo>
                    <a:pt x="3666" y="1393"/>
                  </a:lnTo>
                  <a:lnTo>
                    <a:pt x="3666" y="1393"/>
                  </a:lnTo>
                  <a:lnTo>
                    <a:pt x="2750" y="477"/>
                  </a:lnTo>
                  <a:lnTo>
                    <a:pt x="231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2" name="Google Shape;682;p46"/>
            <p:cNvSpPr/>
            <p:nvPr/>
          </p:nvSpPr>
          <p:spPr>
            <a:xfrm>
              <a:off x="6619492" y="2354449"/>
              <a:ext cx="7089" cy="7684"/>
            </a:xfrm>
            <a:custGeom>
              <a:rect b="b" l="l" r="r" t="t"/>
              <a:pathLst>
                <a:path extrusionOk="0" h="478" w="441">
                  <a:moveTo>
                    <a:pt x="1" y="477"/>
                  </a:moveTo>
                  <a:lnTo>
                    <a:pt x="441" y="0"/>
                  </a:lnTo>
                  <a:lnTo>
                    <a:pt x="44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3" name="Google Shape;683;p46"/>
            <p:cNvSpPr/>
            <p:nvPr/>
          </p:nvSpPr>
          <p:spPr>
            <a:xfrm>
              <a:off x="6560561" y="2126377"/>
              <a:ext cx="7089" cy="16"/>
            </a:xfrm>
            <a:custGeom>
              <a:rect b="b" l="l" r="r" t="t"/>
              <a:pathLst>
                <a:path extrusionOk="0" h="1" w="441">
                  <a:moveTo>
                    <a:pt x="441"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4" name="Google Shape;684;p46"/>
            <p:cNvSpPr/>
            <p:nvPr/>
          </p:nvSpPr>
          <p:spPr>
            <a:xfrm>
              <a:off x="6700237" y="4092928"/>
              <a:ext cx="7668" cy="7668"/>
            </a:xfrm>
            <a:custGeom>
              <a:rect b="b" l="l" r="r" t="t"/>
              <a:pathLst>
                <a:path extrusionOk="0" h="477" w="477">
                  <a:moveTo>
                    <a:pt x="477" y="0"/>
                  </a:moveTo>
                  <a:lnTo>
                    <a:pt x="477" y="0"/>
                  </a:lnTo>
                  <a:lnTo>
                    <a:pt x="0" y="477"/>
                  </a:lnTo>
                  <a:lnTo>
                    <a:pt x="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5" name="Google Shape;685;p46"/>
            <p:cNvSpPr/>
            <p:nvPr/>
          </p:nvSpPr>
          <p:spPr>
            <a:xfrm>
              <a:off x="6862289" y="3717529"/>
              <a:ext cx="16" cy="16"/>
            </a:xfrm>
            <a:custGeom>
              <a:rect b="b" l="l" r="r" t="t"/>
              <a:pathLst>
                <a:path extrusionOk="0" h="1" w="1">
                  <a:moveTo>
                    <a:pt x="1"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6" name="Google Shape;686;p46"/>
            <p:cNvSpPr/>
            <p:nvPr/>
          </p:nvSpPr>
          <p:spPr>
            <a:xfrm>
              <a:off x="6493978" y="3909062"/>
              <a:ext cx="16" cy="7089"/>
            </a:xfrm>
            <a:custGeom>
              <a:rect b="b" l="l" r="r" t="t"/>
              <a:pathLst>
                <a:path extrusionOk="0" h="441" w="1">
                  <a:moveTo>
                    <a:pt x="0" y="440"/>
                  </a:move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7" name="Google Shape;687;p46"/>
            <p:cNvSpPr/>
            <p:nvPr/>
          </p:nvSpPr>
          <p:spPr>
            <a:xfrm>
              <a:off x="6656030" y="4107653"/>
              <a:ext cx="14757" cy="16"/>
            </a:xfrm>
            <a:custGeom>
              <a:rect b="b" l="l" r="r" t="t"/>
              <a:pathLst>
                <a:path extrusionOk="0" h="1" w="918">
                  <a:moveTo>
                    <a:pt x="477" y="1"/>
                  </a:moveTo>
                  <a:lnTo>
                    <a:pt x="1" y="1"/>
                  </a:lnTo>
                  <a:lnTo>
                    <a:pt x="91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8" name="Google Shape;688;p46"/>
            <p:cNvSpPr/>
            <p:nvPr/>
          </p:nvSpPr>
          <p:spPr>
            <a:xfrm>
              <a:off x="6685496" y="3481805"/>
              <a:ext cx="37149" cy="29482"/>
            </a:xfrm>
            <a:custGeom>
              <a:rect b="b" l="l" r="r" t="t"/>
              <a:pathLst>
                <a:path extrusionOk="0" h="1834" w="2311">
                  <a:moveTo>
                    <a:pt x="1394" y="917"/>
                  </a:moveTo>
                  <a:lnTo>
                    <a:pt x="1834" y="440"/>
                  </a:lnTo>
                  <a:lnTo>
                    <a:pt x="2310" y="1"/>
                  </a:lnTo>
                  <a:lnTo>
                    <a:pt x="2310" y="1"/>
                  </a:lnTo>
                  <a:lnTo>
                    <a:pt x="1834" y="440"/>
                  </a:lnTo>
                  <a:lnTo>
                    <a:pt x="1394" y="917"/>
                  </a:lnTo>
                  <a:lnTo>
                    <a:pt x="1" y="1834"/>
                  </a:lnTo>
                  <a:lnTo>
                    <a:pt x="1" y="1834"/>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89" name="Google Shape;689;p46"/>
            <p:cNvSpPr/>
            <p:nvPr/>
          </p:nvSpPr>
          <p:spPr>
            <a:xfrm>
              <a:off x="6773892" y="3496546"/>
              <a:ext cx="14757" cy="7073"/>
            </a:xfrm>
            <a:custGeom>
              <a:rect b="b" l="l" r="r" t="t"/>
              <a:pathLst>
                <a:path extrusionOk="0" h="440" w="918">
                  <a:moveTo>
                    <a:pt x="477" y="0"/>
                  </a:moveTo>
                  <a:lnTo>
                    <a:pt x="917" y="0"/>
                  </a:lnTo>
                  <a:lnTo>
                    <a:pt x="917" y="0"/>
                  </a:lnTo>
                  <a:lnTo>
                    <a:pt x="477" y="0"/>
                  </a:lnTo>
                  <a:lnTo>
                    <a:pt x="1" y="440"/>
                  </a:lnTo>
                  <a:lnTo>
                    <a:pt x="1"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0" name="Google Shape;690;p46"/>
            <p:cNvSpPr/>
            <p:nvPr/>
          </p:nvSpPr>
          <p:spPr>
            <a:xfrm>
              <a:off x="6832823" y="3518343"/>
              <a:ext cx="7684" cy="16"/>
            </a:xfrm>
            <a:custGeom>
              <a:rect b="b" l="l" r="r" t="t"/>
              <a:pathLst>
                <a:path extrusionOk="0" h="1" w="478">
                  <a:moveTo>
                    <a:pt x="477" y="0"/>
                  </a:moveTo>
                  <a:lnTo>
                    <a:pt x="477" y="0"/>
                  </a:lnTo>
                  <a:lnTo>
                    <a:pt x="1" y="0"/>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1" name="Google Shape;691;p46"/>
            <p:cNvSpPr/>
            <p:nvPr/>
          </p:nvSpPr>
          <p:spPr>
            <a:xfrm>
              <a:off x="6869956" y="3591999"/>
              <a:ext cx="14741" cy="16"/>
            </a:xfrm>
            <a:custGeom>
              <a:rect b="b" l="l" r="r" t="t"/>
              <a:pathLst>
                <a:path extrusionOk="0" h="1" w="917">
                  <a:moveTo>
                    <a:pt x="440" y="1"/>
                  </a:moveTo>
                  <a:lnTo>
                    <a:pt x="917" y="1"/>
                  </a:lnTo>
                  <a:lnTo>
                    <a:pt x="440" y="1"/>
                  </a:ln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2" name="Google Shape;692;p46"/>
            <p:cNvSpPr/>
            <p:nvPr/>
          </p:nvSpPr>
          <p:spPr>
            <a:xfrm>
              <a:off x="6663698" y="3503603"/>
              <a:ext cx="7089" cy="16"/>
            </a:xfrm>
            <a:custGeom>
              <a:rect b="b" l="l" r="r" t="t"/>
              <a:pathLst>
                <a:path extrusionOk="0" h="1" w="441">
                  <a:moveTo>
                    <a:pt x="0" y="1"/>
                  </a:moveTo>
                  <a:lnTo>
                    <a:pt x="0" y="1"/>
                  </a:lnTo>
                  <a:lnTo>
                    <a:pt x="44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3" name="Google Shape;693;p46"/>
            <p:cNvSpPr/>
            <p:nvPr/>
          </p:nvSpPr>
          <p:spPr>
            <a:xfrm>
              <a:off x="6773892" y="4033997"/>
              <a:ext cx="7684" cy="7668"/>
            </a:xfrm>
            <a:custGeom>
              <a:rect b="b" l="l" r="r" t="t"/>
              <a:pathLst>
                <a:path extrusionOk="0" h="477" w="478">
                  <a:moveTo>
                    <a:pt x="477" y="0"/>
                  </a:moveTo>
                  <a:lnTo>
                    <a:pt x="477" y="0"/>
                  </a:lnTo>
                  <a:lnTo>
                    <a:pt x="1" y="477"/>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4" name="Google Shape;694;p46"/>
            <p:cNvSpPr/>
            <p:nvPr/>
          </p:nvSpPr>
          <p:spPr>
            <a:xfrm>
              <a:off x="6818098" y="3496546"/>
              <a:ext cx="16" cy="14741"/>
            </a:xfrm>
            <a:custGeom>
              <a:rect b="b" l="l" r="r" t="t"/>
              <a:pathLst>
                <a:path extrusionOk="0" h="917" w="1">
                  <a:moveTo>
                    <a:pt x="0" y="0"/>
                  </a:moveTo>
                  <a:lnTo>
                    <a:pt x="0" y="0"/>
                  </a:lnTo>
                  <a:lnTo>
                    <a:pt x="0" y="917"/>
                  </a:lnTo>
                  <a:lnTo>
                    <a:pt x="0"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5" name="Google Shape;695;p46"/>
            <p:cNvSpPr/>
            <p:nvPr/>
          </p:nvSpPr>
          <p:spPr>
            <a:xfrm>
              <a:off x="6737354" y="4092928"/>
              <a:ext cx="7089" cy="16"/>
            </a:xfrm>
            <a:custGeom>
              <a:rect b="b" l="l" r="r" t="t"/>
              <a:pathLst>
                <a:path extrusionOk="0" h="1" w="441">
                  <a:moveTo>
                    <a:pt x="1" y="0"/>
                  </a:moveTo>
                  <a:lnTo>
                    <a:pt x="1" y="0"/>
                  </a:lnTo>
                  <a:lnTo>
                    <a:pt x="44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6" name="Google Shape;696;p46"/>
            <p:cNvSpPr/>
            <p:nvPr/>
          </p:nvSpPr>
          <p:spPr>
            <a:xfrm>
              <a:off x="6752094" y="4063463"/>
              <a:ext cx="16" cy="16"/>
            </a:xfrm>
            <a:custGeom>
              <a:rect b="b" l="l" r="r" t="t"/>
              <a:pathLst>
                <a:path extrusionOk="0" h="1" w="1">
                  <a:moveTo>
                    <a:pt x="0" y="0"/>
                  </a:move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7" name="Google Shape;697;p46"/>
            <p:cNvSpPr/>
            <p:nvPr/>
          </p:nvSpPr>
          <p:spPr>
            <a:xfrm>
              <a:off x="7407408" y="3371016"/>
              <a:ext cx="29482" cy="16"/>
            </a:xfrm>
            <a:custGeom>
              <a:rect b="b" l="l" r="r" t="t"/>
              <a:pathLst>
                <a:path extrusionOk="0" h="1" w="1834">
                  <a:moveTo>
                    <a:pt x="0" y="0"/>
                  </a:moveTo>
                  <a:lnTo>
                    <a:pt x="917" y="0"/>
                  </a:lnTo>
                  <a:lnTo>
                    <a:pt x="1833" y="0"/>
                  </a:lnTo>
                  <a:lnTo>
                    <a:pt x="1833" y="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8" name="Google Shape;698;p46"/>
            <p:cNvSpPr/>
            <p:nvPr/>
          </p:nvSpPr>
          <p:spPr>
            <a:xfrm>
              <a:off x="6590026" y="4122394"/>
              <a:ext cx="16" cy="16"/>
            </a:xfrm>
            <a:custGeom>
              <a:rect b="b" l="l" r="r" t="t"/>
              <a:pathLst>
                <a:path extrusionOk="0" h="1" w="1">
                  <a:moveTo>
                    <a:pt x="1" y="0"/>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699" name="Google Shape;699;p46"/>
            <p:cNvSpPr/>
            <p:nvPr/>
          </p:nvSpPr>
          <p:spPr>
            <a:xfrm>
              <a:off x="6626565" y="4100580"/>
              <a:ext cx="7684" cy="16"/>
            </a:xfrm>
            <a:custGeom>
              <a:rect b="b" l="l" r="r" t="t"/>
              <a:pathLst>
                <a:path extrusionOk="0" h="1" w="478">
                  <a:moveTo>
                    <a:pt x="477"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0" name="Google Shape;700;p46"/>
            <p:cNvSpPr/>
            <p:nvPr/>
          </p:nvSpPr>
          <p:spPr>
            <a:xfrm>
              <a:off x="6766819" y="4092928"/>
              <a:ext cx="7089" cy="7668"/>
            </a:xfrm>
            <a:custGeom>
              <a:rect b="b" l="l" r="r" t="t"/>
              <a:pathLst>
                <a:path extrusionOk="0" h="477" w="441">
                  <a:moveTo>
                    <a:pt x="441" y="0"/>
                  </a:moveTo>
                  <a:lnTo>
                    <a:pt x="441" y="0"/>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1" name="Google Shape;701;p46"/>
            <p:cNvSpPr/>
            <p:nvPr/>
          </p:nvSpPr>
          <p:spPr>
            <a:xfrm>
              <a:off x="6759167" y="4130045"/>
              <a:ext cx="16" cy="7089"/>
            </a:xfrm>
            <a:custGeom>
              <a:rect b="b" l="l" r="r" t="t"/>
              <a:pathLst>
                <a:path extrusionOk="0" h="441" w="1">
                  <a:moveTo>
                    <a:pt x="0" y="1"/>
                  </a:moveTo>
                  <a:lnTo>
                    <a:pt x="0" y="1"/>
                  </a:lnTo>
                  <a:lnTo>
                    <a:pt x="0"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2" name="Google Shape;702;p46"/>
            <p:cNvSpPr/>
            <p:nvPr/>
          </p:nvSpPr>
          <p:spPr>
            <a:xfrm>
              <a:off x="6766819" y="4107653"/>
              <a:ext cx="16" cy="16"/>
            </a:xfrm>
            <a:custGeom>
              <a:rect b="b" l="l" r="r" t="t"/>
              <a:pathLst>
                <a:path extrusionOk="0" h="1" w="1">
                  <a:moveTo>
                    <a:pt x="1"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3" name="Google Shape;703;p46"/>
            <p:cNvSpPr/>
            <p:nvPr/>
          </p:nvSpPr>
          <p:spPr>
            <a:xfrm>
              <a:off x="6369043" y="4262648"/>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4" name="Google Shape;704;p46"/>
            <p:cNvSpPr/>
            <p:nvPr/>
          </p:nvSpPr>
          <p:spPr>
            <a:xfrm>
              <a:off x="7304271" y="3216616"/>
              <a:ext cx="14757" cy="7089"/>
            </a:xfrm>
            <a:custGeom>
              <a:rect b="b" l="l" r="r" t="t"/>
              <a:pathLst>
                <a:path extrusionOk="0" h="441" w="918">
                  <a:moveTo>
                    <a:pt x="917" y="0"/>
                  </a:moveTo>
                  <a:lnTo>
                    <a:pt x="917" y="0"/>
                  </a:lnTo>
                  <a:lnTo>
                    <a:pt x="1" y="440"/>
                  </a:lnTo>
                  <a:lnTo>
                    <a:pt x="1"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5" name="Google Shape;705;p46"/>
            <p:cNvSpPr/>
            <p:nvPr/>
          </p:nvSpPr>
          <p:spPr>
            <a:xfrm>
              <a:off x="7274805" y="3208948"/>
              <a:ext cx="14757" cy="14757"/>
            </a:xfrm>
            <a:custGeom>
              <a:rect b="b" l="l" r="r" t="t"/>
              <a:pathLst>
                <a:path extrusionOk="0" h="918" w="918">
                  <a:moveTo>
                    <a:pt x="917" y="477"/>
                  </a:moveTo>
                  <a:lnTo>
                    <a:pt x="917" y="1"/>
                  </a:lnTo>
                  <a:lnTo>
                    <a:pt x="917" y="1"/>
                  </a:lnTo>
                  <a:lnTo>
                    <a:pt x="917" y="477"/>
                  </a:lnTo>
                  <a:lnTo>
                    <a:pt x="1" y="917"/>
                  </a:lnTo>
                  <a:lnTo>
                    <a:pt x="1"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6" name="Google Shape;706;p46"/>
            <p:cNvSpPr/>
            <p:nvPr/>
          </p:nvSpPr>
          <p:spPr>
            <a:xfrm>
              <a:off x="7208801" y="3194223"/>
              <a:ext cx="14757" cy="29482"/>
            </a:xfrm>
            <a:custGeom>
              <a:rect b="b" l="l" r="r" t="t"/>
              <a:pathLst>
                <a:path extrusionOk="0" h="1834" w="918">
                  <a:moveTo>
                    <a:pt x="917" y="0"/>
                  </a:moveTo>
                  <a:lnTo>
                    <a:pt x="1" y="917"/>
                  </a:lnTo>
                  <a:lnTo>
                    <a:pt x="1" y="1833"/>
                  </a:lnTo>
                  <a:lnTo>
                    <a:pt x="441" y="917"/>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7" name="Google Shape;707;p46"/>
            <p:cNvSpPr/>
            <p:nvPr/>
          </p:nvSpPr>
          <p:spPr>
            <a:xfrm>
              <a:off x="7179336" y="3216616"/>
              <a:ext cx="7089" cy="7089"/>
            </a:xfrm>
            <a:custGeom>
              <a:rect b="b" l="l" r="r" t="t"/>
              <a:pathLst>
                <a:path extrusionOk="0" h="441" w="441">
                  <a:moveTo>
                    <a:pt x="441" y="0"/>
                  </a:moveTo>
                  <a:lnTo>
                    <a:pt x="441" y="0"/>
                  </a:lnTo>
                  <a:lnTo>
                    <a:pt x="1" y="440"/>
                  </a:lnTo>
                  <a:lnTo>
                    <a:pt x="1"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8" name="Google Shape;708;p46"/>
            <p:cNvSpPr/>
            <p:nvPr/>
          </p:nvSpPr>
          <p:spPr>
            <a:xfrm>
              <a:off x="7415076" y="3216616"/>
              <a:ext cx="7073" cy="7089"/>
            </a:xfrm>
            <a:custGeom>
              <a:rect b="b" l="l" r="r" t="t"/>
              <a:pathLst>
                <a:path extrusionOk="0" h="441" w="440">
                  <a:moveTo>
                    <a:pt x="440" y="0"/>
                  </a:moveTo>
                  <a:lnTo>
                    <a:pt x="440" y="0"/>
                  </a:lnTo>
                  <a:lnTo>
                    <a:pt x="0" y="440"/>
                  </a:lnTo>
                  <a:lnTo>
                    <a:pt x="0"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09" name="Google Shape;709;p46"/>
            <p:cNvSpPr/>
            <p:nvPr/>
          </p:nvSpPr>
          <p:spPr>
            <a:xfrm>
              <a:off x="7149870" y="3216616"/>
              <a:ext cx="21830" cy="16"/>
            </a:xfrm>
            <a:custGeom>
              <a:rect b="b" l="l" r="r" t="t"/>
              <a:pathLst>
                <a:path extrusionOk="0" h="1" w="1358">
                  <a:moveTo>
                    <a:pt x="1357" y="0"/>
                  </a:moveTo>
                  <a:lnTo>
                    <a:pt x="1357" y="0"/>
                  </a:lnTo>
                  <a:lnTo>
                    <a:pt x="917" y="0"/>
                  </a:lnTo>
                  <a:lnTo>
                    <a:pt x="1" y="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0" name="Google Shape;710;p46"/>
            <p:cNvSpPr/>
            <p:nvPr/>
          </p:nvSpPr>
          <p:spPr>
            <a:xfrm>
              <a:off x="7415076" y="3267879"/>
              <a:ext cx="7073" cy="16"/>
            </a:xfrm>
            <a:custGeom>
              <a:rect b="b" l="l" r="r" t="t"/>
              <a:pathLst>
                <a:path extrusionOk="0" h="1" w="440">
                  <a:moveTo>
                    <a:pt x="440" y="1"/>
                  </a:move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1" name="Google Shape;711;p46"/>
            <p:cNvSpPr/>
            <p:nvPr/>
          </p:nvSpPr>
          <p:spPr>
            <a:xfrm>
              <a:off x="7333736" y="3208948"/>
              <a:ext cx="22425" cy="7684"/>
            </a:xfrm>
            <a:custGeom>
              <a:rect b="b" l="l" r="r" t="t"/>
              <a:pathLst>
                <a:path extrusionOk="0" h="478" w="1395">
                  <a:moveTo>
                    <a:pt x="478" y="1"/>
                  </a:moveTo>
                  <a:lnTo>
                    <a:pt x="1394" y="1"/>
                  </a:lnTo>
                  <a:lnTo>
                    <a:pt x="1394" y="1"/>
                  </a:lnTo>
                  <a:lnTo>
                    <a:pt x="1394" y="1"/>
                  </a:lnTo>
                  <a:lnTo>
                    <a:pt x="478" y="1"/>
                  </a:lnTo>
                  <a:lnTo>
                    <a:pt x="478" y="477"/>
                  </a:lnTo>
                  <a:lnTo>
                    <a:pt x="1" y="477"/>
                  </a:lnTo>
                  <a:lnTo>
                    <a:pt x="478"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2" name="Google Shape;712;p46"/>
            <p:cNvSpPr/>
            <p:nvPr/>
          </p:nvSpPr>
          <p:spPr>
            <a:xfrm>
              <a:off x="7370869" y="3216616"/>
              <a:ext cx="16" cy="7089"/>
            </a:xfrm>
            <a:custGeom>
              <a:rect b="b" l="l" r="r" t="t"/>
              <a:pathLst>
                <a:path extrusionOk="0" h="441" w="1">
                  <a:moveTo>
                    <a:pt x="1" y="0"/>
                  </a:moveTo>
                  <a:lnTo>
                    <a:pt x="1" y="0"/>
                  </a:lnTo>
                  <a:lnTo>
                    <a:pt x="1" y="440"/>
                  </a:lnTo>
                  <a:lnTo>
                    <a:pt x="1"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3" name="Google Shape;713;p46"/>
            <p:cNvSpPr/>
            <p:nvPr/>
          </p:nvSpPr>
          <p:spPr>
            <a:xfrm>
              <a:off x="6773892" y="3231340"/>
              <a:ext cx="16" cy="7089"/>
            </a:xfrm>
            <a:custGeom>
              <a:rect b="b" l="l" r="r" t="t"/>
              <a:pathLst>
                <a:path extrusionOk="0" h="441" w="1">
                  <a:moveTo>
                    <a:pt x="1" y="44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4" name="Google Shape;714;p46"/>
            <p:cNvSpPr/>
            <p:nvPr/>
          </p:nvSpPr>
          <p:spPr>
            <a:xfrm>
              <a:off x="6493978" y="3246081"/>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5" name="Google Shape;715;p46"/>
            <p:cNvSpPr/>
            <p:nvPr/>
          </p:nvSpPr>
          <p:spPr>
            <a:xfrm>
              <a:off x="6855216" y="3223689"/>
              <a:ext cx="16" cy="16"/>
            </a:xfrm>
            <a:custGeom>
              <a:rect b="b" l="l" r="r" t="t"/>
              <a:pathLst>
                <a:path extrusionOk="0" h="1" w="1">
                  <a:moveTo>
                    <a:pt x="1" y="0"/>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6" name="Google Shape;716;p46"/>
            <p:cNvSpPr/>
            <p:nvPr/>
          </p:nvSpPr>
          <p:spPr>
            <a:xfrm>
              <a:off x="6744427" y="3223689"/>
              <a:ext cx="16" cy="7668"/>
            </a:xfrm>
            <a:custGeom>
              <a:rect b="b" l="l" r="r" t="t"/>
              <a:pathLst>
                <a:path extrusionOk="0" h="477" w="1">
                  <a:moveTo>
                    <a:pt x="1" y="477"/>
                  </a:moveTo>
                  <a:lnTo>
                    <a:pt x="1" y="477"/>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7" name="Google Shape;717;p46"/>
            <p:cNvSpPr/>
            <p:nvPr/>
          </p:nvSpPr>
          <p:spPr>
            <a:xfrm>
              <a:off x="6538168" y="3208948"/>
              <a:ext cx="7684" cy="16"/>
            </a:xfrm>
            <a:custGeom>
              <a:rect b="b" l="l" r="r" t="t"/>
              <a:pathLst>
                <a:path extrusionOk="0" h="1" w="478">
                  <a:moveTo>
                    <a:pt x="1" y="1"/>
                  </a:move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8" name="Google Shape;718;p46"/>
            <p:cNvSpPr/>
            <p:nvPr/>
          </p:nvSpPr>
          <p:spPr>
            <a:xfrm>
              <a:off x="6943612" y="3113479"/>
              <a:ext cx="21830" cy="7089"/>
            </a:xfrm>
            <a:custGeom>
              <a:rect b="b" l="l" r="r" t="t"/>
              <a:pathLst>
                <a:path extrusionOk="0" h="441" w="1358">
                  <a:moveTo>
                    <a:pt x="917" y="1"/>
                  </a:moveTo>
                  <a:lnTo>
                    <a:pt x="1" y="441"/>
                  </a:lnTo>
                  <a:lnTo>
                    <a:pt x="1" y="441"/>
                  </a:lnTo>
                  <a:lnTo>
                    <a:pt x="135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19" name="Google Shape;719;p46"/>
            <p:cNvSpPr/>
            <p:nvPr/>
          </p:nvSpPr>
          <p:spPr>
            <a:xfrm>
              <a:off x="7002543" y="3098754"/>
              <a:ext cx="14757" cy="14741"/>
            </a:xfrm>
            <a:custGeom>
              <a:rect b="b" l="l" r="r" t="t"/>
              <a:pathLst>
                <a:path extrusionOk="0" h="917" w="918">
                  <a:moveTo>
                    <a:pt x="917" y="0"/>
                  </a:moveTo>
                  <a:lnTo>
                    <a:pt x="917" y="0"/>
                  </a:lnTo>
                  <a:lnTo>
                    <a:pt x="1" y="917"/>
                  </a:lnTo>
                  <a:lnTo>
                    <a:pt x="1"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0" name="Google Shape;720;p46"/>
            <p:cNvSpPr/>
            <p:nvPr/>
          </p:nvSpPr>
          <p:spPr>
            <a:xfrm>
              <a:off x="6965426" y="3105827"/>
              <a:ext cx="14741" cy="7668"/>
            </a:xfrm>
            <a:custGeom>
              <a:rect b="b" l="l" r="r" t="t"/>
              <a:pathLst>
                <a:path extrusionOk="0" h="477" w="917">
                  <a:moveTo>
                    <a:pt x="477" y="0"/>
                  </a:moveTo>
                  <a:lnTo>
                    <a:pt x="0" y="477"/>
                  </a:lnTo>
                  <a:lnTo>
                    <a:pt x="477" y="477"/>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1" name="Google Shape;721;p46"/>
            <p:cNvSpPr/>
            <p:nvPr/>
          </p:nvSpPr>
          <p:spPr>
            <a:xfrm>
              <a:off x="7090939" y="3157685"/>
              <a:ext cx="14757" cy="7089"/>
            </a:xfrm>
            <a:custGeom>
              <a:rect b="b" l="l" r="r" t="t"/>
              <a:pathLst>
                <a:path extrusionOk="0" h="441" w="918">
                  <a:moveTo>
                    <a:pt x="441" y="0"/>
                  </a:moveTo>
                  <a:lnTo>
                    <a:pt x="917" y="0"/>
                  </a:lnTo>
                  <a:lnTo>
                    <a:pt x="917" y="0"/>
                  </a:lnTo>
                  <a:lnTo>
                    <a:pt x="441" y="0"/>
                  </a:lnTo>
                  <a:lnTo>
                    <a:pt x="1" y="440"/>
                  </a:lnTo>
                  <a:lnTo>
                    <a:pt x="1"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2" name="Google Shape;722;p46"/>
            <p:cNvSpPr/>
            <p:nvPr/>
          </p:nvSpPr>
          <p:spPr>
            <a:xfrm>
              <a:off x="8092782" y="3879597"/>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3" name="Google Shape;723;p46"/>
            <p:cNvSpPr/>
            <p:nvPr/>
          </p:nvSpPr>
          <p:spPr>
            <a:xfrm>
              <a:off x="5683670" y="3002690"/>
              <a:ext cx="7668" cy="7684"/>
            </a:xfrm>
            <a:custGeom>
              <a:rect b="b" l="l" r="r" t="t"/>
              <a:pathLst>
                <a:path extrusionOk="0" h="478" w="477">
                  <a:moveTo>
                    <a:pt x="0" y="1"/>
                  </a:moveTo>
                  <a:lnTo>
                    <a:pt x="477" y="477"/>
                  </a:lnTo>
                  <a:lnTo>
                    <a:pt x="477"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4" name="Google Shape;724;p46"/>
            <p:cNvSpPr/>
            <p:nvPr/>
          </p:nvSpPr>
          <p:spPr>
            <a:xfrm>
              <a:off x="5706062" y="3010357"/>
              <a:ext cx="7089" cy="7089"/>
            </a:xfrm>
            <a:custGeom>
              <a:rect b="b" l="l" r="r" t="t"/>
              <a:pathLst>
                <a:path extrusionOk="0" h="441" w="441">
                  <a:moveTo>
                    <a:pt x="1" y="0"/>
                  </a:moveTo>
                  <a:lnTo>
                    <a:pt x="440" y="440"/>
                  </a:lnTo>
                  <a:lnTo>
                    <a:pt x="440"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5" name="Google Shape;725;p46"/>
            <p:cNvSpPr/>
            <p:nvPr/>
          </p:nvSpPr>
          <p:spPr>
            <a:xfrm>
              <a:off x="7591869" y="3680412"/>
              <a:ext cx="14741" cy="22409"/>
            </a:xfrm>
            <a:custGeom>
              <a:rect b="b" l="l" r="r" t="t"/>
              <a:pathLst>
                <a:path extrusionOk="0" h="1394" w="917">
                  <a:moveTo>
                    <a:pt x="440" y="917"/>
                  </a:moveTo>
                  <a:lnTo>
                    <a:pt x="917" y="0"/>
                  </a:lnTo>
                  <a:lnTo>
                    <a:pt x="917" y="0"/>
                  </a:lnTo>
                  <a:lnTo>
                    <a:pt x="440" y="917"/>
                  </a:lnTo>
                  <a:lnTo>
                    <a:pt x="0" y="1393"/>
                  </a:lnTo>
                  <a:lnTo>
                    <a:pt x="0" y="1393"/>
                  </a:lnTo>
                  <a:lnTo>
                    <a:pt x="0" y="1393"/>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6" name="Google Shape;726;p46"/>
            <p:cNvSpPr/>
            <p:nvPr/>
          </p:nvSpPr>
          <p:spPr>
            <a:xfrm>
              <a:off x="7562403" y="3702804"/>
              <a:ext cx="7073" cy="21814"/>
            </a:xfrm>
            <a:custGeom>
              <a:rect b="b" l="l" r="r" t="t"/>
              <a:pathLst>
                <a:path extrusionOk="0" h="1357" w="440">
                  <a:moveTo>
                    <a:pt x="440" y="0"/>
                  </a:moveTo>
                  <a:lnTo>
                    <a:pt x="440" y="0"/>
                  </a:lnTo>
                  <a:lnTo>
                    <a:pt x="0" y="1357"/>
                  </a:lnTo>
                  <a:lnTo>
                    <a:pt x="0" y="135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7" name="Google Shape;727;p46"/>
            <p:cNvSpPr/>
            <p:nvPr/>
          </p:nvSpPr>
          <p:spPr>
            <a:xfrm>
              <a:off x="6295372" y="2863030"/>
              <a:ext cx="29482" cy="7089"/>
            </a:xfrm>
            <a:custGeom>
              <a:rect b="b" l="l" r="r" t="t"/>
              <a:pathLst>
                <a:path extrusionOk="0" h="441" w="1834">
                  <a:moveTo>
                    <a:pt x="1834" y="0"/>
                  </a:moveTo>
                  <a:lnTo>
                    <a:pt x="1" y="440"/>
                  </a:lnTo>
                  <a:lnTo>
                    <a:pt x="441" y="440"/>
                  </a:lnTo>
                  <a:lnTo>
                    <a:pt x="1834"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8" name="Google Shape;728;p46"/>
            <p:cNvSpPr/>
            <p:nvPr/>
          </p:nvSpPr>
          <p:spPr>
            <a:xfrm>
              <a:off x="8107506" y="3923787"/>
              <a:ext cx="7089" cy="7089"/>
            </a:xfrm>
            <a:custGeom>
              <a:rect b="b" l="l" r="r" t="t"/>
              <a:pathLst>
                <a:path extrusionOk="0" h="441" w="441">
                  <a:moveTo>
                    <a:pt x="1" y="1"/>
                  </a:moveTo>
                  <a:lnTo>
                    <a:pt x="441"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29" name="Google Shape;729;p46"/>
            <p:cNvSpPr/>
            <p:nvPr/>
          </p:nvSpPr>
          <p:spPr>
            <a:xfrm>
              <a:off x="7643132" y="3688063"/>
              <a:ext cx="37149" cy="7089"/>
            </a:xfrm>
            <a:custGeom>
              <a:rect b="b" l="l" r="r" t="t"/>
              <a:pathLst>
                <a:path extrusionOk="0" h="441" w="2311">
                  <a:moveTo>
                    <a:pt x="2310" y="1"/>
                  </a:moveTo>
                  <a:lnTo>
                    <a:pt x="2310" y="1"/>
                  </a:lnTo>
                  <a:lnTo>
                    <a:pt x="1" y="441"/>
                  </a:lnTo>
                  <a:lnTo>
                    <a:pt x="1" y="441"/>
                  </a:lnTo>
                  <a:lnTo>
                    <a:pt x="1"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0" name="Google Shape;730;p46"/>
            <p:cNvSpPr/>
            <p:nvPr/>
          </p:nvSpPr>
          <p:spPr>
            <a:xfrm>
              <a:off x="6619492" y="2700962"/>
              <a:ext cx="7089" cy="7089"/>
            </a:xfrm>
            <a:custGeom>
              <a:rect b="b" l="l" r="r" t="t"/>
              <a:pathLst>
                <a:path extrusionOk="0" h="441" w="441">
                  <a:moveTo>
                    <a:pt x="1" y="1"/>
                  </a:moveTo>
                  <a:lnTo>
                    <a:pt x="441" y="441"/>
                  </a:lnTo>
                  <a:lnTo>
                    <a:pt x="44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1" name="Google Shape;731;p46"/>
            <p:cNvSpPr/>
            <p:nvPr/>
          </p:nvSpPr>
          <p:spPr>
            <a:xfrm>
              <a:off x="7819925" y="3688063"/>
              <a:ext cx="44222" cy="14757"/>
            </a:xfrm>
            <a:custGeom>
              <a:rect b="b" l="l" r="r" t="t"/>
              <a:pathLst>
                <a:path extrusionOk="0" h="918" w="2751">
                  <a:moveTo>
                    <a:pt x="1394" y="917"/>
                  </a:moveTo>
                  <a:lnTo>
                    <a:pt x="1834" y="441"/>
                  </a:lnTo>
                  <a:lnTo>
                    <a:pt x="2750" y="1"/>
                  </a:lnTo>
                  <a:lnTo>
                    <a:pt x="2750" y="1"/>
                  </a:lnTo>
                  <a:lnTo>
                    <a:pt x="1834" y="441"/>
                  </a:lnTo>
                  <a:lnTo>
                    <a:pt x="1394" y="917"/>
                  </a:lnTo>
                  <a:lnTo>
                    <a:pt x="477" y="917"/>
                  </a:lnTo>
                  <a:lnTo>
                    <a:pt x="1" y="917"/>
                  </a:lnTo>
                  <a:lnTo>
                    <a:pt x="477"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2" name="Google Shape;732;p46"/>
            <p:cNvSpPr/>
            <p:nvPr/>
          </p:nvSpPr>
          <p:spPr>
            <a:xfrm>
              <a:off x="4998891" y="3960326"/>
              <a:ext cx="16" cy="16"/>
            </a:xfrm>
            <a:custGeom>
              <a:rect b="b" l="l" r="r" t="t"/>
              <a:pathLst>
                <a:path extrusionOk="0" h="1" w="1">
                  <a:moveTo>
                    <a:pt x="0" y="1"/>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3" name="Google Shape;733;p46"/>
            <p:cNvSpPr/>
            <p:nvPr/>
          </p:nvSpPr>
          <p:spPr>
            <a:xfrm>
              <a:off x="5691337" y="3098754"/>
              <a:ext cx="14741" cy="21814"/>
            </a:xfrm>
            <a:custGeom>
              <a:rect b="b" l="l" r="r" t="t"/>
              <a:pathLst>
                <a:path extrusionOk="0" h="1357" w="917">
                  <a:moveTo>
                    <a:pt x="0" y="0"/>
                  </a:moveTo>
                  <a:lnTo>
                    <a:pt x="440" y="440"/>
                  </a:lnTo>
                  <a:lnTo>
                    <a:pt x="917" y="1357"/>
                  </a:lnTo>
                  <a:lnTo>
                    <a:pt x="917" y="44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4" name="Google Shape;734;p46"/>
            <p:cNvSpPr/>
            <p:nvPr/>
          </p:nvSpPr>
          <p:spPr>
            <a:xfrm>
              <a:off x="7768661" y="3688063"/>
              <a:ext cx="21814" cy="7089"/>
            </a:xfrm>
            <a:custGeom>
              <a:rect b="b" l="l" r="r" t="t"/>
              <a:pathLst>
                <a:path extrusionOk="0" h="441" w="1357">
                  <a:moveTo>
                    <a:pt x="1357" y="1"/>
                  </a:moveTo>
                  <a:lnTo>
                    <a:pt x="1357" y="1"/>
                  </a:lnTo>
                  <a:lnTo>
                    <a:pt x="0" y="441"/>
                  </a:lnTo>
                  <a:lnTo>
                    <a:pt x="0"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5" name="Google Shape;735;p46"/>
            <p:cNvSpPr/>
            <p:nvPr/>
          </p:nvSpPr>
          <p:spPr>
            <a:xfrm>
              <a:off x="7716803" y="3688063"/>
              <a:ext cx="37133" cy="7089"/>
            </a:xfrm>
            <a:custGeom>
              <a:rect b="b" l="l" r="r" t="t"/>
              <a:pathLst>
                <a:path extrusionOk="0" h="441" w="2310">
                  <a:moveTo>
                    <a:pt x="1833" y="1"/>
                  </a:moveTo>
                  <a:lnTo>
                    <a:pt x="2310" y="1"/>
                  </a:lnTo>
                  <a:lnTo>
                    <a:pt x="1833" y="1"/>
                  </a:lnTo>
                  <a:lnTo>
                    <a:pt x="477" y="441"/>
                  </a:lnTo>
                  <a:lnTo>
                    <a:pt x="0" y="441"/>
                  </a:lnTo>
                  <a:lnTo>
                    <a:pt x="477"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6" name="Google Shape;736;p46"/>
            <p:cNvSpPr/>
            <p:nvPr/>
          </p:nvSpPr>
          <p:spPr>
            <a:xfrm>
              <a:off x="7687338" y="3695136"/>
              <a:ext cx="7668" cy="16"/>
            </a:xfrm>
            <a:custGeom>
              <a:rect b="b" l="l" r="r" t="t"/>
              <a:pathLst>
                <a:path extrusionOk="0" h="1" w="477">
                  <a:moveTo>
                    <a:pt x="477" y="1"/>
                  </a:moveTo>
                  <a:lnTo>
                    <a:pt x="477" y="1"/>
                  </a:ln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7" name="Google Shape;737;p46"/>
            <p:cNvSpPr/>
            <p:nvPr/>
          </p:nvSpPr>
          <p:spPr>
            <a:xfrm>
              <a:off x="6597099" y="2722776"/>
              <a:ext cx="16" cy="7668"/>
            </a:xfrm>
            <a:custGeom>
              <a:rect b="b" l="l" r="r" t="t"/>
              <a:pathLst>
                <a:path extrusionOk="0" h="477" w="1">
                  <a:moveTo>
                    <a:pt x="1" y="0"/>
                  </a:moveTo>
                  <a:lnTo>
                    <a:pt x="1" y="477"/>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8" name="Google Shape;738;p46"/>
            <p:cNvSpPr/>
            <p:nvPr/>
          </p:nvSpPr>
          <p:spPr>
            <a:xfrm>
              <a:off x="6626565" y="2855362"/>
              <a:ext cx="14757" cy="14757"/>
            </a:xfrm>
            <a:custGeom>
              <a:rect b="b" l="l" r="r" t="t"/>
              <a:pathLst>
                <a:path extrusionOk="0" h="918" w="918">
                  <a:moveTo>
                    <a:pt x="1" y="1"/>
                  </a:moveTo>
                  <a:lnTo>
                    <a:pt x="477" y="477"/>
                  </a:lnTo>
                  <a:lnTo>
                    <a:pt x="917" y="917"/>
                  </a:lnTo>
                  <a:lnTo>
                    <a:pt x="917" y="477"/>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39" name="Google Shape;739;p46"/>
            <p:cNvSpPr/>
            <p:nvPr/>
          </p:nvSpPr>
          <p:spPr>
            <a:xfrm>
              <a:off x="6611840" y="2766966"/>
              <a:ext cx="14741" cy="16"/>
            </a:xfrm>
            <a:custGeom>
              <a:rect b="b" l="l" r="r" t="t"/>
              <a:pathLst>
                <a:path extrusionOk="0" h="1" w="917">
                  <a:moveTo>
                    <a:pt x="0" y="1"/>
                  </a:moveTo>
                  <a:lnTo>
                    <a:pt x="917" y="1"/>
                  </a:lnTo>
                  <a:lnTo>
                    <a:pt x="91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0" name="Google Shape;740;p46"/>
            <p:cNvSpPr/>
            <p:nvPr/>
          </p:nvSpPr>
          <p:spPr>
            <a:xfrm>
              <a:off x="6678423" y="2840638"/>
              <a:ext cx="21830" cy="16"/>
            </a:xfrm>
            <a:custGeom>
              <a:rect b="b" l="l" r="r" t="t"/>
              <a:pathLst>
                <a:path extrusionOk="0" h="1" w="1358">
                  <a:moveTo>
                    <a:pt x="1357" y="0"/>
                  </a:moveTo>
                  <a:lnTo>
                    <a:pt x="917" y="0"/>
                  </a:lnTo>
                  <a:lnTo>
                    <a:pt x="1" y="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1" name="Google Shape;741;p46"/>
            <p:cNvSpPr/>
            <p:nvPr/>
          </p:nvSpPr>
          <p:spPr>
            <a:xfrm>
              <a:off x="6884681" y="3046896"/>
              <a:ext cx="14757" cy="7668"/>
            </a:xfrm>
            <a:custGeom>
              <a:rect b="b" l="l" r="r" t="t"/>
              <a:pathLst>
                <a:path extrusionOk="0" h="477" w="918">
                  <a:moveTo>
                    <a:pt x="1" y="0"/>
                  </a:moveTo>
                  <a:lnTo>
                    <a:pt x="917" y="477"/>
                  </a:lnTo>
                  <a:lnTo>
                    <a:pt x="917"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2" name="Google Shape;742;p46"/>
            <p:cNvSpPr/>
            <p:nvPr/>
          </p:nvSpPr>
          <p:spPr>
            <a:xfrm>
              <a:off x="6611840" y="2737500"/>
              <a:ext cx="7668" cy="7684"/>
            </a:xfrm>
            <a:custGeom>
              <a:rect b="b" l="l" r="r" t="t"/>
              <a:pathLst>
                <a:path extrusionOk="0" h="478" w="477">
                  <a:moveTo>
                    <a:pt x="477" y="1"/>
                  </a:moveTo>
                  <a:lnTo>
                    <a:pt x="477" y="1"/>
                  </a:lnTo>
                  <a:lnTo>
                    <a:pt x="0" y="477"/>
                  </a:lnTo>
                  <a:lnTo>
                    <a:pt x="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3" name="Google Shape;743;p46"/>
            <p:cNvSpPr/>
            <p:nvPr/>
          </p:nvSpPr>
          <p:spPr>
            <a:xfrm>
              <a:off x="6811025" y="2936686"/>
              <a:ext cx="21814" cy="16"/>
            </a:xfrm>
            <a:custGeom>
              <a:rect b="b" l="l" r="r" t="t"/>
              <a:pathLst>
                <a:path extrusionOk="0" h="1" w="1357">
                  <a:moveTo>
                    <a:pt x="1357" y="1"/>
                  </a:moveTo>
                  <a:lnTo>
                    <a:pt x="1357" y="1"/>
                  </a:ln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4" name="Google Shape;744;p46"/>
            <p:cNvSpPr/>
            <p:nvPr/>
          </p:nvSpPr>
          <p:spPr>
            <a:xfrm>
              <a:off x="6729702" y="2840638"/>
              <a:ext cx="22409" cy="14741"/>
            </a:xfrm>
            <a:custGeom>
              <a:rect b="b" l="l" r="r" t="t"/>
              <a:pathLst>
                <a:path extrusionOk="0" h="917" w="1394">
                  <a:moveTo>
                    <a:pt x="477" y="917"/>
                  </a:moveTo>
                  <a:lnTo>
                    <a:pt x="1393" y="477"/>
                  </a:lnTo>
                  <a:lnTo>
                    <a:pt x="1393" y="0"/>
                  </a:lnTo>
                  <a:lnTo>
                    <a:pt x="1393" y="0"/>
                  </a:lnTo>
                  <a:lnTo>
                    <a:pt x="1393" y="477"/>
                  </a:lnTo>
                  <a:lnTo>
                    <a:pt x="477" y="917"/>
                  </a:lnTo>
                  <a:lnTo>
                    <a:pt x="0" y="917"/>
                  </a:lnTo>
                  <a:lnTo>
                    <a:pt x="0"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5" name="Google Shape;745;p46"/>
            <p:cNvSpPr/>
            <p:nvPr/>
          </p:nvSpPr>
          <p:spPr>
            <a:xfrm>
              <a:off x="4932292" y="3923787"/>
              <a:ext cx="14757" cy="7089"/>
            </a:xfrm>
            <a:custGeom>
              <a:rect b="b" l="l" r="r" t="t"/>
              <a:pathLst>
                <a:path extrusionOk="0" h="441" w="918">
                  <a:moveTo>
                    <a:pt x="1" y="1"/>
                  </a:moveTo>
                  <a:lnTo>
                    <a:pt x="917" y="44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6" name="Google Shape;746;p46"/>
            <p:cNvSpPr/>
            <p:nvPr/>
          </p:nvSpPr>
          <p:spPr>
            <a:xfrm>
              <a:off x="6877029" y="3046896"/>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7" name="Google Shape;747;p46"/>
            <p:cNvSpPr/>
            <p:nvPr/>
          </p:nvSpPr>
          <p:spPr>
            <a:xfrm>
              <a:off x="8136972" y="3650946"/>
              <a:ext cx="7089" cy="29482"/>
            </a:xfrm>
            <a:custGeom>
              <a:rect b="b" l="l" r="r" t="t"/>
              <a:pathLst>
                <a:path extrusionOk="0" h="1834" w="441">
                  <a:moveTo>
                    <a:pt x="441" y="1833"/>
                  </a:moveTo>
                  <a:lnTo>
                    <a:pt x="441" y="1833"/>
                  </a:lnTo>
                  <a:lnTo>
                    <a:pt x="1" y="917"/>
                  </a:lnTo>
                  <a:lnTo>
                    <a:pt x="441" y="0"/>
                  </a:lnTo>
                  <a:lnTo>
                    <a:pt x="441" y="0"/>
                  </a:lnTo>
                  <a:lnTo>
                    <a:pt x="1"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8" name="Google Shape;748;p46"/>
            <p:cNvSpPr/>
            <p:nvPr/>
          </p:nvSpPr>
          <p:spPr>
            <a:xfrm>
              <a:off x="6552909" y="2722776"/>
              <a:ext cx="14741" cy="14741"/>
            </a:xfrm>
            <a:custGeom>
              <a:rect b="b" l="l" r="r" t="t"/>
              <a:pathLst>
                <a:path extrusionOk="0" h="917" w="917">
                  <a:moveTo>
                    <a:pt x="0" y="0"/>
                  </a:moveTo>
                  <a:lnTo>
                    <a:pt x="0" y="0"/>
                  </a:lnTo>
                  <a:lnTo>
                    <a:pt x="917" y="917"/>
                  </a:lnTo>
                  <a:lnTo>
                    <a:pt x="917"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49" name="Google Shape;749;p46"/>
            <p:cNvSpPr/>
            <p:nvPr/>
          </p:nvSpPr>
          <p:spPr>
            <a:xfrm>
              <a:off x="6501630" y="2708035"/>
              <a:ext cx="14757" cy="7684"/>
            </a:xfrm>
            <a:custGeom>
              <a:rect b="b" l="l" r="r" t="t"/>
              <a:pathLst>
                <a:path extrusionOk="0" h="478" w="918">
                  <a:moveTo>
                    <a:pt x="1" y="1"/>
                  </a:moveTo>
                  <a:lnTo>
                    <a:pt x="1" y="1"/>
                  </a:lnTo>
                  <a:lnTo>
                    <a:pt x="917" y="477"/>
                  </a:lnTo>
                  <a:lnTo>
                    <a:pt x="917" y="477"/>
                  </a:lnTo>
                  <a:lnTo>
                    <a:pt x="917"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0" name="Google Shape;750;p46"/>
            <p:cNvSpPr/>
            <p:nvPr/>
          </p:nvSpPr>
          <p:spPr>
            <a:xfrm>
              <a:off x="6486905" y="2708035"/>
              <a:ext cx="14741" cy="7684"/>
            </a:xfrm>
            <a:custGeom>
              <a:rect b="b" l="l" r="r" t="t"/>
              <a:pathLst>
                <a:path extrusionOk="0" h="478" w="917">
                  <a:moveTo>
                    <a:pt x="0" y="1"/>
                  </a:moveTo>
                  <a:lnTo>
                    <a:pt x="0" y="1"/>
                  </a:lnTo>
                  <a:lnTo>
                    <a:pt x="440" y="477"/>
                  </a:lnTo>
                  <a:lnTo>
                    <a:pt x="917" y="477"/>
                  </a:lnTo>
                  <a:lnTo>
                    <a:pt x="917" y="477"/>
                  </a:lnTo>
                  <a:lnTo>
                    <a:pt x="44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1" name="Google Shape;751;p46"/>
            <p:cNvSpPr/>
            <p:nvPr/>
          </p:nvSpPr>
          <p:spPr>
            <a:xfrm>
              <a:off x="6597099" y="2730427"/>
              <a:ext cx="14757" cy="16"/>
            </a:xfrm>
            <a:custGeom>
              <a:rect b="b" l="l" r="r" t="t"/>
              <a:pathLst>
                <a:path extrusionOk="0" h="1" w="918">
                  <a:moveTo>
                    <a:pt x="477" y="1"/>
                  </a:moveTo>
                  <a:lnTo>
                    <a:pt x="477" y="1"/>
                  </a:lnTo>
                  <a:lnTo>
                    <a:pt x="477" y="1"/>
                  </a:lnTo>
                  <a:lnTo>
                    <a:pt x="477" y="1"/>
                  </a:lnTo>
                  <a:lnTo>
                    <a:pt x="917" y="1"/>
                  </a:lnTo>
                  <a:lnTo>
                    <a:pt x="917"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2" name="Google Shape;752;p46"/>
            <p:cNvSpPr/>
            <p:nvPr/>
          </p:nvSpPr>
          <p:spPr>
            <a:xfrm>
              <a:off x="6523444" y="2715703"/>
              <a:ext cx="14741" cy="14741"/>
            </a:xfrm>
            <a:custGeom>
              <a:rect b="b" l="l" r="r" t="t"/>
              <a:pathLst>
                <a:path extrusionOk="0" h="917" w="917">
                  <a:moveTo>
                    <a:pt x="0" y="440"/>
                  </a:moveTo>
                  <a:lnTo>
                    <a:pt x="0" y="0"/>
                  </a:lnTo>
                  <a:lnTo>
                    <a:pt x="0" y="0"/>
                  </a:lnTo>
                  <a:lnTo>
                    <a:pt x="0" y="440"/>
                  </a:lnTo>
                  <a:lnTo>
                    <a:pt x="477" y="917"/>
                  </a:lnTo>
                  <a:lnTo>
                    <a:pt x="917" y="917"/>
                  </a:lnTo>
                  <a:lnTo>
                    <a:pt x="477"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3" name="Google Shape;753;p46"/>
            <p:cNvSpPr/>
            <p:nvPr/>
          </p:nvSpPr>
          <p:spPr>
            <a:xfrm>
              <a:off x="7923062" y="3791201"/>
              <a:ext cx="22409" cy="16"/>
            </a:xfrm>
            <a:custGeom>
              <a:rect b="b" l="l" r="r" t="t"/>
              <a:pathLst>
                <a:path extrusionOk="0" h="1" w="1394">
                  <a:moveTo>
                    <a:pt x="0" y="0"/>
                  </a:moveTo>
                  <a:lnTo>
                    <a:pt x="0" y="0"/>
                  </a:lnTo>
                  <a:lnTo>
                    <a:pt x="917" y="0"/>
                  </a:lnTo>
                  <a:lnTo>
                    <a:pt x="1393" y="0"/>
                  </a:lnTo>
                  <a:lnTo>
                    <a:pt x="1393" y="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4" name="Google Shape;754;p46"/>
            <p:cNvSpPr/>
            <p:nvPr/>
          </p:nvSpPr>
          <p:spPr>
            <a:xfrm>
              <a:off x="8019110" y="3850131"/>
              <a:ext cx="14757" cy="7089"/>
            </a:xfrm>
            <a:custGeom>
              <a:rect b="b" l="l" r="r" t="t"/>
              <a:pathLst>
                <a:path extrusionOk="0" h="441" w="918">
                  <a:moveTo>
                    <a:pt x="1" y="440"/>
                  </a:move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5" name="Google Shape;755;p46"/>
            <p:cNvSpPr/>
            <p:nvPr/>
          </p:nvSpPr>
          <p:spPr>
            <a:xfrm>
              <a:off x="7967252" y="3695136"/>
              <a:ext cx="22409" cy="7684"/>
            </a:xfrm>
            <a:custGeom>
              <a:rect b="b" l="l" r="r" t="t"/>
              <a:pathLst>
                <a:path extrusionOk="0" h="478" w="1394">
                  <a:moveTo>
                    <a:pt x="917" y="1"/>
                  </a:moveTo>
                  <a:lnTo>
                    <a:pt x="1394" y="1"/>
                  </a:lnTo>
                  <a:lnTo>
                    <a:pt x="917" y="1"/>
                  </a:lnTo>
                  <a:lnTo>
                    <a:pt x="1" y="477"/>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6" name="Google Shape;756;p46"/>
            <p:cNvSpPr/>
            <p:nvPr/>
          </p:nvSpPr>
          <p:spPr>
            <a:xfrm>
              <a:off x="7915989" y="3798274"/>
              <a:ext cx="7089" cy="16"/>
            </a:xfrm>
            <a:custGeom>
              <a:rect b="b" l="l" r="r" t="t"/>
              <a:pathLst>
                <a:path extrusionOk="0" h="1" w="441">
                  <a:moveTo>
                    <a:pt x="0" y="0"/>
                  </a:moveTo>
                  <a:lnTo>
                    <a:pt x="440" y="0"/>
                  </a:lnTo>
                  <a:lnTo>
                    <a:pt x="44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7" name="Google Shape;757;p46"/>
            <p:cNvSpPr/>
            <p:nvPr/>
          </p:nvSpPr>
          <p:spPr>
            <a:xfrm>
              <a:off x="8011458" y="3695136"/>
              <a:ext cx="7668" cy="16"/>
            </a:xfrm>
            <a:custGeom>
              <a:rect b="b" l="l" r="r" t="t"/>
              <a:pathLst>
                <a:path extrusionOk="0" h="1" w="477">
                  <a:moveTo>
                    <a:pt x="0" y="1"/>
                  </a:moveTo>
                  <a:lnTo>
                    <a:pt x="0" y="1"/>
                  </a:lnTo>
                  <a:lnTo>
                    <a:pt x="47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8" name="Google Shape;758;p46"/>
            <p:cNvSpPr/>
            <p:nvPr/>
          </p:nvSpPr>
          <p:spPr>
            <a:xfrm>
              <a:off x="7967252" y="3746994"/>
              <a:ext cx="22409" cy="14757"/>
            </a:xfrm>
            <a:custGeom>
              <a:rect b="b" l="l" r="r" t="t"/>
              <a:pathLst>
                <a:path extrusionOk="0" h="918" w="1394">
                  <a:moveTo>
                    <a:pt x="1" y="1"/>
                  </a:moveTo>
                  <a:lnTo>
                    <a:pt x="1" y="1"/>
                  </a:lnTo>
                  <a:lnTo>
                    <a:pt x="917" y="917"/>
                  </a:lnTo>
                  <a:lnTo>
                    <a:pt x="1394" y="917"/>
                  </a:lnTo>
                  <a:lnTo>
                    <a:pt x="917"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59" name="Google Shape;759;p46"/>
            <p:cNvSpPr/>
            <p:nvPr/>
          </p:nvSpPr>
          <p:spPr>
            <a:xfrm>
              <a:off x="7996717" y="3761735"/>
              <a:ext cx="14757" cy="7089"/>
            </a:xfrm>
            <a:custGeom>
              <a:rect b="b" l="l" r="r" t="t"/>
              <a:pathLst>
                <a:path extrusionOk="0" h="441" w="918">
                  <a:moveTo>
                    <a:pt x="1" y="0"/>
                  </a:moveTo>
                  <a:lnTo>
                    <a:pt x="917" y="440"/>
                  </a:lnTo>
                  <a:lnTo>
                    <a:pt x="917"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0" name="Google Shape;760;p46"/>
            <p:cNvSpPr/>
            <p:nvPr/>
          </p:nvSpPr>
          <p:spPr>
            <a:xfrm>
              <a:off x="7945454" y="3768808"/>
              <a:ext cx="7089" cy="7668"/>
            </a:xfrm>
            <a:custGeom>
              <a:rect b="b" l="l" r="r" t="t"/>
              <a:pathLst>
                <a:path extrusionOk="0" h="477" w="441">
                  <a:moveTo>
                    <a:pt x="0" y="477"/>
                  </a:moveTo>
                  <a:lnTo>
                    <a:pt x="44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1" name="Google Shape;761;p46"/>
            <p:cNvSpPr/>
            <p:nvPr/>
          </p:nvSpPr>
          <p:spPr>
            <a:xfrm>
              <a:off x="8092782" y="3894322"/>
              <a:ext cx="7089" cy="16"/>
            </a:xfrm>
            <a:custGeom>
              <a:rect b="b" l="l" r="r" t="t"/>
              <a:pathLst>
                <a:path extrusionOk="0" h="1" w="441">
                  <a:moveTo>
                    <a:pt x="440" y="1"/>
                  </a:moveTo>
                  <a:lnTo>
                    <a:pt x="440" y="1"/>
                  </a:ln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2" name="Google Shape;762;p46"/>
            <p:cNvSpPr/>
            <p:nvPr/>
          </p:nvSpPr>
          <p:spPr>
            <a:xfrm>
              <a:off x="8019110" y="3827739"/>
              <a:ext cx="7089" cy="16"/>
            </a:xfrm>
            <a:custGeom>
              <a:rect b="b" l="l" r="r" t="t"/>
              <a:pathLst>
                <a:path extrusionOk="0" h="1" w="441">
                  <a:moveTo>
                    <a:pt x="441" y="0"/>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3" name="Google Shape;763;p46"/>
            <p:cNvSpPr/>
            <p:nvPr/>
          </p:nvSpPr>
          <p:spPr>
            <a:xfrm>
              <a:off x="8070389" y="3879597"/>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4" name="Google Shape;764;p46"/>
            <p:cNvSpPr/>
            <p:nvPr/>
          </p:nvSpPr>
          <p:spPr>
            <a:xfrm>
              <a:off x="8099855" y="3709877"/>
              <a:ext cx="22409" cy="7668"/>
            </a:xfrm>
            <a:custGeom>
              <a:rect b="b" l="l" r="r" t="t"/>
              <a:pathLst>
                <a:path extrusionOk="0" h="477" w="1394">
                  <a:moveTo>
                    <a:pt x="1393" y="0"/>
                  </a:moveTo>
                  <a:lnTo>
                    <a:pt x="0" y="477"/>
                  </a:lnTo>
                  <a:lnTo>
                    <a:pt x="477" y="477"/>
                  </a:lnTo>
                  <a:lnTo>
                    <a:pt x="1393"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5" name="Google Shape;765;p46"/>
            <p:cNvSpPr/>
            <p:nvPr/>
          </p:nvSpPr>
          <p:spPr>
            <a:xfrm>
              <a:off x="7937786" y="3673339"/>
              <a:ext cx="7684" cy="16"/>
            </a:xfrm>
            <a:custGeom>
              <a:rect b="b" l="l" r="r" t="t"/>
              <a:pathLst>
                <a:path extrusionOk="0" h="1" w="478">
                  <a:moveTo>
                    <a:pt x="477" y="0"/>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6" name="Google Shape;766;p46"/>
            <p:cNvSpPr/>
            <p:nvPr/>
          </p:nvSpPr>
          <p:spPr>
            <a:xfrm>
              <a:off x="4416654" y="4254980"/>
              <a:ext cx="7668" cy="16"/>
            </a:xfrm>
            <a:custGeom>
              <a:rect b="b" l="l" r="r" t="t"/>
              <a:pathLst>
                <a:path extrusionOk="0" h="1" w="477">
                  <a:moveTo>
                    <a:pt x="0" y="1"/>
                  </a:moveTo>
                  <a:lnTo>
                    <a:pt x="47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7" name="Google Shape;767;p46"/>
            <p:cNvSpPr/>
            <p:nvPr/>
          </p:nvSpPr>
          <p:spPr>
            <a:xfrm>
              <a:off x="4460844" y="4107653"/>
              <a:ext cx="22409" cy="7684"/>
            </a:xfrm>
            <a:custGeom>
              <a:rect b="b" l="l" r="r" t="t"/>
              <a:pathLst>
                <a:path extrusionOk="0" h="478" w="1394">
                  <a:moveTo>
                    <a:pt x="1" y="1"/>
                  </a:moveTo>
                  <a:lnTo>
                    <a:pt x="1" y="477"/>
                  </a:lnTo>
                  <a:lnTo>
                    <a:pt x="1394" y="477"/>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8" name="Google Shape;768;p46"/>
            <p:cNvSpPr/>
            <p:nvPr/>
          </p:nvSpPr>
          <p:spPr>
            <a:xfrm>
              <a:off x="4505051" y="4063463"/>
              <a:ext cx="14741" cy="7668"/>
            </a:xfrm>
            <a:custGeom>
              <a:rect b="b" l="l" r="r" t="t"/>
              <a:pathLst>
                <a:path extrusionOk="0" h="477" w="917">
                  <a:moveTo>
                    <a:pt x="0" y="0"/>
                  </a:moveTo>
                  <a:lnTo>
                    <a:pt x="0" y="477"/>
                  </a:lnTo>
                  <a:lnTo>
                    <a:pt x="477" y="477"/>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69" name="Google Shape;769;p46"/>
            <p:cNvSpPr/>
            <p:nvPr/>
          </p:nvSpPr>
          <p:spPr>
            <a:xfrm>
              <a:off x="7915989" y="3673339"/>
              <a:ext cx="14741" cy="14741"/>
            </a:xfrm>
            <a:custGeom>
              <a:rect b="b" l="l" r="r" t="t"/>
              <a:pathLst>
                <a:path extrusionOk="0" h="917" w="917">
                  <a:moveTo>
                    <a:pt x="917" y="440"/>
                  </a:moveTo>
                  <a:lnTo>
                    <a:pt x="917" y="0"/>
                  </a:lnTo>
                  <a:lnTo>
                    <a:pt x="917" y="0"/>
                  </a:lnTo>
                  <a:lnTo>
                    <a:pt x="917" y="440"/>
                  </a:lnTo>
                  <a:lnTo>
                    <a:pt x="0" y="917"/>
                  </a:lnTo>
                  <a:lnTo>
                    <a:pt x="0"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0" name="Google Shape;770;p46"/>
            <p:cNvSpPr/>
            <p:nvPr/>
          </p:nvSpPr>
          <p:spPr>
            <a:xfrm>
              <a:off x="4439047" y="4210790"/>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1" name="Google Shape;771;p46"/>
            <p:cNvSpPr/>
            <p:nvPr/>
          </p:nvSpPr>
          <p:spPr>
            <a:xfrm>
              <a:off x="4424306" y="4247907"/>
              <a:ext cx="14757" cy="16"/>
            </a:xfrm>
            <a:custGeom>
              <a:rect b="b" l="l" r="r" t="t"/>
              <a:pathLst>
                <a:path extrusionOk="0" h="1" w="918">
                  <a:moveTo>
                    <a:pt x="1" y="1"/>
                  </a:moveTo>
                  <a:lnTo>
                    <a:pt x="1" y="1"/>
                  </a:lnTo>
                  <a:lnTo>
                    <a:pt x="441" y="1"/>
                  </a:lnTo>
                  <a:lnTo>
                    <a:pt x="917" y="1"/>
                  </a:lnTo>
                  <a:lnTo>
                    <a:pt x="917" y="1"/>
                  </a:lnTo>
                  <a:lnTo>
                    <a:pt x="44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2" name="Google Shape;772;p46"/>
            <p:cNvSpPr/>
            <p:nvPr/>
          </p:nvSpPr>
          <p:spPr>
            <a:xfrm>
              <a:off x="4542168" y="3989791"/>
              <a:ext cx="7089" cy="7684"/>
            </a:xfrm>
            <a:custGeom>
              <a:rect b="b" l="l" r="r" t="t"/>
              <a:pathLst>
                <a:path extrusionOk="0" h="478" w="441">
                  <a:moveTo>
                    <a:pt x="1" y="1"/>
                  </a:moveTo>
                  <a:lnTo>
                    <a:pt x="1" y="477"/>
                  </a:lnTo>
                  <a:lnTo>
                    <a:pt x="441" y="477"/>
                  </a:lnTo>
                  <a:lnTo>
                    <a:pt x="44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3" name="Google Shape;773;p46"/>
            <p:cNvSpPr/>
            <p:nvPr/>
          </p:nvSpPr>
          <p:spPr>
            <a:xfrm>
              <a:off x="4446120" y="4233183"/>
              <a:ext cx="7668" cy="7089"/>
            </a:xfrm>
            <a:custGeom>
              <a:rect b="b" l="l" r="r" t="t"/>
              <a:pathLst>
                <a:path extrusionOk="0" h="441" w="477">
                  <a:moveTo>
                    <a:pt x="477" y="0"/>
                  </a:moveTo>
                  <a:lnTo>
                    <a:pt x="0" y="440"/>
                  </a:lnTo>
                  <a:lnTo>
                    <a:pt x="477" y="44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4" name="Google Shape;774;p46"/>
            <p:cNvSpPr/>
            <p:nvPr/>
          </p:nvSpPr>
          <p:spPr>
            <a:xfrm>
              <a:off x="4453771" y="4188976"/>
              <a:ext cx="7089" cy="16"/>
            </a:xfrm>
            <a:custGeom>
              <a:rect b="b" l="l" r="r" t="t"/>
              <a:pathLst>
                <a:path extrusionOk="0" h="1" w="441">
                  <a:moveTo>
                    <a:pt x="1" y="1"/>
                  </a:moveTo>
                  <a:lnTo>
                    <a:pt x="1" y="1"/>
                  </a:lnTo>
                  <a:lnTo>
                    <a:pt x="441" y="1"/>
                  </a:lnTo>
                  <a:lnTo>
                    <a:pt x="44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5" name="Google Shape;775;p46"/>
            <p:cNvSpPr/>
            <p:nvPr/>
          </p:nvSpPr>
          <p:spPr>
            <a:xfrm>
              <a:off x="4549241" y="3982718"/>
              <a:ext cx="14757" cy="16"/>
            </a:xfrm>
            <a:custGeom>
              <a:rect b="b" l="l" r="r" t="t"/>
              <a:pathLst>
                <a:path extrusionOk="0" h="1" w="918">
                  <a:moveTo>
                    <a:pt x="1" y="1"/>
                  </a:moveTo>
                  <a:lnTo>
                    <a:pt x="1" y="1"/>
                  </a:lnTo>
                  <a:lnTo>
                    <a:pt x="477" y="1"/>
                  </a:lnTo>
                  <a:lnTo>
                    <a:pt x="917" y="1"/>
                  </a:lnTo>
                  <a:lnTo>
                    <a:pt x="91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6" name="Google Shape;776;p46"/>
            <p:cNvSpPr/>
            <p:nvPr/>
          </p:nvSpPr>
          <p:spPr>
            <a:xfrm>
              <a:off x="4453771" y="3871929"/>
              <a:ext cx="16" cy="7684"/>
            </a:xfrm>
            <a:custGeom>
              <a:rect b="b" l="l" r="r" t="t"/>
              <a:pathLst>
                <a:path extrusionOk="0" h="478" w="1">
                  <a:moveTo>
                    <a:pt x="1" y="1"/>
                  </a:moveTo>
                  <a:lnTo>
                    <a:pt x="1" y="1"/>
                  </a:lnTo>
                  <a:lnTo>
                    <a:pt x="1" y="477"/>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7" name="Google Shape;777;p46"/>
            <p:cNvSpPr/>
            <p:nvPr/>
          </p:nvSpPr>
          <p:spPr>
            <a:xfrm>
              <a:off x="7886523" y="3673339"/>
              <a:ext cx="14741" cy="14741"/>
            </a:xfrm>
            <a:custGeom>
              <a:rect b="b" l="l" r="r" t="t"/>
              <a:pathLst>
                <a:path extrusionOk="0" h="917" w="917">
                  <a:moveTo>
                    <a:pt x="440" y="0"/>
                  </a:moveTo>
                  <a:lnTo>
                    <a:pt x="440" y="440"/>
                  </a:lnTo>
                  <a:lnTo>
                    <a:pt x="0" y="917"/>
                  </a:lnTo>
                  <a:lnTo>
                    <a:pt x="440" y="917"/>
                  </a:lnTo>
                  <a:lnTo>
                    <a:pt x="917" y="44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8" name="Google Shape;778;p46"/>
            <p:cNvSpPr/>
            <p:nvPr/>
          </p:nvSpPr>
          <p:spPr>
            <a:xfrm>
              <a:off x="4534516" y="3916135"/>
              <a:ext cx="16" cy="7668"/>
            </a:xfrm>
            <a:custGeom>
              <a:rect b="b" l="l" r="r" t="t"/>
              <a:pathLst>
                <a:path extrusionOk="0" h="477" w="1">
                  <a:moveTo>
                    <a:pt x="0" y="0"/>
                  </a:moveTo>
                  <a:lnTo>
                    <a:pt x="0" y="0"/>
                  </a:lnTo>
                  <a:lnTo>
                    <a:pt x="0" y="477"/>
                  </a:lnTo>
                  <a:lnTo>
                    <a:pt x="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79" name="Google Shape;779;p46"/>
            <p:cNvSpPr/>
            <p:nvPr/>
          </p:nvSpPr>
          <p:spPr>
            <a:xfrm>
              <a:off x="4563982" y="3975066"/>
              <a:ext cx="14741" cy="16"/>
            </a:xfrm>
            <a:custGeom>
              <a:rect b="b" l="l" r="r" t="t"/>
              <a:pathLst>
                <a:path extrusionOk="0" h="1" w="917">
                  <a:moveTo>
                    <a:pt x="0" y="0"/>
                  </a:moveTo>
                  <a:lnTo>
                    <a:pt x="0" y="0"/>
                  </a:lnTo>
                  <a:lnTo>
                    <a:pt x="477" y="0"/>
                  </a:lnTo>
                  <a:lnTo>
                    <a:pt x="917" y="0"/>
                  </a:lnTo>
                  <a:lnTo>
                    <a:pt x="917" y="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0" name="Google Shape;780;p46"/>
            <p:cNvSpPr/>
            <p:nvPr/>
          </p:nvSpPr>
          <p:spPr>
            <a:xfrm>
              <a:off x="4578706" y="3967993"/>
              <a:ext cx="7684" cy="16"/>
            </a:xfrm>
            <a:custGeom>
              <a:rect b="b" l="l" r="r" t="t"/>
              <a:pathLst>
                <a:path extrusionOk="0" h="1" w="478">
                  <a:moveTo>
                    <a:pt x="1" y="0"/>
                  </a:moveTo>
                  <a:lnTo>
                    <a:pt x="477" y="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1" name="Google Shape;781;p46"/>
            <p:cNvSpPr/>
            <p:nvPr/>
          </p:nvSpPr>
          <p:spPr>
            <a:xfrm>
              <a:off x="8078041" y="3717529"/>
              <a:ext cx="7089" cy="16"/>
            </a:xfrm>
            <a:custGeom>
              <a:rect b="b" l="l" r="r" t="t"/>
              <a:pathLst>
                <a:path extrusionOk="0" h="1" w="441">
                  <a:moveTo>
                    <a:pt x="441" y="1"/>
                  </a:moveTo>
                  <a:lnTo>
                    <a:pt x="1"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2" name="Google Shape;782;p46"/>
            <p:cNvSpPr/>
            <p:nvPr/>
          </p:nvSpPr>
          <p:spPr>
            <a:xfrm>
              <a:off x="5993065" y="3717529"/>
              <a:ext cx="7668" cy="16"/>
            </a:xfrm>
            <a:custGeom>
              <a:rect b="b" l="l" r="r" t="t"/>
              <a:pathLst>
                <a:path extrusionOk="0" h="1" w="477">
                  <a:moveTo>
                    <a:pt x="0" y="1"/>
                  </a:move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3" name="Google Shape;783;p46"/>
            <p:cNvSpPr/>
            <p:nvPr/>
          </p:nvSpPr>
          <p:spPr>
            <a:xfrm>
              <a:off x="6302445" y="3732270"/>
              <a:ext cx="7684" cy="7089"/>
            </a:xfrm>
            <a:custGeom>
              <a:rect b="b" l="l" r="r" t="t"/>
              <a:pathLst>
                <a:path extrusionOk="0" h="441" w="478">
                  <a:moveTo>
                    <a:pt x="1" y="440"/>
                  </a:moveTo>
                  <a:lnTo>
                    <a:pt x="1" y="440"/>
                  </a:lnTo>
                  <a:lnTo>
                    <a:pt x="477" y="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4" name="Google Shape;784;p46"/>
            <p:cNvSpPr/>
            <p:nvPr/>
          </p:nvSpPr>
          <p:spPr>
            <a:xfrm>
              <a:off x="5941786" y="3739343"/>
              <a:ext cx="7089" cy="16"/>
            </a:xfrm>
            <a:custGeom>
              <a:rect b="b" l="l" r="r" t="t"/>
              <a:pathLst>
                <a:path extrusionOk="0" h="1" w="441">
                  <a:moveTo>
                    <a:pt x="1" y="0"/>
                  </a:moveTo>
                  <a:lnTo>
                    <a:pt x="441" y="0"/>
                  </a:lnTo>
                  <a:lnTo>
                    <a:pt x="441" y="0"/>
                  </a:lnTo>
                  <a:lnTo>
                    <a:pt x="44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5" name="Google Shape;785;p46"/>
            <p:cNvSpPr/>
            <p:nvPr/>
          </p:nvSpPr>
          <p:spPr>
            <a:xfrm>
              <a:off x="6007790" y="3717529"/>
              <a:ext cx="14757" cy="16"/>
            </a:xfrm>
            <a:custGeom>
              <a:rect b="b" l="l" r="r" t="t"/>
              <a:pathLst>
                <a:path extrusionOk="0" h="1" w="918">
                  <a:moveTo>
                    <a:pt x="1" y="1"/>
                  </a:moveTo>
                  <a:lnTo>
                    <a:pt x="917" y="1"/>
                  </a:lnTo>
                  <a:lnTo>
                    <a:pt x="91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6" name="Google Shape;786;p46"/>
            <p:cNvSpPr/>
            <p:nvPr/>
          </p:nvSpPr>
          <p:spPr>
            <a:xfrm>
              <a:off x="5830997" y="3702804"/>
              <a:ext cx="7684" cy="14741"/>
            </a:xfrm>
            <a:custGeom>
              <a:rect b="b" l="l" r="r" t="t"/>
              <a:pathLst>
                <a:path extrusionOk="0" h="917" w="478">
                  <a:moveTo>
                    <a:pt x="0" y="0"/>
                  </a:moveTo>
                  <a:lnTo>
                    <a:pt x="0" y="0"/>
                  </a:lnTo>
                  <a:lnTo>
                    <a:pt x="0" y="440"/>
                  </a:lnTo>
                  <a:lnTo>
                    <a:pt x="477" y="917"/>
                  </a:lnTo>
                  <a:lnTo>
                    <a:pt x="477" y="917"/>
                  </a:lnTo>
                  <a:lnTo>
                    <a:pt x="0"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7" name="Google Shape;787;p46"/>
            <p:cNvSpPr/>
            <p:nvPr/>
          </p:nvSpPr>
          <p:spPr>
            <a:xfrm>
              <a:off x="5889928" y="3724602"/>
              <a:ext cx="16" cy="16"/>
            </a:xfrm>
            <a:custGeom>
              <a:rect b="b" l="l" r="r" t="t"/>
              <a:pathLst>
                <a:path extrusionOk="0" h="1" w="1">
                  <a:moveTo>
                    <a:pt x="0" y="1"/>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8" name="Google Shape;788;p46"/>
            <p:cNvSpPr/>
            <p:nvPr/>
          </p:nvSpPr>
          <p:spPr>
            <a:xfrm>
              <a:off x="5904653" y="3732270"/>
              <a:ext cx="16" cy="16"/>
            </a:xfrm>
            <a:custGeom>
              <a:rect b="b" l="l" r="r" t="t"/>
              <a:pathLst>
                <a:path extrusionOk="0" h="1" w="1">
                  <a:moveTo>
                    <a:pt x="1" y="0"/>
                  </a:moveTo>
                  <a:lnTo>
                    <a:pt x="1" y="0"/>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89" name="Google Shape;789;p46"/>
            <p:cNvSpPr/>
            <p:nvPr/>
          </p:nvSpPr>
          <p:spPr>
            <a:xfrm>
              <a:off x="5727860" y="3688063"/>
              <a:ext cx="16" cy="14757"/>
            </a:xfrm>
            <a:custGeom>
              <a:rect b="b" l="l" r="r" t="t"/>
              <a:pathLst>
                <a:path extrusionOk="0" h="918" w="1">
                  <a:moveTo>
                    <a:pt x="1" y="1"/>
                  </a:moveTo>
                  <a:lnTo>
                    <a:pt x="1" y="1"/>
                  </a:lnTo>
                  <a:lnTo>
                    <a:pt x="1" y="441"/>
                  </a:lnTo>
                  <a:lnTo>
                    <a:pt x="1" y="917"/>
                  </a:lnTo>
                  <a:lnTo>
                    <a:pt x="1" y="917"/>
                  </a:lnTo>
                  <a:lnTo>
                    <a:pt x="1"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0" name="Google Shape;790;p46"/>
            <p:cNvSpPr/>
            <p:nvPr/>
          </p:nvSpPr>
          <p:spPr>
            <a:xfrm>
              <a:off x="6324837" y="2848289"/>
              <a:ext cx="21830" cy="14757"/>
            </a:xfrm>
            <a:custGeom>
              <a:rect b="b" l="l" r="r" t="t"/>
              <a:pathLst>
                <a:path extrusionOk="0" h="918" w="1358">
                  <a:moveTo>
                    <a:pt x="917" y="441"/>
                  </a:moveTo>
                  <a:lnTo>
                    <a:pt x="1" y="917"/>
                  </a:lnTo>
                  <a:lnTo>
                    <a:pt x="917" y="441"/>
                  </a:lnTo>
                  <a:lnTo>
                    <a:pt x="1357" y="1"/>
                  </a:lnTo>
                  <a:lnTo>
                    <a:pt x="135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1" name="Google Shape;791;p46"/>
            <p:cNvSpPr/>
            <p:nvPr/>
          </p:nvSpPr>
          <p:spPr>
            <a:xfrm>
              <a:off x="6361376" y="2833565"/>
              <a:ext cx="58947" cy="14741"/>
            </a:xfrm>
            <a:custGeom>
              <a:rect b="b" l="l" r="r" t="t"/>
              <a:pathLst>
                <a:path extrusionOk="0" h="917" w="3667">
                  <a:moveTo>
                    <a:pt x="1834" y="917"/>
                  </a:moveTo>
                  <a:lnTo>
                    <a:pt x="1394" y="917"/>
                  </a:lnTo>
                  <a:lnTo>
                    <a:pt x="1" y="917"/>
                  </a:lnTo>
                  <a:lnTo>
                    <a:pt x="1394" y="917"/>
                  </a:lnTo>
                  <a:lnTo>
                    <a:pt x="1834" y="917"/>
                  </a:lnTo>
                  <a:lnTo>
                    <a:pt x="2750" y="0"/>
                  </a:lnTo>
                  <a:lnTo>
                    <a:pt x="3667" y="0"/>
                  </a:lnTo>
                  <a:lnTo>
                    <a:pt x="275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2" name="Google Shape;792;p46"/>
            <p:cNvSpPr/>
            <p:nvPr/>
          </p:nvSpPr>
          <p:spPr>
            <a:xfrm>
              <a:off x="6449772" y="3046896"/>
              <a:ext cx="7684" cy="16"/>
            </a:xfrm>
            <a:custGeom>
              <a:rect b="b" l="l" r="r" t="t"/>
              <a:pathLst>
                <a:path extrusionOk="0" h="1" w="478">
                  <a:moveTo>
                    <a:pt x="477" y="0"/>
                  </a:moveTo>
                  <a:lnTo>
                    <a:pt x="1" y="0"/>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3" name="Google Shape;793;p46"/>
            <p:cNvSpPr/>
            <p:nvPr/>
          </p:nvSpPr>
          <p:spPr>
            <a:xfrm>
              <a:off x="6405582" y="3017430"/>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4" name="Google Shape;794;p46"/>
            <p:cNvSpPr/>
            <p:nvPr/>
          </p:nvSpPr>
          <p:spPr>
            <a:xfrm>
              <a:off x="6398509" y="2987965"/>
              <a:ext cx="16" cy="16"/>
            </a:xfrm>
            <a:custGeom>
              <a:rect b="b" l="l" r="r" t="t"/>
              <a:pathLst>
                <a:path extrusionOk="0" h="1" w="1">
                  <a:moveTo>
                    <a:pt x="0" y="0"/>
                  </a:move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5" name="Google Shape;795;p46"/>
            <p:cNvSpPr/>
            <p:nvPr/>
          </p:nvSpPr>
          <p:spPr>
            <a:xfrm>
              <a:off x="6420306" y="3547809"/>
              <a:ext cx="16" cy="16"/>
            </a:xfrm>
            <a:custGeom>
              <a:rect b="b" l="l" r="r" t="t"/>
              <a:pathLst>
                <a:path extrusionOk="0" h="1" w="1">
                  <a:moveTo>
                    <a:pt x="1" y="0"/>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6" name="Google Shape;796;p46"/>
            <p:cNvSpPr/>
            <p:nvPr/>
          </p:nvSpPr>
          <p:spPr>
            <a:xfrm>
              <a:off x="5676597" y="3680412"/>
              <a:ext cx="36555" cy="14741"/>
            </a:xfrm>
            <a:custGeom>
              <a:rect b="b" l="l" r="r" t="t"/>
              <a:pathLst>
                <a:path extrusionOk="0" h="917" w="2274">
                  <a:moveTo>
                    <a:pt x="1" y="0"/>
                  </a:moveTo>
                  <a:lnTo>
                    <a:pt x="440" y="477"/>
                  </a:lnTo>
                  <a:lnTo>
                    <a:pt x="917" y="917"/>
                  </a:lnTo>
                  <a:lnTo>
                    <a:pt x="2273" y="477"/>
                  </a:lnTo>
                  <a:lnTo>
                    <a:pt x="917" y="477"/>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7" name="Google Shape;797;p46"/>
            <p:cNvSpPr/>
            <p:nvPr/>
          </p:nvSpPr>
          <p:spPr>
            <a:xfrm>
              <a:off x="5536342" y="3621481"/>
              <a:ext cx="7668" cy="7668"/>
            </a:xfrm>
            <a:custGeom>
              <a:rect b="b" l="l" r="r" t="t"/>
              <a:pathLst>
                <a:path extrusionOk="0" h="477" w="477">
                  <a:moveTo>
                    <a:pt x="477" y="477"/>
                  </a:move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8" name="Google Shape;798;p46"/>
            <p:cNvSpPr/>
            <p:nvPr/>
          </p:nvSpPr>
          <p:spPr>
            <a:xfrm>
              <a:off x="5506877" y="3629132"/>
              <a:ext cx="22409" cy="14757"/>
            </a:xfrm>
            <a:custGeom>
              <a:rect b="b" l="l" r="r" t="t"/>
              <a:pathLst>
                <a:path extrusionOk="0" h="918" w="1394">
                  <a:moveTo>
                    <a:pt x="0" y="1"/>
                  </a:moveTo>
                  <a:lnTo>
                    <a:pt x="477" y="441"/>
                  </a:lnTo>
                  <a:lnTo>
                    <a:pt x="1393" y="917"/>
                  </a:lnTo>
                  <a:lnTo>
                    <a:pt x="1393" y="441"/>
                  </a:lnTo>
                  <a:lnTo>
                    <a:pt x="917" y="44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799" name="Google Shape;799;p46"/>
            <p:cNvSpPr/>
            <p:nvPr/>
          </p:nvSpPr>
          <p:spPr>
            <a:xfrm>
              <a:off x="5543994" y="3621481"/>
              <a:ext cx="7089" cy="7668"/>
            </a:xfrm>
            <a:custGeom>
              <a:rect b="b" l="l" r="r" t="t"/>
              <a:pathLst>
                <a:path extrusionOk="0" h="477" w="441">
                  <a:moveTo>
                    <a:pt x="441" y="477"/>
                  </a:moveTo>
                  <a:lnTo>
                    <a:pt x="1" y="0"/>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0" name="Google Shape;800;p46"/>
            <p:cNvSpPr/>
            <p:nvPr/>
          </p:nvSpPr>
          <p:spPr>
            <a:xfrm>
              <a:off x="6457440" y="2833565"/>
              <a:ext cx="14741" cy="7089"/>
            </a:xfrm>
            <a:custGeom>
              <a:rect b="b" l="l" r="r" t="t"/>
              <a:pathLst>
                <a:path extrusionOk="0" h="441" w="917">
                  <a:moveTo>
                    <a:pt x="0" y="440"/>
                  </a:moveTo>
                  <a:lnTo>
                    <a:pt x="0" y="440"/>
                  </a:lnTo>
                  <a:lnTo>
                    <a:pt x="917" y="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1" name="Google Shape;801;p46"/>
            <p:cNvSpPr/>
            <p:nvPr/>
          </p:nvSpPr>
          <p:spPr>
            <a:xfrm>
              <a:off x="5647131" y="3636205"/>
              <a:ext cx="7089" cy="7684"/>
            </a:xfrm>
            <a:custGeom>
              <a:rect b="b" l="l" r="r" t="t"/>
              <a:pathLst>
                <a:path extrusionOk="0" h="478" w="441">
                  <a:moveTo>
                    <a:pt x="440" y="477"/>
                  </a:moveTo>
                  <a:lnTo>
                    <a:pt x="0" y="477"/>
                  </a:lnTo>
                  <a:lnTo>
                    <a:pt x="0" y="1"/>
                  </a:lnTo>
                  <a:lnTo>
                    <a:pt x="0" y="1"/>
                  </a:lnTo>
                  <a:lnTo>
                    <a:pt x="0"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2" name="Google Shape;802;p46"/>
            <p:cNvSpPr/>
            <p:nvPr/>
          </p:nvSpPr>
          <p:spPr>
            <a:xfrm>
              <a:off x="5632390" y="3629132"/>
              <a:ext cx="16" cy="7089"/>
            </a:xfrm>
            <a:custGeom>
              <a:rect b="b" l="l" r="r" t="t"/>
              <a:pathLst>
                <a:path extrusionOk="0" h="441" w="1">
                  <a:moveTo>
                    <a:pt x="1" y="441"/>
                  </a:moveTo>
                  <a:lnTo>
                    <a:pt x="1"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3" name="Google Shape;803;p46"/>
            <p:cNvSpPr/>
            <p:nvPr/>
          </p:nvSpPr>
          <p:spPr>
            <a:xfrm>
              <a:off x="5447946" y="3709877"/>
              <a:ext cx="22409" cy="22409"/>
            </a:xfrm>
            <a:custGeom>
              <a:rect b="b" l="l" r="r" t="t"/>
              <a:pathLst>
                <a:path extrusionOk="0" h="1394" w="1394">
                  <a:moveTo>
                    <a:pt x="917" y="917"/>
                  </a:moveTo>
                  <a:lnTo>
                    <a:pt x="0" y="1393"/>
                  </a:lnTo>
                  <a:lnTo>
                    <a:pt x="0" y="1393"/>
                  </a:lnTo>
                  <a:lnTo>
                    <a:pt x="917" y="917"/>
                  </a:lnTo>
                  <a:lnTo>
                    <a:pt x="1393" y="0"/>
                  </a:lnTo>
                  <a:lnTo>
                    <a:pt x="1393" y="0"/>
                  </a:lnTo>
                  <a:lnTo>
                    <a:pt x="1393"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4" name="Google Shape;804;p46"/>
            <p:cNvSpPr/>
            <p:nvPr/>
          </p:nvSpPr>
          <p:spPr>
            <a:xfrm>
              <a:off x="5647131" y="3724602"/>
              <a:ext cx="7089" cy="7684"/>
            </a:xfrm>
            <a:custGeom>
              <a:rect b="b" l="l" r="r" t="t"/>
              <a:pathLst>
                <a:path extrusionOk="0" h="478" w="441">
                  <a:moveTo>
                    <a:pt x="0" y="1"/>
                  </a:moveTo>
                  <a:lnTo>
                    <a:pt x="440" y="477"/>
                  </a:lnTo>
                  <a:lnTo>
                    <a:pt x="44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5" name="Google Shape;805;p46"/>
            <p:cNvSpPr/>
            <p:nvPr/>
          </p:nvSpPr>
          <p:spPr>
            <a:xfrm>
              <a:off x="5588200" y="3732270"/>
              <a:ext cx="16" cy="14741"/>
            </a:xfrm>
            <a:custGeom>
              <a:rect b="b" l="l" r="r" t="t"/>
              <a:pathLst>
                <a:path extrusionOk="0" h="917" w="1">
                  <a:moveTo>
                    <a:pt x="0" y="0"/>
                  </a:moveTo>
                  <a:lnTo>
                    <a:pt x="0" y="0"/>
                  </a:lnTo>
                  <a:lnTo>
                    <a:pt x="0" y="440"/>
                  </a:lnTo>
                  <a:lnTo>
                    <a:pt x="0" y="917"/>
                  </a:lnTo>
                  <a:lnTo>
                    <a:pt x="0" y="917"/>
                  </a:lnTo>
                  <a:lnTo>
                    <a:pt x="0" y="44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6" name="Google Shape;806;p46"/>
            <p:cNvSpPr/>
            <p:nvPr/>
          </p:nvSpPr>
          <p:spPr>
            <a:xfrm>
              <a:off x="5683670" y="3724602"/>
              <a:ext cx="7668" cy="7684"/>
            </a:xfrm>
            <a:custGeom>
              <a:rect b="b" l="l" r="r" t="t"/>
              <a:pathLst>
                <a:path extrusionOk="0" h="478" w="477">
                  <a:moveTo>
                    <a:pt x="477" y="477"/>
                  </a:moveTo>
                  <a:lnTo>
                    <a:pt x="477" y="477"/>
                  </a:ln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7" name="Google Shape;807;p46"/>
            <p:cNvSpPr/>
            <p:nvPr/>
          </p:nvSpPr>
          <p:spPr>
            <a:xfrm>
              <a:off x="5477411" y="3695136"/>
              <a:ext cx="7668" cy="7684"/>
            </a:xfrm>
            <a:custGeom>
              <a:rect b="b" l="l" r="r" t="t"/>
              <a:pathLst>
                <a:path extrusionOk="0" h="478" w="477">
                  <a:moveTo>
                    <a:pt x="0" y="477"/>
                  </a:moveTo>
                  <a:lnTo>
                    <a:pt x="47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8" name="Google Shape;808;p46"/>
            <p:cNvSpPr/>
            <p:nvPr/>
          </p:nvSpPr>
          <p:spPr>
            <a:xfrm>
              <a:off x="5477411" y="3702804"/>
              <a:ext cx="16" cy="7089"/>
            </a:xfrm>
            <a:custGeom>
              <a:rect b="b" l="l" r="r" t="t"/>
              <a:pathLst>
                <a:path extrusionOk="0" h="441" w="1">
                  <a:moveTo>
                    <a:pt x="0" y="440"/>
                  </a:moveTo>
                  <a:lnTo>
                    <a:pt x="0" y="440"/>
                  </a:lnTo>
                  <a:lnTo>
                    <a:pt x="0" y="0"/>
                  </a:lnTo>
                  <a:lnTo>
                    <a:pt x="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09" name="Google Shape;809;p46"/>
            <p:cNvSpPr/>
            <p:nvPr/>
          </p:nvSpPr>
          <p:spPr>
            <a:xfrm>
              <a:off x="5485063" y="3724602"/>
              <a:ext cx="7089" cy="16"/>
            </a:xfrm>
            <a:custGeom>
              <a:rect b="b" l="l" r="r" t="t"/>
              <a:pathLst>
                <a:path extrusionOk="0" h="1" w="441">
                  <a:moveTo>
                    <a:pt x="441" y="1"/>
                  </a:moveTo>
                  <a:lnTo>
                    <a:pt x="1"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0" name="Google Shape;810;p46"/>
            <p:cNvSpPr/>
            <p:nvPr/>
          </p:nvSpPr>
          <p:spPr>
            <a:xfrm>
              <a:off x="6597099" y="2884828"/>
              <a:ext cx="7684" cy="16"/>
            </a:xfrm>
            <a:custGeom>
              <a:rect b="b" l="l" r="r" t="t"/>
              <a:pathLst>
                <a:path extrusionOk="0" h="1" w="478">
                  <a:moveTo>
                    <a:pt x="477" y="1"/>
                  </a:moveTo>
                  <a:lnTo>
                    <a:pt x="1" y="1"/>
                  </a:lnTo>
                  <a:lnTo>
                    <a:pt x="1"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1" name="Google Shape;811;p46"/>
            <p:cNvSpPr/>
            <p:nvPr/>
          </p:nvSpPr>
          <p:spPr>
            <a:xfrm>
              <a:off x="6472164" y="3238413"/>
              <a:ext cx="7089" cy="16"/>
            </a:xfrm>
            <a:custGeom>
              <a:rect b="b" l="l" r="r" t="t"/>
              <a:pathLst>
                <a:path extrusionOk="0" h="1" w="441">
                  <a:moveTo>
                    <a:pt x="1" y="1"/>
                  </a:moveTo>
                  <a:lnTo>
                    <a:pt x="1" y="1"/>
                  </a:lnTo>
                  <a:lnTo>
                    <a:pt x="441" y="1"/>
                  </a:lnTo>
                  <a:lnTo>
                    <a:pt x="44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2" name="Google Shape;812;p46"/>
            <p:cNvSpPr/>
            <p:nvPr/>
          </p:nvSpPr>
          <p:spPr>
            <a:xfrm>
              <a:off x="6486905" y="3172409"/>
              <a:ext cx="16" cy="16"/>
            </a:xfrm>
            <a:custGeom>
              <a:rect b="b" l="l" r="r" t="t"/>
              <a:pathLst>
                <a:path extrusionOk="0" h="1" w="1">
                  <a:moveTo>
                    <a:pt x="0" y="1"/>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3" name="Google Shape;813;p46"/>
            <p:cNvSpPr/>
            <p:nvPr/>
          </p:nvSpPr>
          <p:spPr>
            <a:xfrm>
              <a:off x="6604767" y="2877755"/>
              <a:ext cx="7089" cy="7089"/>
            </a:xfrm>
            <a:custGeom>
              <a:rect b="b" l="l" r="r" t="t"/>
              <a:pathLst>
                <a:path extrusionOk="0" h="441" w="441">
                  <a:moveTo>
                    <a:pt x="440" y="1"/>
                  </a:moveTo>
                  <a:lnTo>
                    <a:pt x="440" y="1"/>
                  </a:lnTo>
                  <a:lnTo>
                    <a:pt x="0" y="441"/>
                  </a:lnTo>
                  <a:lnTo>
                    <a:pt x="0"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4" name="Google Shape;814;p46"/>
            <p:cNvSpPr/>
            <p:nvPr/>
          </p:nvSpPr>
          <p:spPr>
            <a:xfrm>
              <a:off x="6508703" y="3223689"/>
              <a:ext cx="16" cy="7668"/>
            </a:xfrm>
            <a:custGeom>
              <a:rect b="b" l="l" r="r" t="t"/>
              <a:pathLst>
                <a:path extrusionOk="0" h="477" w="1">
                  <a:moveTo>
                    <a:pt x="1" y="477"/>
                  </a:moveTo>
                  <a:lnTo>
                    <a:pt x="1" y="0"/>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5" name="Google Shape;815;p46"/>
            <p:cNvSpPr/>
            <p:nvPr/>
          </p:nvSpPr>
          <p:spPr>
            <a:xfrm>
              <a:off x="6472164" y="3120552"/>
              <a:ext cx="7089" cy="7684"/>
            </a:xfrm>
            <a:custGeom>
              <a:rect b="b" l="l" r="r" t="t"/>
              <a:pathLst>
                <a:path extrusionOk="0" h="478" w="441">
                  <a:moveTo>
                    <a:pt x="1" y="1"/>
                  </a:moveTo>
                  <a:lnTo>
                    <a:pt x="441" y="1"/>
                  </a:lnTo>
                  <a:lnTo>
                    <a:pt x="441" y="477"/>
                  </a:lnTo>
                  <a:lnTo>
                    <a:pt x="44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6" name="Google Shape;816;p46"/>
            <p:cNvSpPr/>
            <p:nvPr/>
          </p:nvSpPr>
          <p:spPr>
            <a:xfrm>
              <a:off x="6479237" y="3025082"/>
              <a:ext cx="14757" cy="29482"/>
            </a:xfrm>
            <a:custGeom>
              <a:rect b="b" l="l" r="r" t="t"/>
              <a:pathLst>
                <a:path extrusionOk="0" h="1834" w="918">
                  <a:moveTo>
                    <a:pt x="477" y="1357"/>
                  </a:moveTo>
                  <a:lnTo>
                    <a:pt x="917" y="1"/>
                  </a:lnTo>
                  <a:lnTo>
                    <a:pt x="917" y="1"/>
                  </a:lnTo>
                  <a:lnTo>
                    <a:pt x="477" y="1357"/>
                  </a:lnTo>
                  <a:lnTo>
                    <a:pt x="1" y="1834"/>
                  </a:lnTo>
                  <a:lnTo>
                    <a:pt x="1" y="1834"/>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7" name="Google Shape;817;p46"/>
            <p:cNvSpPr/>
            <p:nvPr/>
          </p:nvSpPr>
          <p:spPr>
            <a:xfrm>
              <a:off x="6781560" y="3208948"/>
              <a:ext cx="7089" cy="7684"/>
            </a:xfrm>
            <a:custGeom>
              <a:rect b="b" l="l" r="r" t="t"/>
              <a:pathLst>
                <a:path extrusionOk="0" h="478" w="441">
                  <a:moveTo>
                    <a:pt x="0" y="477"/>
                  </a:moveTo>
                  <a:lnTo>
                    <a:pt x="0" y="477"/>
                  </a:lnTo>
                  <a:lnTo>
                    <a:pt x="440" y="1"/>
                  </a:lnTo>
                  <a:lnTo>
                    <a:pt x="44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8" name="Google Shape;818;p46"/>
            <p:cNvSpPr/>
            <p:nvPr/>
          </p:nvSpPr>
          <p:spPr>
            <a:xfrm>
              <a:off x="6921220" y="3120552"/>
              <a:ext cx="16" cy="14757"/>
            </a:xfrm>
            <a:custGeom>
              <a:rect b="b" l="l" r="r" t="t"/>
              <a:pathLst>
                <a:path extrusionOk="0" h="918" w="1">
                  <a:moveTo>
                    <a:pt x="1" y="477"/>
                  </a:moveTo>
                  <a:lnTo>
                    <a:pt x="1" y="477"/>
                  </a:lnTo>
                  <a:lnTo>
                    <a:pt x="1" y="477"/>
                  </a:lnTo>
                  <a:lnTo>
                    <a:pt x="1" y="917"/>
                  </a:lnTo>
                  <a:lnTo>
                    <a:pt x="1" y="917"/>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19" name="Google Shape;819;p46"/>
            <p:cNvSpPr/>
            <p:nvPr/>
          </p:nvSpPr>
          <p:spPr>
            <a:xfrm>
              <a:off x="6818098" y="3208948"/>
              <a:ext cx="14741" cy="7684"/>
            </a:xfrm>
            <a:custGeom>
              <a:rect b="b" l="l" r="r" t="t"/>
              <a:pathLst>
                <a:path extrusionOk="0" h="478" w="917">
                  <a:moveTo>
                    <a:pt x="0" y="477"/>
                  </a:moveTo>
                  <a:lnTo>
                    <a:pt x="0" y="477"/>
                  </a:lnTo>
                  <a:lnTo>
                    <a:pt x="477" y="1"/>
                  </a:lnTo>
                  <a:lnTo>
                    <a:pt x="91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0" name="Google Shape;820;p46"/>
            <p:cNvSpPr/>
            <p:nvPr/>
          </p:nvSpPr>
          <p:spPr>
            <a:xfrm>
              <a:off x="6921220" y="3113479"/>
              <a:ext cx="14757" cy="14757"/>
            </a:xfrm>
            <a:custGeom>
              <a:rect b="b" l="l" r="r" t="t"/>
              <a:pathLst>
                <a:path extrusionOk="0" h="918" w="918">
                  <a:moveTo>
                    <a:pt x="1" y="441"/>
                  </a:moveTo>
                  <a:lnTo>
                    <a:pt x="917" y="1"/>
                  </a:lnTo>
                  <a:lnTo>
                    <a:pt x="917" y="1"/>
                  </a:lnTo>
                  <a:lnTo>
                    <a:pt x="1" y="441"/>
                  </a:lnTo>
                  <a:lnTo>
                    <a:pt x="1" y="91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1" name="Google Shape;821;p46"/>
            <p:cNvSpPr/>
            <p:nvPr/>
          </p:nvSpPr>
          <p:spPr>
            <a:xfrm>
              <a:off x="6788633" y="3208948"/>
              <a:ext cx="7668" cy="16"/>
            </a:xfrm>
            <a:custGeom>
              <a:rect b="b" l="l" r="r" t="t"/>
              <a:pathLst>
                <a:path extrusionOk="0" h="1" w="477">
                  <a:moveTo>
                    <a:pt x="0" y="1"/>
                  </a:moveTo>
                  <a:lnTo>
                    <a:pt x="47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2" name="Google Shape;822;p46"/>
            <p:cNvSpPr/>
            <p:nvPr/>
          </p:nvSpPr>
          <p:spPr>
            <a:xfrm>
              <a:off x="6508703" y="3017430"/>
              <a:ext cx="14757" cy="7668"/>
            </a:xfrm>
            <a:custGeom>
              <a:rect b="b" l="l" r="r" t="t"/>
              <a:pathLst>
                <a:path extrusionOk="0" h="477" w="918">
                  <a:moveTo>
                    <a:pt x="917" y="0"/>
                  </a:moveTo>
                  <a:lnTo>
                    <a:pt x="917" y="0"/>
                  </a:lnTo>
                  <a:lnTo>
                    <a:pt x="1" y="477"/>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3" name="Google Shape;823;p46"/>
            <p:cNvSpPr/>
            <p:nvPr/>
          </p:nvSpPr>
          <p:spPr>
            <a:xfrm>
              <a:off x="6707888" y="3216616"/>
              <a:ext cx="14757" cy="7089"/>
            </a:xfrm>
            <a:custGeom>
              <a:rect b="b" l="l" r="r" t="t"/>
              <a:pathLst>
                <a:path extrusionOk="0" h="441" w="918">
                  <a:moveTo>
                    <a:pt x="1" y="440"/>
                  </a:moveTo>
                  <a:lnTo>
                    <a:pt x="1" y="440"/>
                  </a:lnTo>
                  <a:lnTo>
                    <a:pt x="1" y="440"/>
                  </a:lnTo>
                  <a:lnTo>
                    <a:pt x="441" y="0"/>
                  </a:lnTo>
                  <a:lnTo>
                    <a:pt x="917" y="0"/>
                  </a:lnTo>
                  <a:lnTo>
                    <a:pt x="44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4" name="Google Shape;824;p46"/>
            <p:cNvSpPr/>
            <p:nvPr/>
          </p:nvSpPr>
          <p:spPr>
            <a:xfrm>
              <a:off x="6552909" y="3201875"/>
              <a:ext cx="22409" cy="7089"/>
            </a:xfrm>
            <a:custGeom>
              <a:rect b="b" l="l" r="r" t="t"/>
              <a:pathLst>
                <a:path extrusionOk="0" h="441" w="1394">
                  <a:moveTo>
                    <a:pt x="0" y="441"/>
                  </a:moveTo>
                  <a:lnTo>
                    <a:pt x="0" y="441"/>
                  </a:lnTo>
                  <a:lnTo>
                    <a:pt x="1393" y="1"/>
                  </a:lnTo>
                  <a:lnTo>
                    <a:pt x="1393"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5" name="Google Shape;825;p46"/>
            <p:cNvSpPr/>
            <p:nvPr/>
          </p:nvSpPr>
          <p:spPr>
            <a:xfrm>
              <a:off x="6575302" y="2884828"/>
              <a:ext cx="36555" cy="58947"/>
            </a:xfrm>
            <a:custGeom>
              <a:rect b="b" l="l" r="r" t="t"/>
              <a:pathLst>
                <a:path extrusionOk="0" h="3667" w="2274">
                  <a:moveTo>
                    <a:pt x="2273" y="2310"/>
                  </a:moveTo>
                  <a:lnTo>
                    <a:pt x="0" y="2310"/>
                  </a:lnTo>
                  <a:lnTo>
                    <a:pt x="917" y="1"/>
                  </a:lnTo>
                  <a:lnTo>
                    <a:pt x="917" y="1"/>
                  </a:lnTo>
                  <a:lnTo>
                    <a:pt x="0" y="2310"/>
                  </a:lnTo>
                  <a:lnTo>
                    <a:pt x="2273" y="2310"/>
                  </a:lnTo>
                  <a:lnTo>
                    <a:pt x="1357" y="3667"/>
                  </a:lnTo>
                  <a:lnTo>
                    <a:pt x="1357" y="366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6" name="Google Shape;826;p46"/>
            <p:cNvSpPr/>
            <p:nvPr/>
          </p:nvSpPr>
          <p:spPr>
            <a:xfrm>
              <a:off x="6538168" y="2943759"/>
              <a:ext cx="37149" cy="51874"/>
            </a:xfrm>
            <a:custGeom>
              <a:rect b="b" l="l" r="r" t="t"/>
              <a:pathLst>
                <a:path extrusionOk="0" h="3227" w="2311">
                  <a:moveTo>
                    <a:pt x="1834" y="1"/>
                  </a:moveTo>
                  <a:lnTo>
                    <a:pt x="2310" y="477"/>
                  </a:lnTo>
                  <a:lnTo>
                    <a:pt x="2310" y="1"/>
                  </a:lnTo>
                  <a:close/>
                  <a:moveTo>
                    <a:pt x="1" y="1394"/>
                  </a:moveTo>
                  <a:lnTo>
                    <a:pt x="1" y="1834"/>
                  </a:lnTo>
                  <a:lnTo>
                    <a:pt x="477" y="3227"/>
                  </a:lnTo>
                  <a:lnTo>
                    <a:pt x="477" y="1834"/>
                  </a:lnTo>
                  <a:lnTo>
                    <a:pt x="1" y="1394"/>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7" name="Google Shape;827;p46"/>
            <p:cNvSpPr/>
            <p:nvPr/>
          </p:nvSpPr>
          <p:spPr>
            <a:xfrm>
              <a:off x="6531095" y="3017430"/>
              <a:ext cx="7089" cy="7668"/>
            </a:xfrm>
            <a:custGeom>
              <a:rect b="b" l="l" r="r" t="t"/>
              <a:pathLst>
                <a:path extrusionOk="0" h="477" w="441">
                  <a:moveTo>
                    <a:pt x="1" y="0"/>
                  </a:moveTo>
                  <a:lnTo>
                    <a:pt x="441" y="0"/>
                  </a:lnTo>
                  <a:lnTo>
                    <a:pt x="1" y="0"/>
                  </a:lnTo>
                  <a:lnTo>
                    <a:pt x="1" y="477"/>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8" name="Google Shape;828;p46"/>
            <p:cNvSpPr/>
            <p:nvPr/>
          </p:nvSpPr>
          <p:spPr>
            <a:xfrm>
              <a:off x="7068547" y="3599667"/>
              <a:ext cx="250481" cy="147343"/>
            </a:xfrm>
            <a:custGeom>
              <a:rect b="b" l="l" r="r" t="t"/>
              <a:pathLst>
                <a:path extrusionOk="0" h="9166" w="15582">
                  <a:moveTo>
                    <a:pt x="5976" y="1"/>
                  </a:moveTo>
                  <a:lnTo>
                    <a:pt x="5976" y="917"/>
                  </a:lnTo>
                  <a:lnTo>
                    <a:pt x="5500" y="1357"/>
                  </a:lnTo>
                  <a:lnTo>
                    <a:pt x="4583" y="440"/>
                  </a:lnTo>
                  <a:lnTo>
                    <a:pt x="4143" y="917"/>
                  </a:lnTo>
                  <a:lnTo>
                    <a:pt x="4143" y="440"/>
                  </a:lnTo>
                  <a:lnTo>
                    <a:pt x="3667" y="440"/>
                  </a:lnTo>
                  <a:lnTo>
                    <a:pt x="3667" y="1357"/>
                  </a:lnTo>
                  <a:lnTo>
                    <a:pt x="3667" y="1834"/>
                  </a:lnTo>
                  <a:lnTo>
                    <a:pt x="3227" y="2274"/>
                  </a:lnTo>
                  <a:lnTo>
                    <a:pt x="2310" y="2750"/>
                  </a:lnTo>
                  <a:lnTo>
                    <a:pt x="2750" y="3190"/>
                  </a:lnTo>
                  <a:lnTo>
                    <a:pt x="1394" y="3190"/>
                  </a:lnTo>
                  <a:lnTo>
                    <a:pt x="917" y="3667"/>
                  </a:lnTo>
                  <a:lnTo>
                    <a:pt x="917" y="4107"/>
                  </a:lnTo>
                  <a:lnTo>
                    <a:pt x="1" y="5023"/>
                  </a:lnTo>
                  <a:lnTo>
                    <a:pt x="1" y="5500"/>
                  </a:lnTo>
                  <a:lnTo>
                    <a:pt x="917" y="5023"/>
                  </a:lnTo>
                  <a:lnTo>
                    <a:pt x="1394" y="4583"/>
                  </a:lnTo>
                  <a:lnTo>
                    <a:pt x="2310" y="4583"/>
                  </a:lnTo>
                  <a:lnTo>
                    <a:pt x="2750" y="5023"/>
                  </a:lnTo>
                  <a:lnTo>
                    <a:pt x="3667" y="5500"/>
                  </a:lnTo>
                  <a:lnTo>
                    <a:pt x="4143" y="5023"/>
                  </a:lnTo>
                  <a:lnTo>
                    <a:pt x="4143" y="5500"/>
                  </a:lnTo>
                  <a:lnTo>
                    <a:pt x="4583" y="6416"/>
                  </a:lnTo>
                  <a:lnTo>
                    <a:pt x="4143" y="6856"/>
                  </a:lnTo>
                  <a:lnTo>
                    <a:pt x="4583" y="7773"/>
                  </a:lnTo>
                  <a:lnTo>
                    <a:pt x="4583" y="8689"/>
                  </a:lnTo>
                  <a:lnTo>
                    <a:pt x="4583" y="9166"/>
                  </a:lnTo>
                  <a:lnTo>
                    <a:pt x="5976" y="8689"/>
                  </a:lnTo>
                  <a:lnTo>
                    <a:pt x="6416" y="9166"/>
                  </a:lnTo>
                  <a:lnTo>
                    <a:pt x="7809" y="8689"/>
                  </a:lnTo>
                  <a:lnTo>
                    <a:pt x="8249" y="7333"/>
                  </a:lnTo>
                  <a:lnTo>
                    <a:pt x="8726" y="6856"/>
                  </a:lnTo>
                  <a:lnTo>
                    <a:pt x="9166" y="6416"/>
                  </a:lnTo>
                  <a:lnTo>
                    <a:pt x="10082" y="5500"/>
                  </a:lnTo>
                  <a:lnTo>
                    <a:pt x="10082" y="5940"/>
                  </a:lnTo>
                  <a:lnTo>
                    <a:pt x="10559" y="6416"/>
                  </a:lnTo>
                  <a:lnTo>
                    <a:pt x="10999" y="5023"/>
                  </a:lnTo>
                  <a:lnTo>
                    <a:pt x="10999" y="4583"/>
                  </a:lnTo>
                  <a:lnTo>
                    <a:pt x="11915" y="3667"/>
                  </a:lnTo>
                  <a:lnTo>
                    <a:pt x="12832" y="3667"/>
                  </a:lnTo>
                  <a:lnTo>
                    <a:pt x="12832" y="4107"/>
                  </a:lnTo>
                  <a:lnTo>
                    <a:pt x="13748" y="4107"/>
                  </a:lnTo>
                  <a:lnTo>
                    <a:pt x="14665" y="3667"/>
                  </a:lnTo>
                  <a:lnTo>
                    <a:pt x="15581" y="3190"/>
                  </a:lnTo>
                  <a:lnTo>
                    <a:pt x="15581" y="2750"/>
                  </a:lnTo>
                  <a:lnTo>
                    <a:pt x="15142" y="2274"/>
                  </a:lnTo>
                  <a:lnTo>
                    <a:pt x="15142" y="1834"/>
                  </a:lnTo>
                  <a:lnTo>
                    <a:pt x="15581" y="1834"/>
                  </a:lnTo>
                  <a:lnTo>
                    <a:pt x="15581" y="1357"/>
                  </a:lnTo>
                  <a:lnTo>
                    <a:pt x="14225" y="1357"/>
                  </a:lnTo>
                  <a:lnTo>
                    <a:pt x="13308" y="1834"/>
                  </a:lnTo>
                  <a:lnTo>
                    <a:pt x="12832" y="2274"/>
                  </a:lnTo>
                  <a:lnTo>
                    <a:pt x="12392" y="3190"/>
                  </a:lnTo>
                  <a:lnTo>
                    <a:pt x="10559" y="3190"/>
                  </a:lnTo>
                  <a:lnTo>
                    <a:pt x="10559" y="2750"/>
                  </a:lnTo>
                  <a:lnTo>
                    <a:pt x="9642" y="2274"/>
                  </a:lnTo>
                  <a:lnTo>
                    <a:pt x="8726" y="2750"/>
                  </a:lnTo>
                  <a:lnTo>
                    <a:pt x="8249" y="2274"/>
                  </a:lnTo>
                  <a:lnTo>
                    <a:pt x="8249" y="1834"/>
                  </a:lnTo>
                  <a:lnTo>
                    <a:pt x="7333" y="1834"/>
                  </a:lnTo>
                  <a:lnTo>
                    <a:pt x="7333" y="1357"/>
                  </a:lnTo>
                  <a:lnTo>
                    <a:pt x="7333" y="917"/>
                  </a:lnTo>
                  <a:lnTo>
                    <a:pt x="6893" y="440"/>
                  </a:lnTo>
                  <a:lnTo>
                    <a:pt x="5976"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29" name="Google Shape;829;p46"/>
            <p:cNvSpPr/>
            <p:nvPr/>
          </p:nvSpPr>
          <p:spPr>
            <a:xfrm>
              <a:off x="7053822" y="1537068"/>
              <a:ext cx="58947" cy="66020"/>
            </a:xfrm>
            <a:custGeom>
              <a:rect b="b" l="l" r="r" t="t"/>
              <a:pathLst>
                <a:path extrusionOk="0" h="4107" w="3667">
                  <a:moveTo>
                    <a:pt x="477" y="1"/>
                  </a:moveTo>
                  <a:lnTo>
                    <a:pt x="477" y="441"/>
                  </a:lnTo>
                  <a:lnTo>
                    <a:pt x="0" y="1357"/>
                  </a:lnTo>
                  <a:lnTo>
                    <a:pt x="0" y="2274"/>
                  </a:lnTo>
                  <a:lnTo>
                    <a:pt x="1393" y="2750"/>
                  </a:lnTo>
                  <a:lnTo>
                    <a:pt x="1393" y="3190"/>
                  </a:lnTo>
                  <a:lnTo>
                    <a:pt x="2310" y="3667"/>
                  </a:lnTo>
                  <a:lnTo>
                    <a:pt x="3226" y="4107"/>
                  </a:lnTo>
                  <a:lnTo>
                    <a:pt x="3666" y="3667"/>
                  </a:lnTo>
                  <a:lnTo>
                    <a:pt x="3226" y="3190"/>
                  </a:lnTo>
                  <a:lnTo>
                    <a:pt x="3666" y="2274"/>
                  </a:lnTo>
                  <a:lnTo>
                    <a:pt x="3666" y="1834"/>
                  </a:lnTo>
                  <a:lnTo>
                    <a:pt x="3666" y="917"/>
                  </a:lnTo>
                  <a:lnTo>
                    <a:pt x="2750" y="441"/>
                  </a:lnTo>
                  <a:lnTo>
                    <a:pt x="1833" y="441"/>
                  </a:lnTo>
                  <a:lnTo>
                    <a:pt x="91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0" name="Google Shape;830;p46"/>
            <p:cNvSpPr/>
            <p:nvPr/>
          </p:nvSpPr>
          <p:spPr>
            <a:xfrm>
              <a:off x="6427974" y="1293692"/>
              <a:ext cx="1996017" cy="2430926"/>
            </a:xfrm>
            <a:custGeom>
              <a:rect b="b" l="l" r="r" t="t"/>
              <a:pathLst>
                <a:path extrusionOk="0" h="151224" w="124169">
                  <a:moveTo>
                    <a:pt x="63239" y="0"/>
                  </a:moveTo>
                  <a:lnTo>
                    <a:pt x="61406" y="1393"/>
                  </a:lnTo>
                  <a:lnTo>
                    <a:pt x="60490" y="1833"/>
                  </a:lnTo>
                  <a:lnTo>
                    <a:pt x="58180" y="1833"/>
                  </a:lnTo>
                  <a:lnTo>
                    <a:pt x="58657" y="2310"/>
                  </a:lnTo>
                  <a:lnTo>
                    <a:pt x="58657" y="3666"/>
                  </a:lnTo>
                  <a:lnTo>
                    <a:pt x="58180" y="4583"/>
                  </a:lnTo>
                  <a:lnTo>
                    <a:pt x="58657" y="5059"/>
                  </a:lnTo>
                  <a:lnTo>
                    <a:pt x="59096" y="5499"/>
                  </a:lnTo>
                  <a:lnTo>
                    <a:pt x="60013" y="6416"/>
                  </a:lnTo>
                  <a:lnTo>
                    <a:pt x="60929" y="6416"/>
                  </a:lnTo>
                  <a:lnTo>
                    <a:pt x="61406" y="6892"/>
                  </a:lnTo>
                  <a:lnTo>
                    <a:pt x="60490" y="7809"/>
                  </a:lnTo>
                  <a:lnTo>
                    <a:pt x="60013" y="9165"/>
                  </a:lnTo>
                  <a:lnTo>
                    <a:pt x="60490" y="9165"/>
                  </a:lnTo>
                  <a:lnTo>
                    <a:pt x="60929" y="9642"/>
                  </a:lnTo>
                  <a:lnTo>
                    <a:pt x="60013" y="10558"/>
                  </a:lnTo>
                  <a:lnTo>
                    <a:pt x="59096" y="10558"/>
                  </a:lnTo>
                  <a:lnTo>
                    <a:pt x="58180" y="9642"/>
                  </a:lnTo>
                  <a:lnTo>
                    <a:pt x="58657" y="9165"/>
                  </a:lnTo>
                  <a:lnTo>
                    <a:pt x="58180" y="8249"/>
                  </a:lnTo>
                  <a:lnTo>
                    <a:pt x="57263" y="7809"/>
                  </a:lnTo>
                  <a:lnTo>
                    <a:pt x="57263" y="8249"/>
                  </a:lnTo>
                  <a:lnTo>
                    <a:pt x="56824" y="9642"/>
                  </a:lnTo>
                  <a:lnTo>
                    <a:pt x="56824" y="10082"/>
                  </a:lnTo>
                  <a:lnTo>
                    <a:pt x="56824" y="10998"/>
                  </a:lnTo>
                  <a:lnTo>
                    <a:pt x="56824" y="11475"/>
                  </a:lnTo>
                  <a:lnTo>
                    <a:pt x="56347" y="12391"/>
                  </a:lnTo>
                  <a:lnTo>
                    <a:pt x="54074" y="12391"/>
                  </a:lnTo>
                  <a:lnTo>
                    <a:pt x="54074" y="13308"/>
                  </a:lnTo>
                  <a:lnTo>
                    <a:pt x="53597" y="15141"/>
                  </a:lnTo>
                  <a:lnTo>
                    <a:pt x="53597" y="15581"/>
                  </a:lnTo>
                  <a:lnTo>
                    <a:pt x="52681" y="16497"/>
                  </a:lnTo>
                  <a:lnTo>
                    <a:pt x="52681" y="16974"/>
                  </a:lnTo>
                  <a:lnTo>
                    <a:pt x="52681" y="17414"/>
                  </a:lnTo>
                  <a:lnTo>
                    <a:pt x="52241" y="16974"/>
                  </a:lnTo>
                  <a:lnTo>
                    <a:pt x="51764" y="16497"/>
                  </a:lnTo>
                  <a:lnTo>
                    <a:pt x="50848" y="18330"/>
                  </a:lnTo>
                  <a:lnTo>
                    <a:pt x="50848" y="16974"/>
                  </a:lnTo>
                  <a:lnTo>
                    <a:pt x="50848" y="16057"/>
                  </a:lnTo>
                  <a:lnTo>
                    <a:pt x="51324" y="15581"/>
                  </a:lnTo>
                  <a:lnTo>
                    <a:pt x="50848" y="15141"/>
                  </a:lnTo>
                  <a:lnTo>
                    <a:pt x="50848" y="14224"/>
                  </a:lnTo>
                  <a:lnTo>
                    <a:pt x="49491" y="14224"/>
                  </a:lnTo>
                  <a:lnTo>
                    <a:pt x="49015" y="13748"/>
                  </a:lnTo>
                  <a:lnTo>
                    <a:pt x="48575" y="15141"/>
                  </a:lnTo>
                  <a:lnTo>
                    <a:pt x="49015" y="15141"/>
                  </a:lnTo>
                  <a:lnTo>
                    <a:pt x="49491" y="16057"/>
                  </a:lnTo>
                  <a:lnTo>
                    <a:pt x="48575" y="16497"/>
                  </a:lnTo>
                  <a:lnTo>
                    <a:pt x="48575" y="15581"/>
                  </a:lnTo>
                  <a:lnTo>
                    <a:pt x="48098" y="16057"/>
                  </a:lnTo>
                  <a:lnTo>
                    <a:pt x="48098" y="16497"/>
                  </a:lnTo>
                  <a:lnTo>
                    <a:pt x="48575" y="16974"/>
                  </a:lnTo>
                  <a:lnTo>
                    <a:pt x="49491" y="18330"/>
                  </a:lnTo>
                  <a:lnTo>
                    <a:pt x="48575" y="18330"/>
                  </a:lnTo>
                  <a:lnTo>
                    <a:pt x="48098" y="17890"/>
                  </a:lnTo>
                  <a:lnTo>
                    <a:pt x="48098" y="17414"/>
                  </a:lnTo>
                  <a:lnTo>
                    <a:pt x="47658" y="17890"/>
                  </a:lnTo>
                  <a:lnTo>
                    <a:pt x="47182" y="18807"/>
                  </a:lnTo>
                  <a:lnTo>
                    <a:pt x="46742" y="18807"/>
                  </a:lnTo>
                  <a:lnTo>
                    <a:pt x="45825" y="21080"/>
                  </a:lnTo>
                  <a:lnTo>
                    <a:pt x="45349" y="21556"/>
                  </a:lnTo>
                  <a:lnTo>
                    <a:pt x="44909" y="21996"/>
                  </a:lnTo>
                  <a:lnTo>
                    <a:pt x="45349" y="22473"/>
                  </a:lnTo>
                  <a:lnTo>
                    <a:pt x="45825" y="22913"/>
                  </a:lnTo>
                  <a:lnTo>
                    <a:pt x="44909" y="23829"/>
                  </a:lnTo>
                  <a:lnTo>
                    <a:pt x="44432" y="24306"/>
                  </a:lnTo>
                  <a:lnTo>
                    <a:pt x="43992" y="24306"/>
                  </a:lnTo>
                  <a:lnTo>
                    <a:pt x="44909" y="25222"/>
                  </a:lnTo>
                  <a:lnTo>
                    <a:pt x="44909" y="26139"/>
                  </a:lnTo>
                  <a:lnTo>
                    <a:pt x="45349" y="27495"/>
                  </a:lnTo>
                  <a:lnTo>
                    <a:pt x="45349" y="27972"/>
                  </a:lnTo>
                  <a:lnTo>
                    <a:pt x="44909" y="28412"/>
                  </a:lnTo>
                  <a:lnTo>
                    <a:pt x="43992" y="28888"/>
                  </a:lnTo>
                  <a:lnTo>
                    <a:pt x="42599" y="29328"/>
                  </a:lnTo>
                  <a:lnTo>
                    <a:pt x="42159" y="29805"/>
                  </a:lnTo>
                  <a:lnTo>
                    <a:pt x="40326" y="29328"/>
                  </a:lnTo>
                  <a:lnTo>
                    <a:pt x="39410" y="28888"/>
                  </a:lnTo>
                  <a:lnTo>
                    <a:pt x="38493" y="28888"/>
                  </a:lnTo>
                  <a:lnTo>
                    <a:pt x="37577" y="28412"/>
                  </a:lnTo>
                  <a:lnTo>
                    <a:pt x="37577" y="27972"/>
                  </a:lnTo>
                  <a:lnTo>
                    <a:pt x="37100" y="27055"/>
                  </a:lnTo>
                  <a:lnTo>
                    <a:pt x="37100" y="26579"/>
                  </a:lnTo>
                  <a:lnTo>
                    <a:pt x="38933" y="25662"/>
                  </a:lnTo>
                  <a:lnTo>
                    <a:pt x="38493" y="25222"/>
                  </a:lnTo>
                  <a:lnTo>
                    <a:pt x="39850" y="25222"/>
                  </a:lnTo>
                  <a:lnTo>
                    <a:pt x="39850" y="24746"/>
                  </a:lnTo>
                  <a:lnTo>
                    <a:pt x="38933" y="24306"/>
                  </a:lnTo>
                  <a:lnTo>
                    <a:pt x="38493" y="23829"/>
                  </a:lnTo>
                  <a:lnTo>
                    <a:pt x="38017" y="23389"/>
                  </a:lnTo>
                  <a:lnTo>
                    <a:pt x="37100" y="23389"/>
                  </a:lnTo>
                  <a:lnTo>
                    <a:pt x="36660" y="22473"/>
                  </a:lnTo>
                  <a:lnTo>
                    <a:pt x="36184" y="22473"/>
                  </a:lnTo>
                  <a:lnTo>
                    <a:pt x="34827" y="23389"/>
                  </a:lnTo>
                  <a:lnTo>
                    <a:pt x="33434" y="23389"/>
                  </a:lnTo>
                  <a:lnTo>
                    <a:pt x="33911" y="23829"/>
                  </a:lnTo>
                  <a:lnTo>
                    <a:pt x="32518" y="23829"/>
                  </a:lnTo>
                  <a:lnTo>
                    <a:pt x="33911" y="24306"/>
                  </a:lnTo>
                  <a:lnTo>
                    <a:pt x="34351" y="24746"/>
                  </a:lnTo>
                  <a:lnTo>
                    <a:pt x="34827" y="25222"/>
                  </a:lnTo>
                  <a:lnTo>
                    <a:pt x="34827" y="25662"/>
                  </a:lnTo>
                  <a:lnTo>
                    <a:pt x="34827" y="26579"/>
                  </a:lnTo>
                  <a:lnTo>
                    <a:pt x="35267" y="27055"/>
                  </a:lnTo>
                  <a:lnTo>
                    <a:pt x="35267" y="27495"/>
                  </a:lnTo>
                  <a:lnTo>
                    <a:pt x="35744" y="27495"/>
                  </a:lnTo>
                  <a:lnTo>
                    <a:pt x="35267" y="28412"/>
                  </a:lnTo>
                  <a:lnTo>
                    <a:pt x="35744" y="28888"/>
                  </a:lnTo>
                  <a:lnTo>
                    <a:pt x="35744" y="30245"/>
                  </a:lnTo>
                  <a:lnTo>
                    <a:pt x="37577" y="30245"/>
                  </a:lnTo>
                  <a:lnTo>
                    <a:pt x="38017" y="30721"/>
                  </a:lnTo>
                  <a:lnTo>
                    <a:pt x="38017" y="31161"/>
                  </a:lnTo>
                  <a:lnTo>
                    <a:pt x="38493" y="31638"/>
                  </a:lnTo>
                  <a:lnTo>
                    <a:pt x="38493" y="32078"/>
                  </a:lnTo>
                  <a:lnTo>
                    <a:pt x="39410" y="32554"/>
                  </a:lnTo>
                  <a:lnTo>
                    <a:pt x="38933" y="32994"/>
                  </a:lnTo>
                  <a:lnTo>
                    <a:pt x="38493" y="34387"/>
                  </a:lnTo>
                  <a:lnTo>
                    <a:pt x="39410" y="35304"/>
                  </a:lnTo>
                  <a:lnTo>
                    <a:pt x="39850" y="35744"/>
                  </a:lnTo>
                  <a:lnTo>
                    <a:pt x="38933" y="36220"/>
                  </a:lnTo>
                  <a:lnTo>
                    <a:pt x="38493" y="35744"/>
                  </a:lnTo>
                  <a:lnTo>
                    <a:pt x="37577" y="36220"/>
                  </a:lnTo>
                  <a:lnTo>
                    <a:pt x="36660" y="36220"/>
                  </a:lnTo>
                  <a:lnTo>
                    <a:pt x="37100" y="35304"/>
                  </a:lnTo>
                  <a:lnTo>
                    <a:pt x="37577" y="35304"/>
                  </a:lnTo>
                  <a:lnTo>
                    <a:pt x="36184" y="34387"/>
                  </a:lnTo>
                  <a:lnTo>
                    <a:pt x="35744" y="34827"/>
                  </a:lnTo>
                  <a:lnTo>
                    <a:pt x="34827" y="34827"/>
                  </a:lnTo>
                  <a:lnTo>
                    <a:pt x="33911" y="34387"/>
                  </a:lnTo>
                  <a:lnTo>
                    <a:pt x="33911" y="34827"/>
                  </a:lnTo>
                  <a:lnTo>
                    <a:pt x="33434" y="36220"/>
                  </a:lnTo>
                  <a:lnTo>
                    <a:pt x="32994" y="37577"/>
                  </a:lnTo>
                  <a:lnTo>
                    <a:pt x="32078" y="38053"/>
                  </a:lnTo>
                  <a:lnTo>
                    <a:pt x="31601" y="38493"/>
                  </a:lnTo>
                  <a:lnTo>
                    <a:pt x="31601" y="39410"/>
                  </a:lnTo>
                  <a:lnTo>
                    <a:pt x="31601" y="40326"/>
                  </a:lnTo>
                  <a:lnTo>
                    <a:pt x="31161" y="41243"/>
                  </a:lnTo>
                  <a:lnTo>
                    <a:pt x="30685" y="41719"/>
                  </a:lnTo>
                  <a:lnTo>
                    <a:pt x="31161" y="42159"/>
                  </a:lnTo>
                  <a:lnTo>
                    <a:pt x="32518" y="43076"/>
                  </a:lnTo>
                  <a:lnTo>
                    <a:pt x="33434" y="43552"/>
                  </a:lnTo>
                  <a:lnTo>
                    <a:pt x="33434" y="43992"/>
                  </a:lnTo>
                  <a:lnTo>
                    <a:pt x="34827" y="44909"/>
                  </a:lnTo>
                  <a:lnTo>
                    <a:pt x="35267" y="46302"/>
                  </a:lnTo>
                  <a:lnTo>
                    <a:pt x="35267" y="46742"/>
                  </a:lnTo>
                  <a:lnTo>
                    <a:pt x="37577" y="45825"/>
                  </a:lnTo>
                  <a:lnTo>
                    <a:pt x="38017" y="46302"/>
                  </a:lnTo>
                  <a:lnTo>
                    <a:pt x="38933" y="47218"/>
                  </a:lnTo>
                  <a:lnTo>
                    <a:pt x="38933" y="47218"/>
                  </a:lnTo>
                  <a:lnTo>
                    <a:pt x="37577" y="46742"/>
                  </a:lnTo>
                  <a:lnTo>
                    <a:pt x="37100" y="47218"/>
                  </a:lnTo>
                  <a:lnTo>
                    <a:pt x="36184" y="47218"/>
                  </a:lnTo>
                  <a:lnTo>
                    <a:pt x="35267" y="46742"/>
                  </a:lnTo>
                  <a:lnTo>
                    <a:pt x="34827" y="46302"/>
                  </a:lnTo>
                  <a:lnTo>
                    <a:pt x="34351" y="46302"/>
                  </a:lnTo>
                  <a:lnTo>
                    <a:pt x="33911" y="46742"/>
                  </a:lnTo>
                  <a:lnTo>
                    <a:pt x="33434" y="46302"/>
                  </a:lnTo>
                  <a:lnTo>
                    <a:pt x="32518" y="46742"/>
                  </a:lnTo>
                  <a:lnTo>
                    <a:pt x="30685" y="46302"/>
                  </a:lnTo>
                  <a:lnTo>
                    <a:pt x="29768" y="45825"/>
                  </a:lnTo>
                  <a:lnTo>
                    <a:pt x="28852" y="45825"/>
                  </a:lnTo>
                  <a:lnTo>
                    <a:pt x="28852" y="45385"/>
                  </a:lnTo>
                  <a:lnTo>
                    <a:pt x="28412" y="45825"/>
                  </a:lnTo>
                  <a:lnTo>
                    <a:pt x="27019" y="45825"/>
                  </a:lnTo>
                  <a:lnTo>
                    <a:pt x="25662" y="45385"/>
                  </a:lnTo>
                  <a:lnTo>
                    <a:pt x="25662" y="46302"/>
                  </a:lnTo>
                  <a:lnTo>
                    <a:pt x="25186" y="46742"/>
                  </a:lnTo>
                  <a:lnTo>
                    <a:pt x="25186" y="47218"/>
                  </a:lnTo>
                  <a:lnTo>
                    <a:pt x="26102" y="47658"/>
                  </a:lnTo>
                  <a:lnTo>
                    <a:pt x="26579" y="48135"/>
                  </a:lnTo>
                  <a:lnTo>
                    <a:pt x="27935" y="48575"/>
                  </a:lnTo>
                  <a:lnTo>
                    <a:pt x="27935" y="48135"/>
                  </a:lnTo>
                  <a:lnTo>
                    <a:pt x="28412" y="48135"/>
                  </a:lnTo>
                  <a:lnTo>
                    <a:pt x="29768" y="49051"/>
                  </a:lnTo>
                  <a:lnTo>
                    <a:pt x="30245" y="50884"/>
                  </a:lnTo>
                  <a:lnTo>
                    <a:pt x="29328" y="51324"/>
                  </a:lnTo>
                  <a:lnTo>
                    <a:pt x="28852" y="51801"/>
                  </a:lnTo>
                  <a:lnTo>
                    <a:pt x="27935" y="51324"/>
                  </a:lnTo>
                  <a:lnTo>
                    <a:pt x="27019" y="51801"/>
                  </a:lnTo>
                  <a:lnTo>
                    <a:pt x="26579" y="51801"/>
                  </a:lnTo>
                  <a:lnTo>
                    <a:pt x="25186" y="50884"/>
                  </a:lnTo>
                  <a:lnTo>
                    <a:pt x="24746" y="50408"/>
                  </a:lnTo>
                  <a:lnTo>
                    <a:pt x="24269" y="49968"/>
                  </a:lnTo>
                  <a:lnTo>
                    <a:pt x="23829" y="50884"/>
                  </a:lnTo>
                  <a:lnTo>
                    <a:pt x="23353" y="50408"/>
                  </a:lnTo>
                  <a:lnTo>
                    <a:pt x="21996" y="49968"/>
                  </a:lnTo>
                  <a:lnTo>
                    <a:pt x="21996" y="49051"/>
                  </a:lnTo>
                  <a:lnTo>
                    <a:pt x="21520" y="49051"/>
                  </a:lnTo>
                  <a:lnTo>
                    <a:pt x="21080" y="48575"/>
                  </a:lnTo>
                  <a:lnTo>
                    <a:pt x="21080" y="48135"/>
                  </a:lnTo>
                  <a:lnTo>
                    <a:pt x="20603" y="47658"/>
                  </a:lnTo>
                  <a:lnTo>
                    <a:pt x="20603" y="47218"/>
                  </a:lnTo>
                  <a:lnTo>
                    <a:pt x="20163" y="46302"/>
                  </a:lnTo>
                  <a:lnTo>
                    <a:pt x="19687" y="45825"/>
                  </a:lnTo>
                  <a:lnTo>
                    <a:pt x="19687" y="45385"/>
                  </a:lnTo>
                  <a:lnTo>
                    <a:pt x="20163" y="44909"/>
                  </a:lnTo>
                  <a:lnTo>
                    <a:pt x="19687" y="43992"/>
                  </a:lnTo>
                  <a:lnTo>
                    <a:pt x="19247" y="43076"/>
                  </a:lnTo>
                  <a:lnTo>
                    <a:pt x="19247" y="42636"/>
                  </a:lnTo>
                  <a:lnTo>
                    <a:pt x="18770" y="42636"/>
                  </a:lnTo>
                  <a:lnTo>
                    <a:pt x="18330" y="41719"/>
                  </a:lnTo>
                  <a:lnTo>
                    <a:pt x="16937" y="42159"/>
                  </a:lnTo>
                  <a:lnTo>
                    <a:pt x="16021" y="42159"/>
                  </a:lnTo>
                  <a:lnTo>
                    <a:pt x="15104" y="41719"/>
                  </a:lnTo>
                  <a:lnTo>
                    <a:pt x="16021" y="41719"/>
                  </a:lnTo>
                  <a:lnTo>
                    <a:pt x="16021" y="41243"/>
                  </a:lnTo>
                  <a:lnTo>
                    <a:pt x="14664" y="41243"/>
                  </a:lnTo>
                  <a:lnTo>
                    <a:pt x="14664" y="40803"/>
                  </a:lnTo>
                  <a:lnTo>
                    <a:pt x="13748" y="40803"/>
                  </a:lnTo>
                  <a:lnTo>
                    <a:pt x="13271" y="40326"/>
                  </a:lnTo>
                  <a:lnTo>
                    <a:pt x="12831" y="39410"/>
                  </a:lnTo>
                  <a:lnTo>
                    <a:pt x="13271" y="38493"/>
                  </a:lnTo>
                  <a:lnTo>
                    <a:pt x="12831" y="38493"/>
                  </a:lnTo>
                  <a:lnTo>
                    <a:pt x="12355" y="38053"/>
                  </a:lnTo>
                  <a:lnTo>
                    <a:pt x="13748" y="38053"/>
                  </a:lnTo>
                  <a:lnTo>
                    <a:pt x="14664" y="38970"/>
                  </a:lnTo>
                  <a:lnTo>
                    <a:pt x="15104" y="39410"/>
                  </a:lnTo>
                  <a:lnTo>
                    <a:pt x="15581" y="38970"/>
                  </a:lnTo>
                  <a:lnTo>
                    <a:pt x="15581" y="38493"/>
                  </a:lnTo>
                  <a:lnTo>
                    <a:pt x="16497" y="38970"/>
                  </a:lnTo>
                  <a:lnTo>
                    <a:pt x="17854" y="39410"/>
                  </a:lnTo>
                  <a:lnTo>
                    <a:pt x="18770" y="39410"/>
                  </a:lnTo>
                  <a:lnTo>
                    <a:pt x="19247" y="39886"/>
                  </a:lnTo>
                  <a:lnTo>
                    <a:pt x="21080" y="39886"/>
                  </a:lnTo>
                  <a:lnTo>
                    <a:pt x="22436" y="40326"/>
                  </a:lnTo>
                  <a:lnTo>
                    <a:pt x="22913" y="39410"/>
                  </a:lnTo>
                  <a:lnTo>
                    <a:pt x="23353" y="38970"/>
                  </a:lnTo>
                  <a:lnTo>
                    <a:pt x="23829" y="39410"/>
                  </a:lnTo>
                  <a:lnTo>
                    <a:pt x="24269" y="39886"/>
                  </a:lnTo>
                  <a:lnTo>
                    <a:pt x="27019" y="39886"/>
                  </a:lnTo>
                  <a:lnTo>
                    <a:pt x="27935" y="38970"/>
                  </a:lnTo>
                  <a:lnTo>
                    <a:pt x="28412" y="38493"/>
                  </a:lnTo>
                  <a:lnTo>
                    <a:pt x="29328" y="38053"/>
                  </a:lnTo>
                  <a:lnTo>
                    <a:pt x="29768" y="37577"/>
                  </a:lnTo>
                  <a:lnTo>
                    <a:pt x="29768" y="37137"/>
                  </a:lnTo>
                  <a:lnTo>
                    <a:pt x="30245" y="36660"/>
                  </a:lnTo>
                  <a:lnTo>
                    <a:pt x="30685" y="36660"/>
                  </a:lnTo>
                  <a:lnTo>
                    <a:pt x="30685" y="36220"/>
                  </a:lnTo>
                  <a:lnTo>
                    <a:pt x="30685" y="35744"/>
                  </a:lnTo>
                  <a:lnTo>
                    <a:pt x="31161" y="35744"/>
                  </a:lnTo>
                  <a:lnTo>
                    <a:pt x="31601" y="33471"/>
                  </a:lnTo>
                  <a:lnTo>
                    <a:pt x="30685" y="32554"/>
                  </a:lnTo>
                  <a:lnTo>
                    <a:pt x="30685" y="31638"/>
                  </a:lnTo>
                  <a:lnTo>
                    <a:pt x="30245" y="31638"/>
                  </a:lnTo>
                  <a:lnTo>
                    <a:pt x="30245" y="30721"/>
                  </a:lnTo>
                  <a:lnTo>
                    <a:pt x="29768" y="31161"/>
                  </a:lnTo>
                  <a:lnTo>
                    <a:pt x="29328" y="30721"/>
                  </a:lnTo>
                  <a:lnTo>
                    <a:pt x="29328" y="29805"/>
                  </a:lnTo>
                  <a:lnTo>
                    <a:pt x="27935" y="29805"/>
                  </a:lnTo>
                  <a:lnTo>
                    <a:pt x="27495" y="29328"/>
                  </a:lnTo>
                  <a:lnTo>
                    <a:pt x="26102" y="29328"/>
                  </a:lnTo>
                  <a:lnTo>
                    <a:pt x="25186" y="29805"/>
                  </a:lnTo>
                  <a:lnTo>
                    <a:pt x="24746" y="29328"/>
                  </a:lnTo>
                  <a:lnTo>
                    <a:pt x="24269" y="28888"/>
                  </a:lnTo>
                  <a:lnTo>
                    <a:pt x="23353" y="28412"/>
                  </a:lnTo>
                  <a:lnTo>
                    <a:pt x="23353" y="28888"/>
                  </a:lnTo>
                  <a:lnTo>
                    <a:pt x="22913" y="28412"/>
                  </a:lnTo>
                  <a:lnTo>
                    <a:pt x="21520" y="27495"/>
                  </a:lnTo>
                  <a:lnTo>
                    <a:pt x="20163" y="27495"/>
                  </a:lnTo>
                  <a:lnTo>
                    <a:pt x="18770" y="27055"/>
                  </a:lnTo>
                  <a:lnTo>
                    <a:pt x="17414" y="26579"/>
                  </a:lnTo>
                  <a:lnTo>
                    <a:pt x="16497" y="27055"/>
                  </a:lnTo>
                  <a:lnTo>
                    <a:pt x="12355" y="27055"/>
                  </a:lnTo>
                  <a:lnTo>
                    <a:pt x="11915" y="26579"/>
                  </a:lnTo>
                  <a:lnTo>
                    <a:pt x="10998" y="27495"/>
                  </a:lnTo>
                  <a:lnTo>
                    <a:pt x="10998" y="27055"/>
                  </a:lnTo>
                  <a:lnTo>
                    <a:pt x="10522" y="26579"/>
                  </a:lnTo>
                  <a:lnTo>
                    <a:pt x="10082" y="27055"/>
                  </a:lnTo>
                  <a:lnTo>
                    <a:pt x="9165" y="26139"/>
                  </a:lnTo>
                  <a:lnTo>
                    <a:pt x="8689" y="26139"/>
                  </a:lnTo>
                  <a:lnTo>
                    <a:pt x="8249" y="25222"/>
                  </a:lnTo>
                  <a:lnTo>
                    <a:pt x="7772" y="25222"/>
                  </a:lnTo>
                  <a:lnTo>
                    <a:pt x="7332" y="26139"/>
                  </a:lnTo>
                  <a:lnTo>
                    <a:pt x="6856" y="26139"/>
                  </a:lnTo>
                  <a:lnTo>
                    <a:pt x="6416" y="25222"/>
                  </a:lnTo>
                  <a:lnTo>
                    <a:pt x="5939" y="25222"/>
                  </a:lnTo>
                  <a:lnTo>
                    <a:pt x="5939" y="26579"/>
                  </a:lnTo>
                  <a:lnTo>
                    <a:pt x="5023" y="26579"/>
                  </a:lnTo>
                  <a:lnTo>
                    <a:pt x="4583" y="26139"/>
                  </a:lnTo>
                  <a:lnTo>
                    <a:pt x="3666" y="26579"/>
                  </a:lnTo>
                  <a:lnTo>
                    <a:pt x="2750" y="27055"/>
                  </a:lnTo>
                  <a:lnTo>
                    <a:pt x="1357" y="27495"/>
                  </a:lnTo>
                  <a:lnTo>
                    <a:pt x="917" y="28888"/>
                  </a:lnTo>
                  <a:lnTo>
                    <a:pt x="917" y="30721"/>
                  </a:lnTo>
                  <a:lnTo>
                    <a:pt x="440" y="31161"/>
                  </a:lnTo>
                  <a:lnTo>
                    <a:pt x="440" y="31638"/>
                  </a:lnTo>
                  <a:lnTo>
                    <a:pt x="0" y="32078"/>
                  </a:lnTo>
                  <a:lnTo>
                    <a:pt x="0" y="32554"/>
                  </a:lnTo>
                  <a:lnTo>
                    <a:pt x="440" y="32994"/>
                  </a:lnTo>
                  <a:lnTo>
                    <a:pt x="917" y="33471"/>
                  </a:lnTo>
                  <a:lnTo>
                    <a:pt x="1357" y="33911"/>
                  </a:lnTo>
                  <a:lnTo>
                    <a:pt x="1357" y="34387"/>
                  </a:lnTo>
                  <a:lnTo>
                    <a:pt x="1833" y="34387"/>
                  </a:lnTo>
                  <a:lnTo>
                    <a:pt x="2750" y="34827"/>
                  </a:lnTo>
                  <a:lnTo>
                    <a:pt x="3666" y="35744"/>
                  </a:lnTo>
                  <a:lnTo>
                    <a:pt x="3666" y="36660"/>
                  </a:lnTo>
                  <a:lnTo>
                    <a:pt x="3666" y="37137"/>
                  </a:lnTo>
                  <a:lnTo>
                    <a:pt x="3190" y="38053"/>
                  </a:lnTo>
                  <a:lnTo>
                    <a:pt x="3190" y="38970"/>
                  </a:lnTo>
                  <a:lnTo>
                    <a:pt x="3190" y="39410"/>
                  </a:lnTo>
                  <a:lnTo>
                    <a:pt x="3666" y="40326"/>
                  </a:lnTo>
                  <a:lnTo>
                    <a:pt x="4106" y="41243"/>
                  </a:lnTo>
                  <a:lnTo>
                    <a:pt x="4583" y="41719"/>
                  </a:lnTo>
                  <a:lnTo>
                    <a:pt x="4583" y="42159"/>
                  </a:lnTo>
                  <a:lnTo>
                    <a:pt x="5499" y="42636"/>
                  </a:lnTo>
                  <a:lnTo>
                    <a:pt x="5939" y="43076"/>
                  </a:lnTo>
                  <a:lnTo>
                    <a:pt x="6856" y="43992"/>
                  </a:lnTo>
                  <a:lnTo>
                    <a:pt x="7332" y="44909"/>
                  </a:lnTo>
                  <a:lnTo>
                    <a:pt x="7332" y="45385"/>
                  </a:lnTo>
                  <a:lnTo>
                    <a:pt x="7332" y="45825"/>
                  </a:lnTo>
                  <a:lnTo>
                    <a:pt x="6856" y="46302"/>
                  </a:lnTo>
                  <a:lnTo>
                    <a:pt x="7332" y="47218"/>
                  </a:lnTo>
                  <a:lnTo>
                    <a:pt x="6856" y="47658"/>
                  </a:lnTo>
                  <a:lnTo>
                    <a:pt x="6856" y="48135"/>
                  </a:lnTo>
                  <a:lnTo>
                    <a:pt x="7332" y="48575"/>
                  </a:lnTo>
                  <a:lnTo>
                    <a:pt x="7332" y="49051"/>
                  </a:lnTo>
                  <a:lnTo>
                    <a:pt x="7772" y="49491"/>
                  </a:lnTo>
                  <a:lnTo>
                    <a:pt x="7772" y="49968"/>
                  </a:lnTo>
                  <a:lnTo>
                    <a:pt x="7772" y="50408"/>
                  </a:lnTo>
                  <a:lnTo>
                    <a:pt x="8249" y="50884"/>
                  </a:lnTo>
                  <a:lnTo>
                    <a:pt x="8689" y="50408"/>
                  </a:lnTo>
                  <a:lnTo>
                    <a:pt x="8689" y="50884"/>
                  </a:lnTo>
                  <a:lnTo>
                    <a:pt x="9165" y="51324"/>
                  </a:lnTo>
                  <a:lnTo>
                    <a:pt x="8249" y="51801"/>
                  </a:lnTo>
                  <a:lnTo>
                    <a:pt x="8689" y="51801"/>
                  </a:lnTo>
                  <a:lnTo>
                    <a:pt x="9165" y="52241"/>
                  </a:lnTo>
                  <a:lnTo>
                    <a:pt x="9165" y="52717"/>
                  </a:lnTo>
                  <a:lnTo>
                    <a:pt x="9165" y="53157"/>
                  </a:lnTo>
                  <a:lnTo>
                    <a:pt x="10082" y="53157"/>
                  </a:lnTo>
                  <a:lnTo>
                    <a:pt x="10522" y="53634"/>
                  </a:lnTo>
                  <a:lnTo>
                    <a:pt x="10998" y="54074"/>
                  </a:lnTo>
                  <a:lnTo>
                    <a:pt x="10998" y="54550"/>
                  </a:lnTo>
                  <a:lnTo>
                    <a:pt x="10998" y="54990"/>
                  </a:lnTo>
                  <a:lnTo>
                    <a:pt x="10522" y="55467"/>
                  </a:lnTo>
                  <a:lnTo>
                    <a:pt x="9605" y="55467"/>
                  </a:lnTo>
                  <a:lnTo>
                    <a:pt x="10082" y="56383"/>
                  </a:lnTo>
                  <a:lnTo>
                    <a:pt x="10522" y="56383"/>
                  </a:lnTo>
                  <a:lnTo>
                    <a:pt x="10998" y="56823"/>
                  </a:lnTo>
                  <a:lnTo>
                    <a:pt x="11438" y="57300"/>
                  </a:lnTo>
                  <a:lnTo>
                    <a:pt x="13271" y="57740"/>
                  </a:lnTo>
                  <a:lnTo>
                    <a:pt x="14664" y="58216"/>
                  </a:lnTo>
                  <a:lnTo>
                    <a:pt x="15104" y="58656"/>
                  </a:lnTo>
                  <a:lnTo>
                    <a:pt x="15581" y="59573"/>
                  </a:lnTo>
                  <a:lnTo>
                    <a:pt x="15104" y="60489"/>
                  </a:lnTo>
                  <a:lnTo>
                    <a:pt x="14188" y="60966"/>
                  </a:lnTo>
                  <a:lnTo>
                    <a:pt x="13748" y="62322"/>
                  </a:lnTo>
                  <a:lnTo>
                    <a:pt x="13748" y="62799"/>
                  </a:lnTo>
                  <a:lnTo>
                    <a:pt x="13271" y="63239"/>
                  </a:lnTo>
                  <a:lnTo>
                    <a:pt x="12831" y="63716"/>
                  </a:lnTo>
                  <a:lnTo>
                    <a:pt x="13271" y="64632"/>
                  </a:lnTo>
                  <a:lnTo>
                    <a:pt x="12831" y="65072"/>
                  </a:lnTo>
                  <a:lnTo>
                    <a:pt x="13271" y="65549"/>
                  </a:lnTo>
                  <a:lnTo>
                    <a:pt x="12831" y="65988"/>
                  </a:lnTo>
                  <a:lnTo>
                    <a:pt x="12355" y="66465"/>
                  </a:lnTo>
                  <a:lnTo>
                    <a:pt x="12355" y="65988"/>
                  </a:lnTo>
                  <a:lnTo>
                    <a:pt x="11915" y="66465"/>
                  </a:lnTo>
                  <a:lnTo>
                    <a:pt x="11915" y="67382"/>
                  </a:lnTo>
                  <a:lnTo>
                    <a:pt x="11438" y="68298"/>
                  </a:lnTo>
                  <a:lnTo>
                    <a:pt x="10998" y="68738"/>
                  </a:lnTo>
                  <a:lnTo>
                    <a:pt x="10522" y="69215"/>
                  </a:lnTo>
                  <a:lnTo>
                    <a:pt x="10082" y="70131"/>
                  </a:lnTo>
                  <a:lnTo>
                    <a:pt x="9605" y="71048"/>
                  </a:lnTo>
                  <a:lnTo>
                    <a:pt x="9165" y="71964"/>
                  </a:lnTo>
                  <a:lnTo>
                    <a:pt x="9165" y="72881"/>
                  </a:lnTo>
                  <a:lnTo>
                    <a:pt x="10082" y="72881"/>
                  </a:lnTo>
                  <a:lnTo>
                    <a:pt x="10998" y="71964"/>
                  </a:lnTo>
                  <a:lnTo>
                    <a:pt x="11438" y="71964"/>
                  </a:lnTo>
                  <a:lnTo>
                    <a:pt x="11438" y="72881"/>
                  </a:lnTo>
                  <a:lnTo>
                    <a:pt x="11438" y="73797"/>
                  </a:lnTo>
                  <a:lnTo>
                    <a:pt x="11438" y="74237"/>
                  </a:lnTo>
                  <a:lnTo>
                    <a:pt x="12355" y="74237"/>
                  </a:lnTo>
                  <a:lnTo>
                    <a:pt x="12831" y="74714"/>
                  </a:lnTo>
                  <a:lnTo>
                    <a:pt x="13748" y="75154"/>
                  </a:lnTo>
                  <a:lnTo>
                    <a:pt x="14188" y="74714"/>
                  </a:lnTo>
                  <a:lnTo>
                    <a:pt x="15104" y="74237"/>
                  </a:lnTo>
                  <a:lnTo>
                    <a:pt x="15581" y="74237"/>
                  </a:lnTo>
                  <a:lnTo>
                    <a:pt x="16021" y="74714"/>
                  </a:lnTo>
                  <a:lnTo>
                    <a:pt x="16937" y="74714"/>
                  </a:lnTo>
                  <a:lnTo>
                    <a:pt x="16937" y="75630"/>
                  </a:lnTo>
                  <a:lnTo>
                    <a:pt x="16497" y="75630"/>
                  </a:lnTo>
                  <a:lnTo>
                    <a:pt x="15104" y="76070"/>
                  </a:lnTo>
                  <a:lnTo>
                    <a:pt x="12831" y="76070"/>
                  </a:lnTo>
                  <a:lnTo>
                    <a:pt x="12831" y="76547"/>
                  </a:lnTo>
                  <a:lnTo>
                    <a:pt x="12355" y="76547"/>
                  </a:lnTo>
                  <a:lnTo>
                    <a:pt x="12355" y="76070"/>
                  </a:lnTo>
                  <a:lnTo>
                    <a:pt x="11915" y="76547"/>
                  </a:lnTo>
                  <a:lnTo>
                    <a:pt x="11915" y="76987"/>
                  </a:lnTo>
                  <a:lnTo>
                    <a:pt x="11915" y="77463"/>
                  </a:lnTo>
                  <a:lnTo>
                    <a:pt x="11915" y="77903"/>
                  </a:lnTo>
                  <a:lnTo>
                    <a:pt x="11438" y="77903"/>
                  </a:lnTo>
                  <a:lnTo>
                    <a:pt x="10998" y="76987"/>
                  </a:lnTo>
                  <a:lnTo>
                    <a:pt x="10522" y="77463"/>
                  </a:lnTo>
                  <a:lnTo>
                    <a:pt x="10522" y="77903"/>
                  </a:lnTo>
                  <a:lnTo>
                    <a:pt x="10522" y="78820"/>
                  </a:lnTo>
                  <a:lnTo>
                    <a:pt x="10522" y="79736"/>
                  </a:lnTo>
                  <a:lnTo>
                    <a:pt x="10998" y="79736"/>
                  </a:lnTo>
                  <a:lnTo>
                    <a:pt x="11438" y="80213"/>
                  </a:lnTo>
                  <a:lnTo>
                    <a:pt x="11438" y="81129"/>
                  </a:lnTo>
                  <a:lnTo>
                    <a:pt x="10522" y="82046"/>
                  </a:lnTo>
                  <a:lnTo>
                    <a:pt x="10522" y="82486"/>
                  </a:lnTo>
                  <a:lnTo>
                    <a:pt x="10998" y="82962"/>
                  </a:lnTo>
                  <a:lnTo>
                    <a:pt x="10522" y="83879"/>
                  </a:lnTo>
                  <a:lnTo>
                    <a:pt x="10998" y="84795"/>
                  </a:lnTo>
                  <a:lnTo>
                    <a:pt x="11438" y="85712"/>
                  </a:lnTo>
                  <a:lnTo>
                    <a:pt x="12355" y="86152"/>
                  </a:lnTo>
                  <a:lnTo>
                    <a:pt x="12831" y="86628"/>
                  </a:lnTo>
                  <a:lnTo>
                    <a:pt x="12831" y="87068"/>
                  </a:lnTo>
                  <a:lnTo>
                    <a:pt x="12355" y="87985"/>
                  </a:lnTo>
                  <a:lnTo>
                    <a:pt x="11915" y="87545"/>
                  </a:lnTo>
                  <a:lnTo>
                    <a:pt x="11438" y="87068"/>
                  </a:lnTo>
                  <a:lnTo>
                    <a:pt x="10998" y="87545"/>
                  </a:lnTo>
                  <a:lnTo>
                    <a:pt x="10998" y="87985"/>
                  </a:lnTo>
                  <a:lnTo>
                    <a:pt x="11438" y="88461"/>
                  </a:lnTo>
                  <a:lnTo>
                    <a:pt x="11915" y="88461"/>
                  </a:lnTo>
                  <a:lnTo>
                    <a:pt x="11438" y="89378"/>
                  </a:lnTo>
                  <a:lnTo>
                    <a:pt x="10998" y="89378"/>
                  </a:lnTo>
                  <a:lnTo>
                    <a:pt x="10998" y="89818"/>
                  </a:lnTo>
                  <a:lnTo>
                    <a:pt x="11438" y="89818"/>
                  </a:lnTo>
                  <a:lnTo>
                    <a:pt x="11438" y="90294"/>
                  </a:lnTo>
                  <a:lnTo>
                    <a:pt x="11915" y="89818"/>
                  </a:lnTo>
                  <a:lnTo>
                    <a:pt x="12355" y="89818"/>
                  </a:lnTo>
                  <a:lnTo>
                    <a:pt x="12355" y="90734"/>
                  </a:lnTo>
                  <a:lnTo>
                    <a:pt x="12831" y="91651"/>
                  </a:lnTo>
                  <a:lnTo>
                    <a:pt x="11438" y="91651"/>
                  </a:lnTo>
                  <a:lnTo>
                    <a:pt x="12355" y="92567"/>
                  </a:lnTo>
                  <a:lnTo>
                    <a:pt x="13271" y="92567"/>
                  </a:lnTo>
                  <a:lnTo>
                    <a:pt x="13271" y="93044"/>
                  </a:lnTo>
                  <a:lnTo>
                    <a:pt x="13748" y="93960"/>
                  </a:lnTo>
                  <a:lnTo>
                    <a:pt x="13748" y="94877"/>
                  </a:lnTo>
                  <a:lnTo>
                    <a:pt x="14188" y="95793"/>
                  </a:lnTo>
                  <a:lnTo>
                    <a:pt x="15581" y="95793"/>
                  </a:lnTo>
                  <a:lnTo>
                    <a:pt x="15581" y="96233"/>
                  </a:lnTo>
                  <a:lnTo>
                    <a:pt x="18330" y="96233"/>
                  </a:lnTo>
                  <a:lnTo>
                    <a:pt x="18770" y="96710"/>
                  </a:lnTo>
                  <a:lnTo>
                    <a:pt x="18770" y="97150"/>
                  </a:lnTo>
                  <a:lnTo>
                    <a:pt x="19247" y="97150"/>
                  </a:lnTo>
                  <a:lnTo>
                    <a:pt x="20163" y="96710"/>
                  </a:lnTo>
                  <a:lnTo>
                    <a:pt x="20163" y="96233"/>
                  </a:lnTo>
                  <a:lnTo>
                    <a:pt x="20603" y="95793"/>
                  </a:lnTo>
                  <a:lnTo>
                    <a:pt x="21520" y="96233"/>
                  </a:lnTo>
                  <a:lnTo>
                    <a:pt x="22436" y="97150"/>
                  </a:lnTo>
                  <a:lnTo>
                    <a:pt x="23353" y="97150"/>
                  </a:lnTo>
                  <a:lnTo>
                    <a:pt x="23353" y="97626"/>
                  </a:lnTo>
                  <a:lnTo>
                    <a:pt x="22913" y="98066"/>
                  </a:lnTo>
                  <a:lnTo>
                    <a:pt x="22913" y="98543"/>
                  </a:lnTo>
                  <a:lnTo>
                    <a:pt x="23829" y="100376"/>
                  </a:lnTo>
                  <a:lnTo>
                    <a:pt x="24746" y="101732"/>
                  </a:lnTo>
                  <a:lnTo>
                    <a:pt x="23829" y="102209"/>
                  </a:lnTo>
                  <a:lnTo>
                    <a:pt x="25186" y="102209"/>
                  </a:lnTo>
                  <a:lnTo>
                    <a:pt x="25186" y="102649"/>
                  </a:lnTo>
                  <a:lnTo>
                    <a:pt x="25186" y="103125"/>
                  </a:lnTo>
                  <a:lnTo>
                    <a:pt x="27019" y="103125"/>
                  </a:lnTo>
                  <a:lnTo>
                    <a:pt x="27935" y="103565"/>
                  </a:lnTo>
                  <a:lnTo>
                    <a:pt x="28412" y="104482"/>
                  </a:lnTo>
                  <a:lnTo>
                    <a:pt x="28412" y="104958"/>
                  </a:lnTo>
                  <a:lnTo>
                    <a:pt x="30685" y="104958"/>
                  </a:lnTo>
                  <a:lnTo>
                    <a:pt x="30685" y="105875"/>
                  </a:lnTo>
                  <a:lnTo>
                    <a:pt x="31601" y="105875"/>
                  </a:lnTo>
                  <a:lnTo>
                    <a:pt x="32078" y="106791"/>
                  </a:lnTo>
                  <a:lnTo>
                    <a:pt x="31601" y="107231"/>
                  </a:lnTo>
                  <a:lnTo>
                    <a:pt x="31161" y="107708"/>
                  </a:lnTo>
                  <a:lnTo>
                    <a:pt x="30685" y="108624"/>
                  </a:lnTo>
                  <a:lnTo>
                    <a:pt x="29768" y="109064"/>
                  </a:lnTo>
                  <a:lnTo>
                    <a:pt x="29328" y="109541"/>
                  </a:lnTo>
                  <a:lnTo>
                    <a:pt x="28412" y="109064"/>
                  </a:lnTo>
                  <a:lnTo>
                    <a:pt x="27935" y="109064"/>
                  </a:lnTo>
                  <a:lnTo>
                    <a:pt x="27935" y="109541"/>
                  </a:lnTo>
                  <a:lnTo>
                    <a:pt x="27935" y="110457"/>
                  </a:lnTo>
                  <a:lnTo>
                    <a:pt x="28412" y="110897"/>
                  </a:lnTo>
                  <a:lnTo>
                    <a:pt x="28852" y="112290"/>
                  </a:lnTo>
                  <a:lnTo>
                    <a:pt x="29328" y="112730"/>
                  </a:lnTo>
                  <a:lnTo>
                    <a:pt x="29328" y="113647"/>
                  </a:lnTo>
                  <a:lnTo>
                    <a:pt x="29768" y="114123"/>
                  </a:lnTo>
                  <a:lnTo>
                    <a:pt x="30685" y="114123"/>
                  </a:lnTo>
                  <a:lnTo>
                    <a:pt x="30685" y="113647"/>
                  </a:lnTo>
                  <a:lnTo>
                    <a:pt x="31601" y="113207"/>
                  </a:lnTo>
                  <a:lnTo>
                    <a:pt x="32078" y="113647"/>
                  </a:lnTo>
                  <a:lnTo>
                    <a:pt x="32994" y="113207"/>
                  </a:lnTo>
                  <a:lnTo>
                    <a:pt x="33434" y="113207"/>
                  </a:lnTo>
                  <a:lnTo>
                    <a:pt x="33911" y="112730"/>
                  </a:lnTo>
                  <a:lnTo>
                    <a:pt x="34827" y="112730"/>
                  </a:lnTo>
                  <a:lnTo>
                    <a:pt x="35744" y="113207"/>
                  </a:lnTo>
                  <a:lnTo>
                    <a:pt x="36660" y="112290"/>
                  </a:lnTo>
                  <a:lnTo>
                    <a:pt x="37100" y="112290"/>
                  </a:lnTo>
                  <a:lnTo>
                    <a:pt x="37577" y="112730"/>
                  </a:lnTo>
                  <a:lnTo>
                    <a:pt x="38017" y="113647"/>
                  </a:lnTo>
                  <a:lnTo>
                    <a:pt x="38493" y="114123"/>
                  </a:lnTo>
                  <a:lnTo>
                    <a:pt x="38493" y="115040"/>
                  </a:lnTo>
                  <a:lnTo>
                    <a:pt x="38933" y="116396"/>
                  </a:lnTo>
                  <a:lnTo>
                    <a:pt x="38933" y="116873"/>
                  </a:lnTo>
                  <a:lnTo>
                    <a:pt x="39850" y="116873"/>
                  </a:lnTo>
                  <a:lnTo>
                    <a:pt x="41243" y="116396"/>
                  </a:lnTo>
                  <a:lnTo>
                    <a:pt x="41683" y="115956"/>
                  </a:lnTo>
                  <a:lnTo>
                    <a:pt x="42159" y="115956"/>
                  </a:lnTo>
                  <a:lnTo>
                    <a:pt x="42159" y="116396"/>
                  </a:lnTo>
                  <a:lnTo>
                    <a:pt x="43076" y="117313"/>
                  </a:lnTo>
                  <a:lnTo>
                    <a:pt x="43516" y="117313"/>
                  </a:lnTo>
                  <a:lnTo>
                    <a:pt x="43992" y="117789"/>
                  </a:lnTo>
                  <a:lnTo>
                    <a:pt x="44432" y="119146"/>
                  </a:lnTo>
                  <a:lnTo>
                    <a:pt x="44432" y="119622"/>
                  </a:lnTo>
                  <a:lnTo>
                    <a:pt x="46265" y="119622"/>
                  </a:lnTo>
                  <a:lnTo>
                    <a:pt x="46742" y="120062"/>
                  </a:lnTo>
                  <a:lnTo>
                    <a:pt x="47182" y="119622"/>
                  </a:lnTo>
                  <a:lnTo>
                    <a:pt x="47658" y="120062"/>
                  </a:lnTo>
                  <a:lnTo>
                    <a:pt x="48575" y="120062"/>
                  </a:lnTo>
                  <a:lnTo>
                    <a:pt x="48575" y="119146"/>
                  </a:lnTo>
                  <a:lnTo>
                    <a:pt x="49491" y="118229"/>
                  </a:lnTo>
                  <a:lnTo>
                    <a:pt x="50848" y="118229"/>
                  </a:lnTo>
                  <a:lnTo>
                    <a:pt x="50848" y="118706"/>
                  </a:lnTo>
                  <a:lnTo>
                    <a:pt x="51324" y="119146"/>
                  </a:lnTo>
                  <a:lnTo>
                    <a:pt x="52681" y="120062"/>
                  </a:lnTo>
                  <a:lnTo>
                    <a:pt x="53597" y="119622"/>
                  </a:lnTo>
                  <a:lnTo>
                    <a:pt x="53597" y="119146"/>
                  </a:lnTo>
                  <a:lnTo>
                    <a:pt x="54074" y="119622"/>
                  </a:lnTo>
                  <a:lnTo>
                    <a:pt x="54514" y="120062"/>
                  </a:lnTo>
                  <a:lnTo>
                    <a:pt x="55430" y="119622"/>
                  </a:lnTo>
                  <a:lnTo>
                    <a:pt x="55907" y="119622"/>
                  </a:lnTo>
                  <a:lnTo>
                    <a:pt x="55907" y="120062"/>
                  </a:lnTo>
                  <a:lnTo>
                    <a:pt x="56347" y="119622"/>
                  </a:lnTo>
                  <a:lnTo>
                    <a:pt x="56824" y="119622"/>
                  </a:lnTo>
                  <a:lnTo>
                    <a:pt x="56824" y="119146"/>
                  </a:lnTo>
                  <a:lnTo>
                    <a:pt x="58180" y="119146"/>
                  </a:lnTo>
                  <a:lnTo>
                    <a:pt x="58180" y="119622"/>
                  </a:lnTo>
                  <a:lnTo>
                    <a:pt x="58657" y="120062"/>
                  </a:lnTo>
                  <a:lnTo>
                    <a:pt x="58657" y="119622"/>
                  </a:lnTo>
                  <a:lnTo>
                    <a:pt x="59573" y="119622"/>
                  </a:lnTo>
                  <a:lnTo>
                    <a:pt x="60490" y="120062"/>
                  </a:lnTo>
                  <a:lnTo>
                    <a:pt x="61406" y="120062"/>
                  </a:lnTo>
                  <a:lnTo>
                    <a:pt x="61846" y="119622"/>
                  </a:lnTo>
                  <a:lnTo>
                    <a:pt x="62323" y="119146"/>
                  </a:lnTo>
                  <a:lnTo>
                    <a:pt x="62762" y="120979"/>
                  </a:lnTo>
                  <a:lnTo>
                    <a:pt x="62323" y="121455"/>
                  </a:lnTo>
                  <a:lnTo>
                    <a:pt x="61406" y="121895"/>
                  </a:lnTo>
                  <a:lnTo>
                    <a:pt x="60929" y="122372"/>
                  </a:lnTo>
                  <a:lnTo>
                    <a:pt x="61406" y="122812"/>
                  </a:lnTo>
                  <a:lnTo>
                    <a:pt x="62323" y="122812"/>
                  </a:lnTo>
                  <a:lnTo>
                    <a:pt x="62323" y="123288"/>
                  </a:lnTo>
                  <a:lnTo>
                    <a:pt x="61846" y="123728"/>
                  </a:lnTo>
                  <a:lnTo>
                    <a:pt x="61406" y="124205"/>
                  </a:lnTo>
                  <a:lnTo>
                    <a:pt x="61406" y="124645"/>
                  </a:lnTo>
                  <a:lnTo>
                    <a:pt x="61846" y="124645"/>
                  </a:lnTo>
                  <a:lnTo>
                    <a:pt x="63239" y="126038"/>
                  </a:lnTo>
                  <a:lnTo>
                    <a:pt x="63239" y="127871"/>
                  </a:lnTo>
                  <a:lnTo>
                    <a:pt x="62762" y="129227"/>
                  </a:lnTo>
                  <a:lnTo>
                    <a:pt x="60013" y="129227"/>
                  </a:lnTo>
                  <a:lnTo>
                    <a:pt x="60013" y="129704"/>
                  </a:lnTo>
                  <a:lnTo>
                    <a:pt x="59573" y="131537"/>
                  </a:lnTo>
                  <a:lnTo>
                    <a:pt x="58180" y="131977"/>
                  </a:lnTo>
                  <a:lnTo>
                    <a:pt x="58180" y="134287"/>
                  </a:lnTo>
                  <a:lnTo>
                    <a:pt x="58657" y="133810"/>
                  </a:lnTo>
                  <a:lnTo>
                    <a:pt x="59096" y="133810"/>
                  </a:lnTo>
                  <a:lnTo>
                    <a:pt x="59573" y="133370"/>
                  </a:lnTo>
                  <a:lnTo>
                    <a:pt x="59573" y="134287"/>
                  </a:lnTo>
                  <a:lnTo>
                    <a:pt x="60013" y="134287"/>
                  </a:lnTo>
                  <a:lnTo>
                    <a:pt x="60929" y="133370"/>
                  </a:lnTo>
                  <a:lnTo>
                    <a:pt x="61406" y="132893"/>
                  </a:lnTo>
                  <a:lnTo>
                    <a:pt x="62323" y="132453"/>
                  </a:lnTo>
                  <a:lnTo>
                    <a:pt x="62323" y="133370"/>
                  </a:lnTo>
                  <a:lnTo>
                    <a:pt x="62323" y="133810"/>
                  </a:lnTo>
                  <a:lnTo>
                    <a:pt x="61406" y="134726"/>
                  </a:lnTo>
                  <a:lnTo>
                    <a:pt x="60490" y="135203"/>
                  </a:lnTo>
                  <a:lnTo>
                    <a:pt x="60013" y="135643"/>
                  </a:lnTo>
                  <a:lnTo>
                    <a:pt x="60490" y="136120"/>
                  </a:lnTo>
                  <a:lnTo>
                    <a:pt x="61406" y="136559"/>
                  </a:lnTo>
                  <a:lnTo>
                    <a:pt x="60490" y="137036"/>
                  </a:lnTo>
                  <a:lnTo>
                    <a:pt x="59096" y="136559"/>
                  </a:lnTo>
                  <a:lnTo>
                    <a:pt x="58657" y="136559"/>
                  </a:lnTo>
                  <a:lnTo>
                    <a:pt x="58180" y="137036"/>
                  </a:lnTo>
                  <a:lnTo>
                    <a:pt x="57740" y="137476"/>
                  </a:lnTo>
                  <a:lnTo>
                    <a:pt x="57740" y="137953"/>
                  </a:lnTo>
                  <a:lnTo>
                    <a:pt x="58180" y="138392"/>
                  </a:lnTo>
                  <a:lnTo>
                    <a:pt x="60013" y="137953"/>
                  </a:lnTo>
                  <a:lnTo>
                    <a:pt x="60490" y="138392"/>
                  </a:lnTo>
                  <a:lnTo>
                    <a:pt x="60490" y="138869"/>
                  </a:lnTo>
                  <a:lnTo>
                    <a:pt x="61846" y="139309"/>
                  </a:lnTo>
                  <a:lnTo>
                    <a:pt x="61406" y="139309"/>
                  </a:lnTo>
                  <a:lnTo>
                    <a:pt x="60929" y="140225"/>
                  </a:lnTo>
                  <a:lnTo>
                    <a:pt x="60490" y="139786"/>
                  </a:lnTo>
                  <a:lnTo>
                    <a:pt x="60490" y="140702"/>
                  </a:lnTo>
                  <a:lnTo>
                    <a:pt x="60929" y="141142"/>
                  </a:lnTo>
                  <a:lnTo>
                    <a:pt x="60490" y="141619"/>
                  </a:lnTo>
                  <a:lnTo>
                    <a:pt x="60013" y="141142"/>
                  </a:lnTo>
                  <a:lnTo>
                    <a:pt x="59573" y="140702"/>
                  </a:lnTo>
                  <a:lnTo>
                    <a:pt x="59096" y="141142"/>
                  </a:lnTo>
                  <a:lnTo>
                    <a:pt x="59096" y="142058"/>
                  </a:lnTo>
                  <a:lnTo>
                    <a:pt x="58657" y="142535"/>
                  </a:lnTo>
                  <a:lnTo>
                    <a:pt x="59096" y="142975"/>
                  </a:lnTo>
                  <a:lnTo>
                    <a:pt x="59096" y="143891"/>
                  </a:lnTo>
                  <a:lnTo>
                    <a:pt x="58180" y="143891"/>
                  </a:lnTo>
                  <a:lnTo>
                    <a:pt x="57740" y="145725"/>
                  </a:lnTo>
                  <a:lnTo>
                    <a:pt x="57740" y="146201"/>
                  </a:lnTo>
                  <a:lnTo>
                    <a:pt x="59096" y="146641"/>
                  </a:lnTo>
                  <a:lnTo>
                    <a:pt x="60013" y="147118"/>
                  </a:lnTo>
                  <a:lnTo>
                    <a:pt x="60490" y="147118"/>
                  </a:lnTo>
                  <a:lnTo>
                    <a:pt x="61406" y="146641"/>
                  </a:lnTo>
                  <a:lnTo>
                    <a:pt x="61846" y="147118"/>
                  </a:lnTo>
                  <a:lnTo>
                    <a:pt x="61846" y="147558"/>
                  </a:lnTo>
                  <a:lnTo>
                    <a:pt x="62762" y="147558"/>
                  </a:lnTo>
                  <a:lnTo>
                    <a:pt x="63239" y="147118"/>
                  </a:lnTo>
                  <a:lnTo>
                    <a:pt x="64156" y="147558"/>
                  </a:lnTo>
                  <a:lnTo>
                    <a:pt x="65072" y="147558"/>
                  </a:lnTo>
                  <a:lnTo>
                    <a:pt x="65072" y="148034"/>
                  </a:lnTo>
                  <a:lnTo>
                    <a:pt x="65989" y="148474"/>
                  </a:lnTo>
                  <a:lnTo>
                    <a:pt x="66905" y="148474"/>
                  </a:lnTo>
                  <a:lnTo>
                    <a:pt x="67345" y="148951"/>
                  </a:lnTo>
                  <a:lnTo>
                    <a:pt x="67822" y="149391"/>
                  </a:lnTo>
                  <a:lnTo>
                    <a:pt x="68738" y="149391"/>
                  </a:lnTo>
                  <a:lnTo>
                    <a:pt x="70571" y="151224"/>
                  </a:lnTo>
                  <a:lnTo>
                    <a:pt x="71011" y="149867"/>
                  </a:lnTo>
                  <a:lnTo>
                    <a:pt x="72404" y="149867"/>
                  </a:lnTo>
                  <a:lnTo>
                    <a:pt x="72844" y="149391"/>
                  </a:lnTo>
                  <a:lnTo>
                    <a:pt x="73321" y="148474"/>
                  </a:lnTo>
                  <a:lnTo>
                    <a:pt x="74237" y="148951"/>
                  </a:lnTo>
                  <a:lnTo>
                    <a:pt x="75154" y="149391"/>
                  </a:lnTo>
                  <a:lnTo>
                    <a:pt x="75594" y="149391"/>
                  </a:lnTo>
                  <a:lnTo>
                    <a:pt x="77903" y="148951"/>
                  </a:lnTo>
                  <a:lnTo>
                    <a:pt x="78343" y="149391"/>
                  </a:lnTo>
                  <a:lnTo>
                    <a:pt x="80653" y="149391"/>
                  </a:lnTo>
                  <a:lnTo>
                    <a:pt x="82009" y="148951"/>
                  </a:lnTo>
                  <a:lnTo>
                    <a:pt x="82486" y="148951"/>
                  </a:lnTo>
                  <a:lnTo>
                    <a:pt x="83402" y="149391"/>
                  </a:lnTo>
                  <a:lnTo>
                    <a:pt x="84759" y="148951"/>
                  </a:lnTo>
                  <a:lnTo>
                    <a:pt x="86152" y="148951"/>
                  </a:lnTo>
                  <a:lnTo>
                    <a:pt x="86592" y="149391"/>
                  </a:lnTo>
                  <a:lnTo>
                    <a:pt x="86152" y="149867"/>
                  </a:lnTo>
                  <a:lnTo>
                    <a:pt x="87985" y="149867"/>
                  </a:lnTo>
                  <a:lnTo>
                    <a:pt x="88425" y="149391"/>
                  </a:lnTo>
                  <a:lnTo>
                    <a:pt x="89341" y="148951"/>
                  </a:lnTo>
                  <a:lnTo>
                    <a:pt x="90734" y="148951"/>
                  </a:lnTo>
                  <a:lnTo>
                    <a:pt x="91174" y="148474"/>
                  </a:lnTo>
                  <a:lnTo>
                    <a:pt x="91174" y="148034"/>
                  </a:lnTo>
                  <a:lnTo>
                    <a:pt x="92567" y="148034"/>
                  </a:lnTo>
                  <a:lnTo>
                    <a:pt x="92567" y="148951"/>
                  </a:lnTo>
                  <a:lnTo>
                    <a:pt x="93484" y="148474"/>
                  </a:lnTo>
                  <a:lnTo>
                    <a:pt x="93484" y="148034"/>
                  </a:lnTo>
                  <a:lnTo>
                    <a:pt x="94400" y="148034"/>
                  </a:lnTo>
                  <a:lnTo>
                    <a:pt x="95317" y="148474"/>
                  </a:lnTo>
                  <a:lnTo>
                    <a:pt x="95317" y="148951"/>
                  </a:lnTo>
                  <a:lnTo>
                    <a:pt x="95317" y="149391"/>
                  </a:lnTo>
                  <a:lnTo>
                    <a:pt x="95757" y="149867"/>
                  </a:lnTo>
                  <a:lnTo>
                    <a:pt x="96673" y="149391"/>
                  </a:lnTo>
                  <a:lnTo>
                    <a:pt x="100816" y="149391"/>
                  </a:lnTo>
                  <a:lnTo>
                    <a:pt x="101732" y="150307"/>
                  </a:lnTo>
                  <a:lnTo>
                    <a:pt x="102649" y="150784"/>
                  </a:lnTo>
                  <a:lnTo>
                    <a:pt x="104005" y="150784"/>
                  </a:lnTo>
                  <a:lnTo>
                    <a:pt x="105398" y="150307"/>
                  </a:lnTo>
                  <a:lnTo>
                    <a:pt x="105838" y="148951"/>
                  </a:lnTo>
                  <a:lnTo>
                    <a:pt x="104922" y="148474"/>
                  </a:lnTo>
                  <a:lnTo>
                    <a:pt x="106755" y="148474"/>
                  </a:lnTo>
                  <a:lnTo>
                    <a:pt x="106315" y="147558"/>
                  </a:lnTo>
                  <a:lnTo>
                    <a:pt x="106755" y="146641"/>
                  </a:lnTo>
                  <a:lnTo>
                    <a:pt x="106315" y="146641"/>
                  </a:lnTo>
                  <a:lnTo>
                    <a:pt x="105398" y="146201"/>
                  </a:lnTo>
                  <a:lnTo>
                    <a:pt x="104482" y="145725"/>
                  </a:lnTo>
                  <a:lnTo>
                    <a:pt x="104005" y="145285"/>
                  </a:lnTo>
                  <a:lnTo>
                    <a:pt x="102172" y="144368"/>
                  </a:lnTo>
                  <a:lnTo>
                    <a:pt x="101256" y="143891"/>
                  </a:lnTo>
                  <a:lnTo>
                    <a:pt x="100339" y="142975"/>
                  </a:lnTo>
                  <a:lnTo>
                    <a:pt x="100339" y="141142"/>
                  </a:lnTo>
                  <a:lnTo>
                    <a:pt x="99423" y="140702"/>
                  </a:lnTo>
                  <a:lnTo>
                    <a:pt x="98983" y="140225"/>
                  </a:lnTo>
                  <a:lnTo>
                    <a:pt x="98983" y="139309"/>
                  </a:lnTo>
                  <a:lnTo>
                    <a:pt x="98506" y="138392"/>
                  </a:lnTo>
                  <a:lnTo>
                    <a:pt x="98066" y="138392"/>
                  </a:lnTo>
                  <a:lnTo>
                    <a:pt x="98066" y="137953"/>
                  </a:lnTo>
                  <a:lnTo>
                    <a:pt x="97150" y="137476"/>
                  </a:lnTo>
                  <a:lnTo>
                    <a:pt x="95317" y="136559"/>
                  </a:lnTo>
                  <a:lnTo>
                    <a:pt x="95317" y="137036"/>
                  </a:lnTo>
                  <a:lnTo>
                    <a:pt x="94840" y="137476"/>
                  </a:lnTo>
                  <a:lnTo>
                    <a:pt x="94400" y="137036"/>
                  </a:lnTo>
                  <a:lnTo>
                    <a:pt x="93484" y="136559"/>
                  </a:lnTo>
                  <a:lnTo>
                    <a:pt x="93924" y="134726"/>
                  </a:lnTo>
                  <a:lnTo>
                    <a:pt x="93924" y="134287"/>
                  </a:lnTo>
                  <a:lnTo>
                    <a:pt x="94400" y="133810"/>
                  </a:lnTo>
                  <a:lnTo>
                    <a:pt x="94400" y="132893"/>
                  </a:lnTo>
                  <a:lnTo>
                    <a:pt x="94840" y="131977"/>
                  </a:lnTo>
                  <a:lnTo>
                    <a:pt x="93924" y="131977"/>
                  </a:lnTo>
                  <a:lnTo>
                    <a:pt x="93924" y="130620"/>
                  </a:lnTo>
                  <a:lnTo>
                    <a:pt x="94400" y="129227"/>
                  </a:lnTo>
                  <a:lnTo>
                    <a:pt x="94400" y="128311"/>
                  </a:lnTo>
                  <a:lnTo>
                    <a:pt x="94840" y="128311"/>
                  </a:lnTo>
                  <a:lnTo>
                    <a:pt x="95317" y="128787"/>
                  </a:lnTo>
                  <a:lnTo>
                    <a:pt x="96233" y="127871"/>
                  </a:lnTo>
                  <a:lnTo>
                    <a:pt x="96673" y="127394"/>
                  </a:lnTo>
                  <a:lnTo>
                    <a:pt x="97150" y="126954"/>
                  </a:lnTo>
                  <a:lnTo>
                    <a:pt x="97590" y="125561"/>
                  </a:lnTo>
                  <a:lnTo>
                    <a:pt x="98066" y="126038"/>
                  </a:lnTo>
                  <a:lnTo>
                    <a:pt x="98506" y="125121"/>
                  </a:lnTo>
                  <a:lnTo>
                    <a:pt x="98066" y="123728"/>
                  </a:lnTo>
                  <a:lnTo>
                    <a:pt x="96673" y="123728"/>
                  </a:lnTo>
                  <a:lnTo>
                    <a:pt x="95317" y="123288"/>
                  </a:lnTo>
                  <a:lnTo>
                    <a:pt x="95757" y="122372"/>
                  </a:lnTo>
                  <a:lnTo>
                    <a:pt x="96233" y="121895"/>
                  </a:lnTo>
                  <a:lnTo>
                    <a:pt x="96673" y="121895"/>
                  </a:lnTo>
                  <a:lnTo>
                    <a:pt x="96233" y="121455"/>
                  </a:lnTo>
                  <a:lnTo>
                    <a:pt x="94840" y="120539"/>
                  </a:lnTo>
                  <a:lnTo>
                    <a:pt x="92567" y="119146"/>
                  </a:lnTo>
                  <a:lnTo>
                    <a:pt x="91651" y="118229"/>
                  </a:lnTo>
                  <a:lnTo>
                    <a:pt x="91174" y="118706"/>
                  </a:lnTo>
                  <a:lnTo>
                    <a:pt x="90258" y="119146"/>
                  </a:lnTo>
                  <a:lnTo>
                    <a:pt x="90258" y="119622"/>
                  </a:lnTo>
                  <a:lnTo>
                    <a:pt x="89818" y="120062"/>
                  </a:lnTo>
                  <a:lnTo>
                    <a:pt x="88901" y="119622"/>
                  </a:lnTo>
                  <a:lnTo>
                    <a:pt x="88425" y="119146"/>
                  </a:lnTo>
                  <a:lnTo>
                    <a:pt x="88425" y="118229"/>
                  </a:lnTo>
                  <a:lnTo>
                    <a:pt x="88425" y="117313"/>
                  </a:lnTo>
                  <a:lnTo>
                    <a:pt x="86152" y="117313"/>
                  </a:lnTo>
                  <a:lnTo>
                    <a:pt x="85675" y="117789"/>
                  </a:lnTo>
                  <a:lnTo>
                    <a:pt x="85675" y="116396"/>
                  </a:lnTo>
                  <a:lnTo>
                    <a:pt x="85675" y="115480"/>
                  </a:lnTo>
                  <a:lnTo>
                    <a:pt x="86592" y="113647"/>
                  </a:lnTo>
                  <a:lnTo>
                    <a:pt x="85235" y="113647"/>
                  </a:lnTo>
                  <a:lnTo>
                    <a:pt x="84319" y="112730"/>
                  </a:lnTo>
                  <a:lnTo>
                    <a:pt x="84759" y="112290"/>
                  </a:lnTo>
                  <a:lnTo>
                    <a:pt x="84759" y="110897"/>
                  </a:lnTo>
                  <a:lnTo>
                    <a:pt x="84319" y="110457"/>
                  </a:lnTo>
                  <a:lnTo>
                    <a:pt x="83842" y="109541"/>
                  </a:lnTo>
                  <a:lnTo>
                    <a:pt x="84319" y="108624"/>
                  </a:lnTo>
                  <a:lnTo>
                    <a:pt x="84759" y="108624"/>
                  </a:lnTo>
                  <a:lnTo>
                    <a:pt x="84759" y="107231"/>
                  </a:lnTo>
                  <a:lnTo>
                    <a:pt x="84319" y="107231"/>
                  </a:lnTo>
                  <a:lnTo>
                    <a:pt x="84759" y="105398"/>
                  </a:lnTo>
                  <a:lnTo>
                    <a:pt x="86152" y="105875"/>
                  </a:lnTo>
                  <a:lnTo>
                    <a:pt x="86592" y="106791"/>
                  </a:lnTo>
                  <a:lnTo>
                    <a:pt x="87508" y="107231"/>
                  </a:lnTo>
                  <a:lnTo>
                    <a:pt x="87985" y="107708"/>
                  </a:lnTo>
                  <a:lnTo>
                    <a:pt x="88901" y="106791"/>
                  </a:lnTo>
                  <a:lnTo>
                    <a:pt x="88901" y="106315"/>
                  </a:lnTo>
                  <a:lnTo>
                    <a:pt x="88425" y="105398"/>
                  </a:lnTo>
                  <a:lnTo>
                    <a:pt x="87985" y="104042"/>
                  </a:lnTo>
                  <a:lnTo>
                    <a:pt x="86592" y="103565"/>
                  </a:lnTo>
                  <a:lnTo>
                    <a:pt x="87508" y="103125"/>
                  </a:lnTo>
                  <a:lnTo>
                    <a:pt x="88425" y="103125"/>
                  </a:lnTo>
                  <a:lnTo>
                    <a:pt x="88425" y="102209"/>
                  </a:lnTo>
                  <a:lnTo>
                    <a:pt x="88425" y="101732"/>
                  </a:lnTo>
                  <a:lnTo>
                    <a:pt x="88425" y="99899"/>
                  </a:lnTo>
                  <a:lnTo>
                    <a:pt x="89341" y="99899"/>
                  </a:lnTo>
                  <a:lnTo>
                    <a:pt x="89818" y="99459"/>
                  </a:lnTo>
                  <a:lnTo>
                    <a:pt x="90258" y="98543"/>
                  </a:lnTo>
                  <a:lnTo>
                    <a:pt x="91174" y="97150"/>
                  </a:lnTo>
                  <a:lnTo>
                    <a:pt x="91651" y="96233"/>
                  </a:lnTo>
                  <a:lnTo>
                    <a:pt x="91651" y="95793"/>
                  </a:lnTo>
                  <a:lnTo>
                    <a:pt x="91651" y="95317"/>
                  </a:lnTo>
                  <a:lnTo>
                    <a:pt x="92091" y="95317"/>
                  </a:lnTo>
                  <a:lnTo>
                    <a:pt x="92567" y="95793"/>
                  </a:lnTo>
                  <a:lnTo>
                    <a:pt x="93007" y="96233"/>
                  </a:lnTo>
                  <a:lnTo>
                    <a:pt x="93924" y="95793"/>
                  </a:lnTo>
                  <a:lnTo>
                    <a:pt x="94400" y="94877"/>
                  </a:lnTo>
                  <a:lnTo>
                    <a:pt x="94840" y="93484"/>
                  </a:lnTo>
                  <a:lnTo>
                    <a:pt x="95757" y="93044"/>
                  </a:lnTo>
                  <a:lnTo>
                    <a:pt x="96233" y="93044"/>
                  </a:lnTo>
                  <a:lnTo>
                    <a:pt x="97590" y="93960"/>
                  </a:lnTo>
                  <a:lnTo>
                    <a:pt x="97590" y="93960"/>
                  </a:lnTo>
                  <a:lnTo>
                    <a:pt x="97150" y="93484"/>
                  </a:lnTo>
                  <a:lnTo>
                    <a:pt x="97590" y="92567"/>
                  </a:lnTo>
                  <a:lnTo>
                    <a:pt x="98983" y="92567"/>
                  </a:lnTo>
                  <a:lnTo>
                    <a:pt x="99899" y="93044"/>
                  </a:lnTo>
                  <a:lnTo>
                    <a:pt x="102172" y="93044"/>
                  </a:lnTo>
                  <a:lnTo>
                    <a:pt x="102649" y="93484"/>
                  </a:lnTo>
                  <a:lnTo>
                    <a:pt x="104005" y="93484"/>
                  </a:lnTo>
                  <a:lnTo>
                    <a:pt x="104482" y="93960"/>
                  </a:lnTo>
                  <a:lnTo>
                    <a:pt x="104482" y="93044"/>
                  </a:lnTo>
                  <a:lnTo>
                    <a:pt x="104005" y="92567"/>
                  </a:lnTo>
                  <a:lnTo>
                    <a:pt x="104005" y="92127"/>
                  </a:lnTo>
                  <a:lnTo>
                    <a:pt x="107231" y="92127"/>
                  </a:lnTo>
                  <a:lnTo>
                    <a:pt x="108588" y="92567"/>
                  </a:lnTo>
                  <a:lnTo>
                    <a:pt x="109064" y="91651"/>
                  </a:lnTo>
                  <a:lnTo>
                    <a:pt x="109064" y="91211"/>
                  </a:lnTo>
                  <a:lnTo>
                    <a:pt x="109064" y="90734"/>
                  </a:lnTo>
                  <a:lnTo>
                    <a:pt x="109504" y="90734"/>
                  </a:lnTo>
                  <a:lnTo>
                    <a:pt x="109064" y="90294"/>
                  </a:lnTo>
                  <a:lnTo>
                    <a:pt x="108588" y="89818"/>
                  </a:lnTo>
                  <a:lnTo>
                    <a:pt x="110897" y="89818"/>
                  </a:lnTo>
                  <a:lnTo>
                    <a:pt x="109981" y="88461"/>
                  </a:lnTo>
                  <a:lnTo>
                    <a:pt x="110421" y="88461"/>
                  </a:lnTo>
                  <a:lnTo>
                    <a:pt x="111337" y="87985"/>
                  </a:lnTo>
                  <a:lnTo>
                    <a:pt x="112254" y="88461"/>
                  </a:lnTo>
                  <a:lnTo>
                    <a:pt x="113170" y="88461"/>
                  </a:lnTo>
                  <a:lnTo>
                    <a:pt x="113170" y="87545"/>
                  </a:lnTo>
                  <a:lnTo>
                    <a:pt x="114087" y="87545"/>
                  </a:lnTo>
                  <a:lnTo>
                    <a:pt x="113647" y="86628"/>
                  </a:lnTo>
                  <a:lnTo>
                    <a:pt x="113647" y="86152"/>
                  </a:lnTo>
                  <a:lnTo>
                    <a:pt x="114087" y="85712"/>
                  </a:lnTo>
                  <a:lnTo>
                    <a:pt x="115480" y="84795"/>
                  </a:lnTo>
                  <a:lnTo>
                    <a:pt x="115920" y="85235"/>
                  </a:lnTo>
                  <a:lnTo>
                    <a:pt x="116396" y="86152"/>
                  </a:lnTo>
                  <a:lnTo>
                    <a:pt x="117313" y="86152"/>
                  </a:lnTo>
                  <a:lnTo>
                    <a:pt x="119146" y="85712"/>
                  </a:lnTo>
                  <a:lnTo>
                    <a:pt x="120062" y="85712"/>
                  </a:lnTo>
                  <a:lnTo>
                    <a:pt x="120062" y="85235"/>
                  </a:lnTo>
                  <a:lnTo>
                    <a:pt x="120062" y="84319"/>
                  </a:lnTo>
                  <a:lnTo>
                    <a:pt x="120979" y="83402"/>
                  </a:lnTo>
                  <a:lnTo>
                    <a:pt x="122335" y="82962"/>
                  </a:lnTo>
                  <a:lnTo>
                    <a:pt x="123728" y="81569"/>
                  </a:lnTo>
                  <a:lnTo>
                    <a:pt x="124168" y="80653"/>
                  </a:lnTo>
                  <a:lnTo>
                    <a:pt x="124168" y="79736"/>
                  </a:lnTo>
                  <a:lnTo>
                    <a:pt x="123728" y="78820"/>
                  </a:lnTo>
                  <a:lnTo>
                    <a:pt x="122812" y="77903"/>
                  </a:lnTo>
                  <a:lnTo>
                    <a:pt x="122335" y="77903"/>
                  </a:lnTo>
                  <a:lnTo>
                    <a:pt x="121419" y="78380"/>
                  </a:lnTo>
                  <a:lnTo>
                    <a:pt x="120502" y="79296"/>
                  </a:lnTo>
                  <a:lnTo>
                    <a:pt x="117753" y="79296"/>
                  </a:lnTo>
                  <a:lnTo>
                    <a:pt x="116396" y="78820"/>
                  </a:lnTo>
                  <a:lnTo>
                    <a:pt x="116396" y="78380"/>
                  </a:lnTo>
                  <a:lnTo>
                    <a:pt x="115480" y="77463"/>
                  </a:lnTo>
                  <a:lnTo>
                    <a:pt x="115003" y="77463"/>
                  </a:lnTo>
                  <a:lnTo>
                    <a:pt x="113647" y="78820"/>
                  </a:lnTo>
                  <a:lnTo>
                    <a:pt x="113170" y="79296"/>
                  </a:lnTo>
                  <a:lnTo>
                    <a:pt x="112254" y="79296"/>
                  </a:lnTo>
                  <a:lnTo>
                    <a:pt x="111337" y="78380"/>
                  </a:lnTo>
                  <a:lnTo>
                    <a:pt x="110421" y="76987"/>
                  </a:lnTo>
                  <a:lnTo>
                    <a:pt x="110421" y="76070"/>
                  </a:lnTo>
                  <a:lnTo>
                    <a:pt x="110421" y="75630"/>
                  </a:lnTo>
                  <a:lnTo>
                    <a:pt x="109504" y="75154"/>
                  </a:lnTo>
                  <a:lnTo>
                    <a:pt x="109064" y="74714"/>
                  </a:lnTo>
                  <a:lnTo>
                    <a:pt x="109064" y="74237"/>
                  </a:lnTo>
                  <a:lnTo>
                    <a:pt x="108148" y="73321"/>
                  </a:lnTo>
                  <a:lnTo>
                    <a:pt x="108148" y="71048"/>
                  </a:lnTo>
                  <a:lnTo>
                    <a:pt x="108148" y="69654"/>
                  </a:lnTo>
                  <a:lnTo>
                    <a:pt x="107671" y="69215"/>
                  </a:lnTo>
                  <a:lnTo>
                    <a:pt x="106755" y="68738"/>
                  </a:lnTo>
                  <a:lnTo>
                    <a:pt x="106755" y="67382"/>
                  </a:lnTo>
                  <a:lnTo>
                    <a:pt x="106755" y="66465"/>
                  </a:lnTo>
                  <a:lnTo>
                    <a:pt x="106315" y="66905"/>
                  </a:lnTo>
                  <a:lnTo>
                    <a:pt x="106315" y="67382"/>
                  </a:lnTo>
                  <a:lnTo>
                    <a:pt x="105398" y="69654"/>
                  </a:lnTo>
                  <a:lnTo>
                    <a:pt x="104482" y="71048"/>
                  </a:lnTo>
                  <a:lnTo>
                    <a:pt x="103089" y="71487"/>
                  </a:lnTo>
                  <a:lnTo>
                    <a:pt x="101732" y="72404"/>
                  </a:lnTo>
                  <a:lnTo>
                    <a:pt x="100816" y="72881"/>
                  </a:lnTo>
                  <a:lnTo>
                    <a:pt x="98983" y="71048"/>
                  </a:lnTo>
                  <a:lnTo>
                    <a:pt x="98983" y="69654"/>
                  </a:lnTo>
                  <a:lnTo>
                    <a:pt x="99899" y="68738"/>
                  </a:lnTo>
                  <a:lnTo>
                    <a:pt x="101256" y="68298"/>
                  </a:lnTo>
                  <a:lnTo>
                    <a:pt x="101732" y="68738"/>
                  </a:lnTo>
                  <a:lnTo>
                    <a:pt x="102649" y="69215"/>
                  </a:lnTo>
                  <a:lnTo>
                    <a:pt x="102649" y="68738"/>
                  </a:lnTo>
                  <a:lnTo>
                    <a:pt x="102649" y="67821"/>
                  </a:lnTo>
                  <a:lnTo>
                    <a:pt x="102649" y="67382"/>
                  </a:lnTo>
                  <a:lnTo>
                    <a:pt x="103089" y="65988"/>
                  </a:lnTo>
                  <a:lnTo>
                    <a:pt x="103565" y="65072"/>
                  </a:lnTo>
                  <a:lnTo>
                    <a:pt x="103089" y="64155"/>
                  </a:lnTo>
                  <a:lnTo>
                    <a:pt x="102172" y="63716"/>
                  </a:lnTo>
                  <a:lnTo>
                    <a:pt x="102172" y="63239"/>
                  </a:lnTo>
                  <a:lnTo>
                    <a:pt x="101732" y="63239"/>
                  </a:lnTo>
                  <a:lnTo>
                    <a:pt x="101256" y="64155"/>
                  </a:lnTo>
                  <a:lnTo>
                    <a:pt x="99423" y="64155"/>
                  </a:lnTo>
                  <a:lnTo>
                    <a:pt x="98983" y="64632"/>
                  </a:lnTo>
                  <a:lnTo>
                    <a:pt x="97150" y="65549"/>
                  </a:lnTo>
                  <a:lnTo>
                    <a:pt x="96233" y="65549"/>
                  </a:lnTo>
                  <a:lnTo>
                    <a:pt x="95757" y="64155"/>
                  </a:lnTo>
                  <a:lnTo>
                    <a:pt x="94840" y="62799"/>
                  </a:lnTo>
                  <a:lnTo>
                    <a:pt x="93924" y="62322"/>
                  </a:lnTo>
                  <a:lnTo>
                    <a:pt x="94400" y="61883"/>
                  </a:lnTo>
                  <a:lnTo>
                    <a:pt x="95317" y="61883"/>
                  </a:lnTo>
                  <a:lnTo>
                    <a:pt x="94840" y="60489"/>
                  </a:lnTo>
                  <a:lnTo>
                    <a:pt x="94400" y="59133"/>
                  </a:lnTo>
                  <a:lnTo>
                    <a:pt x="93007" y="57740"/>
                  </a:lnTo>
                  <a:lnTo>
                    <a:pt x="93484" y="56383"/>
                  </a:lnTo>
                  <a:lnTo>
                    <a:pt x="93924" y="55907"/>
                  </a:lnTo>
                  <a:lnTo>
                    <a:pt x="94840" y="55907"/>
                  </a:lnTo>
                  <a:lnTo>
                    <a:pt x="94840" y="55467"/>
                  </a:lnTo>
                  <a:lnTo>
                    <a:pt x="93924" y="54550"/>
                  </a:lnTo>
                  <a:lnTo>
                    <a:pt x="93924" y="54074"/>
                  </a:lnTo>
                  <a:lnTo>
                    <a:pt x="93924" y="52717"/>
                  </a:lnTo>
                  <a:lnTo>
                    <a:pt x="93924" y="52241"/>
                  </a:lnTo>
                  <a:lnTo>
                    <a:pt x="93007" y="52241"/>
                  </a:lnTo>
                  <a:lnTo>
                    <a:pt x="92567" y="51324"/>
                  </a:lnTo>
                  <a:lnTo>
                    <a:pt x="92091" y="50408"/>
                  </a:lnTo>
                  <a:lnTo>
                    <a:pt x="91651" y="49968"/>
                  </a:lnTo>
                  <a:lnTo>
                    <a:pt x="91174" y="49051"/>
                  </a:lnTo>
                  <a:lnTo>
                    <a:pt x="90734" y="49051"/>
                  </a:lnTo>
                  <a:lnTo>
                    <a:pt x="90734" y="48575"/>
                  </a:lnTo>
                  <a:lnTo>
                    <a:pt x="90258" y="48135"/>
                  </a:lnTo>
                  <a:lnTo>
                    <a:pt x="89818" y="48575"/>
                  </a:lnTo>
                  <a:lnTo>
                    <a:pt x="89341" y="47218"/>
                  </a:lnTo>
                  <a:lnTo>
                    <a:pt x="87985" y="45385"/>
                  </a:lnTo>
                  <a:lnTo>
                    <a:pt x="87508" y="43552"/>
                  </a:lnTo>
                  <a:lnTo>
                    <a:pt x="87068" y="42636"/>
                  </a:lnTo>
                  <a:lnTo>
                    <a:pt x="85235" y="41719"/>
                  </a:lnTo>
                  <a:lnTo>
                    <a:pt x="85235" y="40326"/>
                  </a:lnTo>
                  <a:lnTo>
                    <a:pt x="84759" y="39886"/>
                  </a:lnTo>
                  <a:lnTo>
                    <a:pt x="83842" y="38970"/>
                  </a:lnTo>
                  <a:lnTo>
                    <a:pt x="83402" y="38053"/>
                  </a:lnTo>
                  <a:lnTo>
                    <a:pt x="82926" y="36660"/>
                  </a:lnTo>
                  <a:lnTo>
                    <a:pt x="82486" y="36220"/>
                  </a:lnTo>
                  <a:lnTo>
                    <a:pt x="82009" y="35744"/>
                  </a:lnTo>
                  <a:lnTo>
                    <a:pt x="81093" y="33911"/>
                  </a:lnTo>
                  <a:lnTo>
                    <a:pt x="80653" y="33471"/>
                  </a:lnTo>
                  <a:lnTo>
                    <a:pt x="79736" y="32994"/>
                  </a:lnTo>
                  <a:lnTo>
                    <a:pt x="79736" y="32554"/>
                  </a:lnTo>
                  <a:lnTo>
                    <a:pt x="78820" y="32078"/>
                  </a:lnTo>
                  <a:lnTo>
                    <a:pt x="78343" y="31638"/>
                  </a:lnTo>
                  <a:lnTo>
                    <a:pt x="77427" y="29328"/>
                  </a:lnTo>
                  <a:lnTo>
                    <a:pt x="76987" y="29328"/>
                  </a:lnTo>
                  <a:lnTo>
                    <a:pt x="76987" y="28412"/>
                  </a:lnTo>
                  <a:lnTo>
                    <a:pt x="76510" y="27495"/>
                  </a:lnTo>
                  <a:lnTo>
                    <a:pt x="76510" y="27972"/>
                  </a:lnTo>
                  <a:lnTo>
                    <a:pt x="76070" y="27055"/>
                  </a:lnTo>
                  <a:lnTo>
                    <a:pt x="76070" y="26139"/>
                  </a:lnTo>
                  <a:lnTo>
                    <a:pt x="75594" y="25662"/>
                  </a:lnTo>
                  <a:lnTo>
                    <a:pt x="74677" y="24746"/>
                  </a:lnTo>
                  <a:lnTo>
                    <a:pt x="74237" y="23829"/>
                  </a:lnTo>
                  <a:lnTo>
                    <a:pt x="73321" y="23829"/>
                  </a:lnTo>
                  <a:lnTo>
                    <a:pt x="73321" y="23389"/>
                  </a:lnTo>
                  <a:lnTo>
                    <a:pt x="73321" y="22913"/>
                  </a:lnTo>
                  <a:lnTo>
                    <a:pt x="74237" y="22913"/>
                  </a:lnTo>
                  <a:lnTo>
                    <a:pt x="74677" y="22473"/>
                  </a:lnTo>
                  <a:lnTo>
                    <a:pt x="74677" y="20163"/>
                  </a:lnTo>
                  <a:lnTo>
                    <a:pt x="74237" y="18807"/>
                  </a:lnTo>
                  <a:lnTo>
                    <a:pt x="74237" y="17890"/>
                  </a:lnTo>
                  <a:lnTo>
                    <a:pt x="74677" y="17890"/>
                  </a:lnTo>
                  <a:lnTo>
                    <a:pt x="75154" y="16497"/>
                  </a:lnTo>
                  <a:lnTo>
                    <a:pt x="75154" y="14224"/>
                  </a:lnTo>
                  <a:lnTo>
                    <a:pt x="73761" y="11915"/>
                  </a:lnTo>
                  <a:lnTo>
                    <a:pt x="74237" y="10998"/>
                  </a:lnTo>
                  <a:lnTo>
                    <a:pt x="75154" y="10082"/>
                  </a:lnTo>
                  <a:lnTo>
                    <a:pt x="75594" y="9165"/>
                  </a:lnTo>
                  <a:lnTo>
                    <a:pt x="75154" y="7809"/>
                  </a:lnTo>
                  <a:lnTo>
                    <a:pt x="75154" y="6416"/>
                  </a:lnTo>
                  <a:lnTo>
                    <a:pt x="74237" y="5059"/>
                  </a:lnTo>
                  <a:lnTo>
                    <a:pt x="73321" y="4583"/>
                  </a:lnTo>
                  <a:lnTo>
                    <a:pt x="73761" y="3666"/>
                  </a:lnTo>
                  <a:lnTo>
                    <a:pt x="73321" y="3666"/>
                  </a:lnTo>
                  <a:lnTo>
                    <a:pt x="72844" y="3226"/>
                  </a:lnTo>
                  <a:lnTo>
                    <a:pt x="72404" y="3226"/>
                  </a:lnTo>
                  <a:lnTo>
                    <a:pt x="71928" y="4583"/>
                  </a:lnTo>
                  <a:lnTo>
                    <a:pt x="71488" y="4583"/>
                  </a:lnTo>
                  <a:lnTo>
                    <a:pt x="71011" y="3666"/>
                  </a:lnTo>
                  <a:lnTo>
                    <a:pt x="70094" y="3226"/>
                  </a:lnTo>
                  <a:lnTo>
                    <a:pt x="69178" y="2750"/>
                  </a:lnTo>
                  <a:lnTo>
                    <a:pt x="69178" y="1833"/>
                  </a:lnTo>
                  <a:lnTo>
                    <a:pt x="67822" y="1833"/>
                  </a:lnTo>
                  <a:lnTo>
                    <a:pt x="67345" y="2310"/>
                  </a:lnTo>
                  <a:lnTo>
                    <a:pt x="66428" y="2310"/>
                  </a:lnTo>
                  <a:lnTo>
                    <a:pt x="65989" y="1393"/>
                  </a:lnTo>
                  <a:lnTo>
                    <a:pt x="65512" y="917"/>
                  </a:lnTo>
                  <a:lnTo>
                    <a:pt x="65989" y="477"/>
                  </a:lnTo>
                  <a:lnTo>
                    <a:pt x="65989"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1" name="Google Shape;831;p46"/>
            <p:cNvSpPr/>
            <p:nvPr/>
          </p:nvSpPr>
          <p:spPr>
            <a:xfrm>
              <a:off x="6604767" y="2730427"/>
              <a:ext cx="16" cy="16"/>
            </a:xfrm>
            <a:custGeom>
              <a:rect b="b" l="l" r="r" t="t"/>
              <a:pathLst>
                <a:path extrusionOk="0" h="1" w="1">
                  <a:moveTo>
                    <a:pt x="0" y="1"/>
                  </a:move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2" name="Google Shape;832;p46"/>
            <p:cNvSpPr/>
            <p:nvPr/>
          </p:nvSpPr>
          <p:spPr>
            <a:xfrm>
              <a:off x="6921220" y="3128219"/>
              <a:ext cx="16" cy="16"/>
            </a:xfrm>
            <a:custGeom>
              <a:rect b="b" l="l" r="r" t="t"/>
              <a:pathLst>
                <a:path extrusionOk="0" h="1" w="1">
                  <a:moveTo>
                    <a:pt x="1" y="0"/>
                  </a:moveTo>
                  <a:lnTo>
                    <a:pt x="1" y="0"/>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3" name="Google Shape;833;p46"/>
            <p:cNvSpPr/>
            <p:nvPr/>
          </p:nvSpPr>
          <p:spPr>
            <a:xfrm>
              <a:off x="8019110" y="3695136"/>
              <a:ext cx="16" cy="16"/>
            </a:xfrm>
            <a:custGeom>
              <a:rect b="b" l="l" r="r" t="t"/>
              <a:pathLst>
                <a:path extrusionOk="0" h="1" w="1">
                  <a:moveTo>
                    <a:pt x="1"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4" name="Google Shape;834;p46"/>
            <p:cNvSpPr/>
            <p:nvPr/>
          </p:nvSpPr>
          <p:spPr>
            <a:xfrm>
              <a:off x="6317185" y="2663845"/>
              <a:ext cx="73672" cy="51874"/>
            </a:xfrm>
            <a:custGeom>
              <a:rect b="b" l="l" r="r" t="t"/>
              <a:pathLst>
                <a:path extrusionOk="0" h="3227" w="4583">
                  <a:moveTo>
                    <a:pt x="3226" y="0"/>
                  </a:moveTo>
                  <a:lnTo>
                    <a:pt x="1833" y="1393"/>
                  </a:lnTo>
                  <a:lnTo>
                    <a:pt x="1393" y="477"/>
                  </a:lnTo>
                  <a:lnTo>
                    <a:pt x="917" y="917"/>
                  </a:lnTo>
                  <a:lnTo>
                    <a:pt x="917" y="1393"/>
                  </a:lnTo>
                  <a:lnTo>
                    <a:pt x="917" y="1833"/>
                  </a:lnTo>
                  <a:lnTo>
                    <a:pt x="0" y="2310"/>
                  </a:lnTo>
                  <a:lnTo>
                    <a:pt x="917" y="2310"/>
                  </a:lnTo>
                  <a:lnTo>
                    <a:pt x="1393" y="2750"/>
                  </a:lnTo>
                  <a:lnTo>
                    <a:pt x="1393" y="3226"/>
                  </a:lnTo>
                  <a:lnTo>
                    <a:pt x="2310" y="2750"/>
                  </a:lnTo>
                  <a:lnTo>
                    <a:pt x="1833" y="2310"/>
                  </a:lnTo>
                  <a:lnTo>
                    <a:pt x="3666" y="2310"/>
                  </a:lnTo>
                  <a:lnTo>
                    <a:pt x="3666" y="1833"/>
                  </a:lnTo>
                  <a:lnTo>
                    <a:pt x="3666" y="1393"/>
                  </a:lnTo>
                  <a:lnTo>
                    <a:pt x="4583" y="477"/>
                  </a:lnTo>
                  <a:lnTo>
                    <a:pt x="3226"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5" name="Google Shape;835;p46"/>
            <p:cNvSpPr/>
            <p:nvPr/>
          </p:nvSpPr>
          <p:spPr>
            <a:xfrm>
              <a:off x="6339578" y="2627306"/>
              <a:ext cx="29482" cy="29482"/>
            </a:xfrm>
            <a:custGeom>
              <a:rect b="b" l="l" r="r" t="t"/>
              <a:pathLst>
                <a:path extrusionOk="0" h="1834" w="1834">
                  <a:moveTo>
                    <a:pt x="0" y="917"/>
                  </a:moveTo>
                  <a:lnTo>
                    <a:pt x="0" y="1357"/>
                  </a:lnTo>
                  <a:lnTo>
                    <a:pt x="440" y="917"/>
                  </a:lnTo>
                  <a:close/>
                  <a:moveTo>
                    <a:pt x="917" y="0"/>
                  </a:moveTo>
                  <a:lnTo>
                    <a:pt x="440" y="917"/>
                  </a:lnTo>
                  <a:lnTo>
                    <a:pt x="917" y="917"/>
                  </a:lnTo>
                  <a:lnTo>
                    <a:pt x="917" y="1833"/>
                  </a:lnTo>
                  <a:lnTo>
                    <a:pt x="1357" y="1357"/>
                  </a:lnTo>
                  <a:lnTo>
                    <a:pt x="1833" y="917"/>
                  </a:lnTo>
                  <a:lnTo>
                    <a:pt x="1833" y="44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6" name="Google Shape;836;p46"/>
            <p:cNvSpPr/>
            <p:nvPr/>
          </p:nvSpPr>
          <p:spPr>
            <a:xfrm>
              <a:off x="6398509" y="2568375"/>
              <a:ext cx="235740" cy="169141"/>
            </a:xfrm>
            <a:custGeom>
              <a:rect b="b" l="l" r="r" t="t"/>
              <a:pathLst>
                <a:path extrusionOk="0" h="10522" w="14665">
                  <a:moveTo>
                    <a:pt x="7772" y="0"/>
                  </a:moveTo>
                  <a:lnTo>
                    <a:pt x="6856" y="440"/>
                  </a:lnTo>
                  <a:lnTo>
                    <a:pt x="5499" y="440"/>
                  </a:lnTo>
                  <a:lnTo>
                    <a:pt x="5023" y="917"/>
                  </a:lnTo>
                  <a:lnTo>
                    <a:pt x="1833" y="917"/>
                  </a:lnTo>
                  <a:lnTo>
                    <a:pt x="1833" y="1357"/>
                  </a:lnTo>
                  <a:lnTo>
                    <a:pt x="1833" y="2273"/>
                  </a:lnTo>
                  <a:lnTo>
                    <a:pt x="440" y="2273"/>
                  </a:lnTo>
                  <a:lnTo>
                    <a:pt x="0" y="2750"/>
                  </a:lnTo>
                  <a:lnTo>
                    <a:pt x="0" y="3190"/>
                  </a:lnTo>
                  <a:lnTo>
                    <a:pt x="0" y="3666"/>
                  </a:lnTo>
                  <a:lnTo>
                    <a:pt x="0" y="4106"/>
                  </a:lnTo>
                  <a:lnTo>
                    <a:pt x="1357" y="4106"/>
                  </a:lnTo>
                  <a:lnTo>
                    <a:pt x="1357" y="4583"/>
                  </a:lnTo>
                  <a:lnTo>
                    <a:pt x="1357" y="5023"/>
                  </a:lnTo>
                  <a:lnTo>
                    <a:pt x="917" y="5023"/>
                  </a:lnTo>
                  <a:lnTo>
                    <a:pt x="917" y="5499"/>
                  </a:lnTo>
                  <a:lnTo>
                    <a:pt x="917" y="6856"/>
                  </a:lnTo>
                  <a:lnTo>
                    <a:pt x="1833" y="7772"/>
                  </a:lnTo>
                  <a:lnTo>
                    <a:pt x="2273" y="7772"/>
                  </a:lnTo>
                  <a:lnTo>
                    <a:pt x="2273" y="7332"/>
                  </a:lnTo>
                  <a:lnTo>
                    <a:pt x="2750" y="6856"/>
                  </a:lnTo>
                  <a:lnTo>
                    <a:pt x="3190" y="6856"/>
                  </a:lnTo>
                  <a:lnTo>
                    <a:pt x="3666" y="7332"/>
                  </a:lnTo>
                  <a:lnTo>
                    <a:pt x="3190" y="8249"/>
                  </a:lnTo>
                  <a:lnTo>
                    <a:pt x="3666" y="9165"/>
                  </a:lnTo>
                  <a:lnTo>
                    <a:pt x="3666" y="9605"/>
                  </a:lnTo>
                  <a:lnTo>
                    <a:pt x="5023" y="9165"/>
                  </a:lnTo>
                  <a:lnTo>
                    <a:pt x="5499" y="8689"/>
                  </a:lnTo>
                  <a:lnTo>
                    <a:pt x="5939" y="9165"/>
                  </a:lnTo>
                  <a:lnTo>
                    <a:pt x="6416" y="9165"/>
                  </a:lnTo>
                  <a:lnTo>
                    <a:pt x="6416" y="8689"/>
                  </a:lnTo>
                  <a:lnTo>
                    <a:pt x="7332" y="9165"/>
                  </a:lnTo>
                  <a:lnTo>
                    <a:pt x="7772" y="9165"/>
                  </a:lnTo>
                  <a:lnTo>
                    <a:pt x="7772" y="9605"/>
                  </a:lnTo>
                  <a:lnTo>
                    <a:pt x="8249" y="10082"/>
                  </a:lnTo>
                  <a:lnTo>
                    <a:pt x="8689" y="10082"/>
                  </a:lnTo>
                  <a:lnTo>
                    <a:pt x="9605" y="9605"/>
                  </a:lnTo>
                  <a:lnTo>
                    <a:pt x="10522" y="10522"/>
                  </a:lnTo>
                  <a:lnTo>
                    <a:pt x="11438" y="10082"/>
                  </a:lnTo>
                  <a:lnTo>
                    <a:pt x="12355" y="9605"/>
                  </a:lnTo>
                  <a:lnTo>
                    <a:pt x="12355" y="10082"/>
                  </a:lnTo>
                  <a:lnTo>
                    <a:pt x="13271" y="10082"/>
                  </a:lnTo>
                  <a:lnTo>
                    <a:pt x="13748" y="9165"/>
                  </a:lnTo>
                  <a:lnTo>
                    <a:pt x="13271" y="9165"/>
                  </a:lnTo>
                  <a:lnTo>
                    <a:pt x="12831" y="8689"/>
                  </a:lnTo>
                  <a:lnTo>
                    <a:pt x="12831" y="8249"/>
                  </a:lnTo>
                  <a:lnTo>
                    <a:pt x="13271" y="7772"/>
                  </a:lnTo>
                  <a:lnTo>
                    <a:pt x="13748" y="8249"/>
                  </a:lnTo>
                  <a:lnTo>
                    <a:pt x="14188" y="8249"/>
                  </a:lnTo>
                  <a:lnTo>
                    <a:pt x="14188" y="8689"/>
                  </a:lnTo>
                  <a:lnTo>
                    <a:pt x="14664" y="7772"/>
                  </a:lnTo>
                  <a:lnTo>
                    <a:pt x="14664" y="7332"/>
                  </a:lnTo>
                  <a:lnTo>
                    <a:pt x="14188" y="6856"/>
                  </a:lnTo>
                  <a:lnTo>
                    <a:pt x="13271" y="6416"/>
                  </a:lnTo>
                  <a:lnTo>
                    <a:pt x="12831" y="5499"/>
                  </a:lnTo>
                  <a:lnTo>
                    <a:pt x="12355" y="4583"/>
                  </a:lnTo>
                  <a:lnTo>
                    <a:pt x="12831" y="3666"/>
                  </a:lnTo>
                  <a:lnTo>
                    <a:pt x="12355" y="3190"/>
                  </a:lnTo>
                  <a:lnTo>
                    <a:pt x="12355" y="2750"/>
                  </a:lnTo>
                  <a:lnTo>
                    <a:pt x="13271" y="1833"/>
                  </a:lnTo>
                  <a:lnTo>
                    <a:pt x="13271" y="917"/>
                  </a:lnTo>
                  <a:lnTo>
                    <a:pt x="12831" y="440"/>
                  </a:lnTo>
                  <a:lnTo>
                    <a:pt x="9605" y="440"/>
                  </a:lnTo>
                  <a:lnTo>
                    <a:pt x="9165" y="0"/>
                  </a:lnTo>
                  <a:lnTo>
                    <a:pt x="8689" y="0"/>
                  </a:lnTo>
                  <a:lnTo>
                    <a:pt x="7772" y="440"/>
                  </a:lnTo>
                  <a:lnTo>
                    <a:pt x="7772"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7" name="Google Shape;837;p46"/>
            <p:cNvSpPr/>
            <p:nvPr/>
          </p:nvSpPr>
          <p:spPr>
            <a:xfrm>
              <a:off x="6604767" y="2730427"/>
              <a:ext cx="7089" cy="16"/>
            </a:xfrm>
            <a:custGeom>
              <a:rect b="b" l="l" r="r" t="t"/>
              <a:pathLst>
                <a:path extrusionOk="0" h="1" w="441">
                  <a:moveTo>
                    <a:pt x="0" y="1"/>
                  </a:moveTo>
                  <a:lnTo>
                    <a:pt x="0" y="1"/>
                  </a:lnTo>
                  <a:lnTo>
                    <a:pt x="44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8" name="Google Shape;838;p46"/>
            <p:cNvSpPr/>
            <p:nvPr/>
          </p:nvSpPr>
          <p:spPr>
            <a:xfrm>
              <a:off x="6590026" y="2884828"/>
              <a:ext cx="16" cy="16"/>
            </a:xfrm>
            <a:custGeom>
              <a:rect b="b" l="l" r="r" t="t"/>
              <a:pathLst>
                <a:path extrusionOk="0" h="1" w="1">
                  <a:moveTo>
                    <a:pt x="1"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39" name="Google Shape;839;p46"/>
            <p:cNvSpPr/>
            <p:nvPr/>
          </p:nvSpPr>
          <p:spPr>
            <a:xfrm>
              <a:off x="6295372" y="2708035"/>
              <a:ext cx="360675" cy="184477"/>
            </a:xfrm>
            <a:custGeom>
              <a:rect b="b" l="l" r="r" t="t"/>
              <a:pathLst>
                <a:path extrusionOk="0" h="11476" w="22437">
                  <a:moveTo>
                    <a:pt x="11915" y="1"/>
                  </a:moveTo>
                  <a:lnTo>
                    <a:pt x="11439" y="477"/>
                  </a:lnTo>
                  <a:lnTo>
                    <a:pt x="10082" y="917"/>
                  </a:lnTo>
                  <a:lnTo>
                    <a:pt x="9166" y="917"/>
                  </a:lnTo>
                  <a:lnTo>
                    <a:pt x="9606" y="1394"/>
                  </a:lnTo>
                  <a:lnTo>
                    <a:pt x="9606" y="2310"/>
                  </a:lnTo>
                  <a:lnTo>
                    <a:pt x="9606" y="2750"/>
                  </a:lnTo>
                  <a:lnTo>
                    <a:pt x="9606" y="3667"/>
                  </a:lnTo>
                  <a:lnTo>
                    <a:pt x="9606" y="4143"/>
                  </a:lnTo>
                  <a:lnTo>
                    <a:pt x="9606" y="5060"/>
                  </a:lnTo>
                  <a:lnTo>
                    <a:pt x="9166" y="5500"/>
                  </a:lnTo>
                  <a:lnTo>
                    <a:pt x="8689" y="5976"/>
                  </a:lnTo>
                  <a:lnTo>
                    <a:pt x="8249" y="5976"/>
                  </a:lnTo>
                  <a:lnTo>
                    <a:pt x="7333" y="5060"/>
                  </a:lnTo>
                  <a:lnTo>
                    <a:pt x="6856" y="4583"/>
                  </a:lnTo>
                  <a:lnTo>
                    <a:pt x="6416" y="3667"/>
                  </a:lnTo>
                  <a:lnTo>
                    <a:pt x="5500" y="2750"/>
                  </a:lnTo>
                  <a:lnTo>
                    <a:pt x="5023" y="2750"/>
                  </a:lnTo>
                  <a:lnTo>
                    <a:pt x="4583" y="2310"/>
                  </a:lnTo>
                  <a:lnTo>
                    <a:pt x="4583" y="1834"/>
                  </a:lnTo>
                  <a:lnTo>
                    <a:pt x="3667" y="1834"/>
                  </a:lnTo>
                  <a:lnTo>
                    <a:pt x="2750" y="2750"/>
                  </a:lnTo>
                  <a:lnTo>
                    <a:pt x="2274" y="3227"/>
                  </a:lnTo>
                  <a:lnTo>
                    <a:pt x="1834" y="3227"/>
                  </a:lnTo>
                  <a:lnTo>
                    <a:pt x="1357" y="4143"/>
                  </a:lnTo>
                  <a:lnTo>
                    <a:pt x="1357" y="5060"/>
                  </a:lnTo>
                  <a:lnTo>
                    <a:pt x="917" y="5976"/>
                  </a:lnTo>
                  <a:lnTo>
                    <a:pt x="441" y="6893"/>
                  </a:lnTo>
                  <a:lnTo>
                    <a:pt x="1" y="10082"/>
                  </a:lnTo>
                  <a:lnTo>
                    <a:pt x="1834" y="9642"/>
                  </a:lnTo>
                  <a:lnTo>
                    <a:pt x="2750" y="9166"/>
                  </a:lnTo>
                  <a:lnTo>
                    <a:pt x="3190" y="8726"/>
                  </a:lnTo>
                  <a:lnTo>
                    <a:pt x="5940" y="8726"/>
                  </a:lnTo>
                  <a:lnTo>
                    <a:pt x="6856" y="7809"/>
                  </a:lnTo>
                  <a:lnTo>
                    <a:pt x="8249" y="7809"/>
                  </a:lnTo>
                  <a:lnTo>
                    <a:pt x="10082" y="8249"/>
                  </a:lnTo>
                  <a:lnTo>
                    <a:pt x="10999" y="7809"/>
                  </a:lnTo>
                  <a:lnTo>
                    <a:pt x="11439" y="8249"/>
                  </a:lnTo>
                  <a:lnTo>
                    <a:pt x="12355" y="8726"/>
                  </a:lnTo>
                  <a:lnTo>
                    <a:pt x="13748" y="9166"/>
                  </a:lnTo>
                  <a:lnTo>
                    <a:pt x="14188" y="9166"/>
                  </a:lnTo>
                  <a:lnTo>
                    <a:pt x="15105" y="10082"/>
                  </a:lnTo>
                  <a:lnTo>
                    <a:pt x="16498" y="10999"/>
                  </a:lnTo>
                  <a:lnTo>
                    <a:pt x="16938" y="11475"/>
                  </a:lnTo>
                  <a:lnTo>
                    <a:pt x="18331" y="10999"/>
                  </a:lnTo>
                  <a:lnTo>
                    <a:pt x="19247" y="10999"/>
                  </a:lnTo>
                  <a:lnTo>
                    <a:pt x="19687" y="10559"/>
                  </a:lnTo>
                  <a:lnTo>
                    <a:pt x="20604" y="10999"/>
                  </a:lnTo>
                  <a:lnTo>
                    <a:pt x="21520" y="10559"/>
                  </a:lnTo>
                  <a:lnTo>
                    <a:pt x="21520" y="10082"/>
                  </a:lnTo>
                  <a:lnTo>
                    <a:pt x="21080" y="9642"/>
                  </a:lnTo>
                  <a:lnTo>
                    <a:pt x="20604" y="9166"/>
                  </a:lnTo>
                  <a:lnTo>
                    <a:pt x="21520" y="8726"/>
                  </a:lnTo>
                  <a:lnTo>
                    <a:pt x="22437" y="7809"/>
                  </a:lnTo>
                  <a:lnTo>
                    <a:pt x="21997" y="6893"/>
                  </a:lnTo>
                  <a:lnTo>
                    <a:pt x="21997" y="5976"/>
                  </a:lnTo>
                  <a:lnTo>
                    <a:pt x="21520" y="5060"/>
                  </a:lnTo>
                  <a:lnTo>
                    <a:pt x="21520" y="4583"/>
                  </a:lnTo>
                  <a:lnTo>
                    <a:pt x="20604" y="4583"/>
                  </a:lnTo>
                  <a:lnTo>
                    <a:pt x="19687" y="3667"/>
                  </a:lnTo>
                  <a:lnTo>
                    <a:pt x="21080" y="3667"/>
                  </a:lnTo>
                  <a:lnTo>
                    <a:pt x="20604" y="2750"/>
                  </a:lnTo>
                  <a:lnTo>
                    <a:pt x="20604" y="1834"/>
                  </a:lnTo>
                  <a:lnTo>
                    <a:pt x="20164" y="1834"/>
                  </a:lnTo>
                  <a:lnTo>
                    <a:pt x="19687" y="2310"/>
                  </a:lnTo>
                  <a:lnTo>
                    <a:pt x="19687" y="1834"/>
                  </a:lnTo>
                  <a:lnTo>
                    <a:pt x="19247" y="1834"/>
                  </a:lnTo>
                  <a:lnTo>
                    <a:pt x="19247" y="1394"/>
                  </a:lnTo>
                  <a:lnTo>
                    <a:pt x="18771" y="1394"/>
                  </a:lnTo>
                  <a:lnTo>
                    <a:pt x="18771" y="917"/>
                  </a:lnTo>
                  <a:lnTo>
                    <a:pt x="17854" y="1394"/>
                  </a:lnTo>
                  <a:lnTo>
                    <a:pt x="16938" y="1834"/>
                  </a:lnTo>
                  <a:lnTo>
                    <a:pt x="16021" y="917"/>
                  </a:lnTo>
                  <a:lnTo>
                    <a:pt x="15105" y="1394"/>
                  </a:lnTo>
                  <a:lnTo>
                    <a:pt x="14665" y="1394"/>
                  </a:lnTo>
                  <a:lnTo>
                    <a:pt x="14188" y="917"/>
                  </a:lnTo>
                  <a:lnTo>
                    <a:pt x="14188" y="477"/>
                  </a:lnTo>
                  <a:lnTo>
                    <a:pt x="13748" y="477"/>
                  </a:lnTo>
                  <a:lnTo>
                    <a:pt x="12832" y="1"/>
                  </a:lnTo>
                  <a:lnTo>
                    <a:pt x="12832" y="477"/>
                  </a:lnTo>
                  <a:lnTo>
                    <a:pt x="12355" y="477"/>
                  </a:lnTo>
                  <a:lnTo>
                    <a:pt x="11915"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0" name="Google Shape;840;p46"/>
            <p:cNvSpPr/>
            <p:nvPr/>
          </p:nvSpPr>
          <p:spPr>
            <a:xfrm>
              <a:off x="6295372" y="2833565"/>
              <a:ext cx="316485" cy="220999"/>
            </a:xfrm>
            <a:custGeom>
              <a:rect b="b" l="l" r="r" t="t"/>
              <a:pathLst>
                <a:path extrusionOk="0" h="13748" w="19688">
                  <a:moveTo>
                    <a:pt x="6856" y="0"/>
                  </a:moveTo>
                  <a:lnTo>
                    <a:pt x="5940" y="917"/>
                  </a:lnTo>
                  <a:lnTo>
                    <a:pt x="3190" y="917"/>
                  </a:lnTo>
                  <a:lnTo>
                    <a:pt x="2750" y="1357"/>
                  </a:lnTo>
                  <a:lnTo>
                    <a:pt x="1834" y="1833"/>
                  </a:lnTo>
                  <a:lnTo>
                    <a:pt x="441" y="2273"/>
                  </a:lnTo>
                  <a:lnTo>
                    <a:pt x="1" y="2273"/>
                  </a:lnTo>
                  <a:lnTo>
                    <a:pt x="441" y="3666"/>
                  </a:lnTo>
                  <a:lnTo>
                    <a:pt x="441" y="4106"/>
                  </a:lnTo>
                  <a:lnTo>
                    <a:pt x="441" y="4583"/>
                  </a:lnTo>
                  <a:lnTo>
                    <a:pt x="917" y="5939"/>
                  </a:lnTo>
                  <a:lnTo>
                    <a:pt x="917" y="7772"/>
                  </a:lnTo>
                  <a:lnTo>
                    <a:pt x="2274" y="7332"/>
                  </a:lnTo>
                  <a:lnTo>
                    <a:pt x="2274" y="7772"/>
                  </a:lnTo>
                  <a:lnTo>
                    <a:pt x="2750" y="8249"/>
                  </a:lnTo>
                  <a:lnTo>
                    <a:pt x="3190" y="8249"/>
                  </a:lnTo>
                  <a:lnTo>
                    <a:pt x="3667" y="8689"/>
                  </a:lnTo>
                  <a:lnTo>
                    <a:pt x="4107" y="8249"/>
                  </a:lnTo>
                  <a:lnTo>
                    <a:pt x="5023" y="7772"/>
                  </a:lnTo>
                  <a:lnTo>
                    <a:pt x="5940" y="8249"/>
                  </a:lnTo>
                  <a:lnTo>
                    <a:pt x="6416" y="9165"/>
                  </a:lnTo>
                  <a:lnTo>
                    <a:pt x="6416" y="9605"/>
                  </a:lnTo>
                  <a:lnTo>
                    <a:pt x="6856" y="10082"/>
                  </a:lnTo>
                  <a:lnTo>
                    <a:pt x="6856" y="10998"/>
                  </a:lnTo>
                  <a:lnTo>
                    <a:pt x="6856" y="11438"/>
                  </a:lnTo>
                  <a:lnTo>
                    <a:pt x="7773" y="12355"/>
                  </a:lnTo>
                  <a:lnTo>
                    <a:pt x="8249" y="12355"/>
                  </a:lnTo>
                  <a:lnTo>
                    <a:pt x="9606" y="12831"/>
                  </a:lnTo>
                  <a:lnTo>
                    <a:pt x="9606" y="13271"/>
                  </a:lnTo>
                  <a:lnTo>
                    <a:pt x="10522" y="13271"/>
                  </a:lnTo>
                  <a:lnTo>
                    <a:pt x="10522" y="13748"/>
                  </a:lnTo>
                  <a:lnTo>
                    <a:pt x="11439" y="13748"/>
                  </a:lnTo>
                  <a:lnTo>
                    <a:pt x="11915" y="13271"/>
                  </a:lnTo>
                  <a:lnTo>
                    <a:pt x="12355" y="11915"/>
                  </a:lnTo>
                  <a:lnTo>
                    <a:pt x="13272" y="11915"/>
                  </a:lnTo>
                  <a:lnTo>
                    <a:pt x="14188" y="11438"/>
                  </a:lnTo>
                  <a:lnTo>
                    <a:pt x="14665" y="11915"/>
                  </a:lnTo>
                  <a:lnTo>
                    <a:pt x="14665" y="11438"/>
                  </a:lnTo>
                  <a:lnTo>
                    <a:pt x="15105" y="11438"/>
                  </a:lnTo>
                  <a:lnTo>
                    <a:pt x="15581" y="10522"/>
                  </a:lnTo>
                  <a:lnTo>
                    <a:pt x="15581" y="10082"/>
                  </a:lnTo>
                  <a:lnTo>
                    <a:pt x="15105" y="8689"/>
                  </a:lnTo>
                  <a:lnTo>
                    <a:pt x="15105" y="8249"/>
                  </a:lnTo>
                  <a:lnTo>
                    <a:pt x="17414" y="7332"/>
                  </a:lnTo>
                  <a:lnTo>
                    <a:pt x="16938" y="6856"/>
                  </a:lnTo>
                  <a:lnTo>
                    <a:pt x="18771" y="6856"/>
                  </a:lnTo>
                  <a:lnTo>
                    <a:pt x="19687" y="5499"/>
                  </a:lnTo>
                  <a:lnTo>
                    <a:pt x="17414" y="5499"/>
                  </a:lnTo>
                  <a:lnTo>
                    <a:pt x="18331" y="3190"/>
                  </a:lnTo>
                  <a:lnTo>
                    <a:pt x="16938" y="3666"/>
                  </a:lnTo>
                  <a:lnTo>
                    <a:pt x="16498" y="3190"/>
                  </a:lnTo>
                  <a:lnTo>
                    <a:pt x="15105" y="2273"/>
                  </a:lnTo>
                  <a:lnTo>
                    <a:pt x="14188" y="1357"/>
                  </a:lnTo>
                  <a:lnTo>
                    <a:pt x="13748" y="1357"/>
                  </a:lnTo>
                  <a:lnTo>
                    <a:pt x="12355" y="917"/>
                  </a:lnTo>
                  <a:lnTo>
                    <a:pt x="11439" y="440"/>
                  </a:lnTo>
                  <a:lnTo>
                    <a:pt x="10999" y="0"/>
                  </a:lnTo>
                  <a:lnTo>
                    <a:pt x="10082" y="440"/>
                  </a:lnTo>
                  <a:lnTo>
                    <a:pt x="8249"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1" name="Google Shape;841;p46"/>
            <p:cNvSpPr/>
            <p:nvPr/>
          </p:nvSpPr>
          <p:spPr>
            <a:xfrm>
              <a:off x="6921220" y="3120552"/>
              <a:ext cx="16" cy="7684"/>
            </a:xfrm>
            <a:custGeom>
              <a:rect b="b" l="l" r="r" t="t"/>
              <a:pathLst>
                <a:path extrusionOk="0" h="478" w="1">
                  <a:moveTo>
                    <a:pt x="1" y="477"/>
                  </a:moveTo>
                  <a:lnTo>
                    <a:pt x="1" y="1"/>
                  </a:lnTo>
                  <a:lnTo>
                    <a:pt x="1" y="477"/>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2" name="Google Shape;842;p46"/>
            <p:cNvSpPr/>
            <p:nvPr/>
          </p:nvSpPr>
          <p:spPr>
            <a:xfrm>
              <a:off x="6449772" y="2833565"/>
              <a:ext cx="493856" cy="412533"/>
            </a:xfrm>
            <a:custGeom>
              <a:rect b="b" l="l" r="r" t="t"/>
              <a:pathLst>
                <a:path extrusionOk="0" h="25663" w="30722">
                  <a:moveTo>
                    <a:pt x="12832" y="0"/>
                  </a:moveTo>
                  <a:lnTo>
                    <a:pt x="11915" y="917"/>
                  </a:lnTo>
                  <a:lnTo>
                    <a:pt x="10999" y="1357"/>
                  </a:lnTo>
                  <a:lnTo>
                    <a:pt x="11915" y="1833"/>
                  </a:lnTo>
                  <a:lnTo>
                    <a:pt x="11915" y="2273"/>
                  </a:lnTo>
                  <a:lnTo>
                    <a:pt x="11915" y="2750"/>
                  </a:lnTo>
                  <a:lnTo>
                    <a:pt x="10999" y="3190"/>
                  </a:lnTo>
                  <a:lnTo>
                    <a:pt x="10082" y="2750"/>
                  </a:lnTo>
                  <a:lnTo>
                    <a:pt x="9642" y="3190"/>
                  </a:lnTo>
                  <a:lnTo>
                    <a:pt x="8726" y="3190"/>
                  </a:lnTo>
                  <a:lnTo>
                    <a:pt x="7809" y="5499"/>
                  </a:lnTo>
                  <a:lnTo>
                    <a:pt x="10082" y="5499"/>
                  </a:lnTo>
                  <a:lnTo>
                    <a:pt x="9166" y="6856"/>
                  </a:lnTo>
                  <a:lnTo>
                    <a:pt x="7809" y="6856"/>
                  </a:lnTo>
                  <a:lnTo>
                    <a:pt x="7809" y="7332"/>
                  </a:lnTo>
                  <a:lnTo>
                    <a:pt x="5500" y="8249"/>
                  </a:lnTo>
                  <a:lnTo>
                    <a:pt x="5976" y="8689"/>
                  </a:lnTo>
                  <a:lnTo>
                    <a:pt x="5976" y="10082"/>
                  </a:lnTo>
                  <a:lnTo>
                    <a:pt x="5976" y="10522"/>
                  </a:lnTo>
                  <a:lnTo>
                    <a:pt x="5500" y="11438"/>
                  </a:lnTo>
                  <a:lnTo>
                    <a:pt x="5060" y="11438"/>
                  </a:lnTo>
                  <a:lnTo>
                    <a:pt x="5060" y="11915"/>
                  </a:lnTo>
                  <a:lnTo>
                    <a:pt x="4583" y="11438"/>
                  </a:lnTo>
                  <a:lnTo>
                    <a:pt x="3667" y="11915"/>
                  </a:lnTo>
                  <a:lnTo>
                    <a:pt x="2750" y="11915"/>
                  </a:lnTo>
                  <a:lnTo>
                    <a:pt x="2310" y="13271"/>
                  </a:lnTo>
                  <a:lnTo>
                    <a:pt x="1834" y="13748"/>
                  </a:lnTo>
                  <a:lnTo>
                    <a:pt x="917" y="13748"/>
                  </a:lnTo>
                  <a:lnTo>
                    <a:pt x="917" y="13271"/>
                  </a:lnTo>
                  <a:lnTo>
                    <a:pt x="1" y="13271"/>
                  </a:lnTo>
                  <a:lnTo>
                    <a:pt x="1" y="14188"/>
                  </a:lnTo>
                  <a:lnTo>
                    <a:pt x="1" y="14664"/>
                  </a:lnTo>
                  <a:lnTo>
                    <a:pt x="477" y="15104"/>
                  </a:lnTo>
                  <a:lnTo>
                    <a:pt x="477" y="16497"/>
                  </a:lnTo>
                  <a:lnTo>
                    <a:pt x="917" y="16937"/>
                  </a:lnTo>
                  <a:lnTo>
                    <a:pt x="1394" y="17854"/>
                  </a:lnTo>
                  <a:lnTo>
                    <a:pt x="1834" y="17854"/>
                  </a:lnTo>
                  <a:lnTo>
                    <a:pt x="1834" y="18330"/>
                  </a:lnTo>
                  <a:lnTo>
                    <a:pt x="2310" y="18770"/>
                  </a:lnTo>
                  <a:lnTo>
                    <a:pt x="2310" y="20603"/>
                  </a:lnTo>
                  <a:lnTo>
                    <a:pt x="2310" y="21080"/>
                  </a:lnTo>
                  <a:lnTo>
                    <a:pt x="1834" y="21520"/>
                  </a:lnTo>
                  <a:lnTo>
                    <a:pt x="477" y="22913"/>
                  </a:lnTo>
                  <a:lnTo>
                    <a:pt x="917" y="23353"/>
                  </a:lnTo>
                  <a:lnTo>
                    <a:pt x="1834" y="23353"/>
                  </a:lnTo>
                  <a:lnTo>
                    <a:pt x="1394" y="25186"/>
                  </a:lnTo>
                  <a:lnTo>
                    <a:pt x="2310" y="25186"/>
                  </a:lnTo>
                  <a:lnTo>
                    <a:pt x="2750" y="25662"/>
                  </a:lnTo>
                  <a:lnTo>
                    <a:pt x="2750" y="25186"/>
                  </a:lnTo>
                  <a:lnTo>
                    <a:pt x="3227" y="24746"/>
                  </a:lnTo>
                  <a:lnTo>
                    <a:pt x="3667" y="24746"/>
                  </a:lnTo>
                  <a:lnTo>
                    <a:pt x="3667" y="24269"/>
                  </a:lnTo>
                  <a:lnTo>
                    <a:pt x="4583" y="23353"/>
                  </a:lnTo>
                  <a:lnTo>
                    <a:pt x="6416" y="23353"/>
                  </a:lnTo>
                  <a:lnTo>
                    <a:pt x="7809" y="22913"/>
                  </a:lnTo>
                  <a:lnTo>
                    <a:pt x="9166" y="22913"/>
                  </a:lnTo>
                  <a:lnTo>
                    <a:pt x="10559" y="23353"/>
                  </a:lnTo>
                  <a:lnTo>
                    <a:pt x="11915" y="23829"/>
                  </a:lnTo>
                  <a:lnTo>
                    <a:pt x="14225" y="23829"/>
                  </a:lnTo>
                  <a:lnTo>
                    <a:pt x="14665" y="24269"/>
                  </a:lnTo>
                  <a:lnTo>
                    <a:pt x="16058" y="24269"/>
                  </a:lnTo>
                  <a:lnTo>
                    <a:pt x="16498" y="23829"/>
                  </a:lnTo>
                  <a:lnTo>
                    <a:pt x="17891" y="23829"/>
                  </a:lnTo>
                  <a:lnTo>
                    <a:pt x="18331" y="24269"/>
                  </a:lnTo>
                  <a:lnTo>
                    <a:pt x="18331" y="24746"/>
                  </a:lnTo>
                  <a:lnTo>
                    <a:pt x="18807" y="23829"/>
                  </a:lnTo>
                  <a:lnTo>
                    <a:pt x="19724" y="23829"/>
                  </a:lnTo>
                  <a:lnTo>
                    <a:pt x="20164" y="25186"/>
                  </a:lnTo>
                  <a:lnTo>
                    <a:pt x="20164" y="24746"/>
                  </a:lnTo>
                  <a:lnTo>
                    <a:pt x="20640" y="23829"/>
                  </a:lnTo>
                  <a:lnTo>
                    <a:pt x="21080" y="23353"/>
                  </a:lnTo>
                  <a:lnTo>
                    <a:pt x="21557" y="23353"/>
                  </a:lnTo>
                  <a:lnTo>
                    <a:pt x="22913" y="23829"/>
                  </a:lnTo>
                  <a:lnTo>
                    <a:pt x="23390" y="23353"/>
                  </a:lnTo>
                  <a:lnTo>
                    <a:pt x="23830" y="23353"/>
                  </a:lnTo>
                  <a:lnTo>
                    <a:pt x="25223" y="24269"/>
                  </a:lnTo>
                  <a:lnTo>
                    <a:pt x="25223" y="23353"/>
                  </a:lnTo>
                  <a:lnTo>
                    <a:pt x="25223" y="22913"/>
                  </a:lnTo>
                  <a:lnTo>
                    <a:pt x="24746" y="21996"/>
                  </a:lnTo>
                  <a:lnTo>
                    <a:pt x="24746" y="20603"/>
                  </a:lnTo>
                  <a:lnTo>
                    <a:pt x="24746" y="19687"/>
                  </a:lnTo>
                  <a:lnTo>
                    <a:pt x="25663" y="18770"/>
                  </a:lnTo>
                  <a:lnTo>
                    <a:pt x="27056" y="18770"/>
                  </a:lnTo>
                  <a:lnTo>
                    <a:pt x="27496" y="19247"/>
                  </a:lnTo>
                  <a:lnTo>
                    <a:pt x="28412" y="19247"/>
                  </a:lnTo>
                  <a:lnTo>
                    <a:pt x="29329" y="18770"/>
                  </a:lnTo>
                  <a:lnTo>
                    <a:pt x="29329" y="18330"/>
                  </a:lnTo>
                  <a:lnTo>
                    <a:pt x="28412" y="18330"/>
                  </a:lnTo>
                  <a:lnTo>
                    <a:pt x="27972" y="17854"/>
                  </a:lnTo>
                  <a:lnTo>
                    <a:pt x="27972" y="16937"/>
                  </a:lnTo>
                  <a:lnTo>
                    <a:pt x="27496" y="16497"/>
                  </a:lnTo>
                  <a:lnTo>
                    <a:pt x="27056" y="15104"/>
                  </a:lnTo>
                  <a:lnTo>
                    <a:pt x="26579" y="14664"/>
                  </a:lnTo>
                  <a:lnTo>
                    <a:pt x="26579" y="13748"/>
                  </a:lnTo>
                  <a:lnTo>
                    <a:pt x="26579" y="13271"/>
                  </a:lnTo>
                  <a:lnTo>
                    <a:pt x="27056" y="13271"/>
                  </a:lnTo>
                  <a:lnTo>
                    <a:pt x="27972" y="13748"/>
                  </a:lnTo>
                  <a:lnTo>
                    <a:pt x="28412" y="13271"/>
                  </a:lnTo>
                  <a:lnTo>
                    <a:pt x="29329" y="12831"/>
                  </a:lnTo>
                  <a:lnTo>
                    <a:pt x="29805" y="11915"/>
                  </a:lnTo>
                  <a:lnTo>
                    <a:pt x="30245" y="11438"/>
                  </a:lnTo>
                  <a:lnTo>
                    <a:pt x="30722" y="10998"/>
                  </a:lnTo>
                  <a:lnTo>
                    <a:pt x="30245" y="10082"/>
                  </a:lnTo>
                  <a:lnTo>
                    <a:pt x="29329" y="10082"/>
                  </a:lnTo>
                  <a:lnTo>
                    <a:pt x="29329" y="9165"/>
                  </a:lnTo>
                  <a:lnTo>
                    <a:pt x="27056" y="9165"/>
                  </a:lnTo>
                  <a:lnTo>
                    <a:pt x="27056" y="8689"/>
                  </a:lnTo>
                  <a:lnTo>
                    <a:pt x="26579" y="7772"/>
                  </a:lnTo>
                  <a:lnTo>
                    <a:pt x="25663" y="7332"/>
                  </a:lnTo>
                  <a:lnTo>
                    <a:pt x="23830" y="7332"/>
                  </a:lnTo>
                  <a:lnTo>
                    <a:pt x="23830" y="6856"/>
                  </a:lnTo>
                  <a:lnTo>
                    <a:pt x="23830" y="6416"/>
                  </a:lnTo>
                  <a:lnTo>
                    <a:pt x="22473" y="6416"/>
                  </a:lnTo>
                  <a:lnTo>
                    <a:pt x="23390" y="5939"/>
                  </a:lnTo>
                  <a:lnTo>
                    <a:pt x="22473" y="4583"/>
                  </a:lnTo>
                  <a:lnTo>
                    <a:pt x="21557" y="2750"/>
                  </a:lnTo>
                  <a:lnTo>
                    <a:pt x="21557" y="2273"/>
                  </a:lnTo>
                  <a:lnTo>
                    <a:pt x="21997" y="1833"/>
                  </a:lnTo>
                  <a:lnTo>
                    <a:pt x="21997" y="1357"/>
                  </a:lnTo>
                  <a:lnTo>
                    <a:pt x="21080" y="1357"/>
                  </a:lnTo>
                  <a:lnTo>
                    <a:pt x="20164" y="440"/>
                  </a:lnTo>
                  <a:lnTo>
                    <a:pt x="19247" y="0"/>
                  </a:lnTo>
                  <a:lnTo>
                    <a:pt x="18807" y="440"/>
                  </a:lnTo>
                  <a:lnTo>
                    <a:pt x="18807" y="917"/>
                  </a:lnTo>
                  <a:lnTo>
                    <a:pt x="17891" y="1357"/>
                  </a:lnTo>
                  <a:lnTo>
                    <a:pt x="17414" y="1357"/>
                  </a:lnTo>
                  <a:lnTo>
                    <a:pt x="17414" y="917"/>
                  </a:lnTo>
                  <a:lnTo>
                    <a:pt x="16974" y="440"/>
                  </a:lnTo>
                  <a:lnTo>
                    <a:pt x="14225" y="440"/>
                  </a:lnTo>
                  <a:lnTo>
                    <a:pt x="14225"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3" name="Google Shape;843;p46"/>
            <p:cNvSpPr/>
            <p:nvPr/>
          </p:nvSpPr>
          <p:spPr>
            <a:xfrm>
              <a:off x="6486905" y="3025082"/>
              <a:ext cx="7089" cy="7089"/>
            </a:xfrm>
            <a:custGeom>
              <a:rect b="b" l="l" r="r" t="t"/>
              <a:pathLst>
                <a:path extrusionOk="0" h="441" w="441">
                  <a:moveTo>
                    <a:pt x="0" y="441"/>
                  </a:moveTo>
                  <a:lnTo>
                    <a:pt x="440" y="1"/>
                  </a:lnTo>
                  <a:lnTo>
                    <a:pt x="44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4" name="Google Shape;844;p46"/>
            <p:cNvSpPr/>
            <p:nvPr/>
          </p:nvSpPr>
          <p:spPr>
            <a:xfrm>
              <a:off x="6921220" y="3120552"/>
              <a:ext cx="16" cy="7684"/>
            </a:xfrm>
            <a:custGeom>
              <a:rect b="b" l="l" r="r" t="t"/>
              <a:pathLst>
                <a:path extrusionOk="0" h="478" w="1">
                  <a:moveTo>
                    <a:pt x="1" y="477"/>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5" name="Google Shape;845;p46"/>
            <p:cNvSpPr/>
            <p:nvPr/>
          </p:nvSpPr>
          <p:spPr>
            <a:xfrm>
              <a:off x="6427974" y="3474137"/>
              <a:ext cx="16" cy="16"/>
            </a:xfrm>
            <a:custGeom>
              <a:rect b="b" l="l" r="r" t="t"/>
              <a:pathLst>
                <a:path extrusionOk="0" h="1" w="1">
                  <a:moveTo>
                    <a:pt x="0" y="1"/>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6" name="Google Shape;846;p46"/>
            <p:cNvSpPr/>
            <p:nvPr/>
          </p:nvSpPr>
          <p:spPr>
            <a:xfrm>
              <a:off x="6405582" y="3533068"/>
              <a:ext cx="16" cy="16"/>
            </a:xfrm>
            <a:custGeom>
              <a:rect b="b" l="l" r="r" t="t"/>
              <a:pathLst>
                <a:path extrusionOk="0" h="1" w="1">
                  <a:moveTo>
                    <a:pt x="0" y="1"/>
                  </a:moveTo>
                  <a:lnTo>
                    <a:pt x="0" y="1"/>
                  </a:ln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7" name="Google Shape;847;p46"/>
            <p:cNvSpPr/>
            <p:nvPr/>
          </p:nvSpPr>
          <p:spPr>
            <a:xfrm>
              <a:off x="6413233" y="3098754"/>
              <a:ext cx="1031324" cy="545135"/>
            </a:xfrm>
            <a:custGeom>
              <a:rect b="b" l="l" r="r" t="t"/>
              <a:pathLst>
                <a:path extrusionOk="0" h="33912" w="64157">
                  <a:moveTo>
                    <a:pt x="37577" y="0"/>
                  </a:moveTo>
                  <a:lnTo>
                    <a:pt x="36661" y="917"/>
                  </a:lnTo>
                  <a:lnTo>
                    <a:pt x="35744" y="440"/>
                  </a:lnTo>
                  <a:lnTo>
                    <a:pt x="35268" y="440"/>
                  </a:lnTo>
                  <a:lnTo>
                    <a:pt x="34828" y="917"/>
                  </a:lnTo>
                  <a:lnTo>
                    <a:pt x="34351" y="917"/>
                  </a:lnTo>
                  <a:lnTo>
                    <a:pt x="32995" y="1357"/>
                  </a:lnTo>
                  <a:lnTo>
                    <a:pt x="32518" y="917"/>
                  </a:lnTo>
                  <a:lnTo>
                    <a:pt x="31602" y="1357"/>
                  </a:lnTo>
                  <a:lnTo>
                    <a:pt x="31602" y="2273"/>
                  </a:lnTo>
                  <a:lnTo>
                    <a:pt x="30685" y="2750"/>
                  </a:lnTo>
                  <a:lnTo>
                    <a:pt x="29769" y="2750"/>
                  </a:lnTo>
                  <a:lnTo>
                    <a:pt x="29329" y="2273"/>
                  </a:lnTo>
                  <a:lnTo>
                    <a:pt x="27936" y="2273"/>
                  </a:lnTo>
                  <a:lnTo>
                    <a:pt x="27019" y="3190"/>
                  </a:lnTo>
                  <a:lnTo>
                    <a:pt x="27019" y="4106"/>
                  </a:lnTo>
                  <a:lnTo>
                    <a:pt x="27019" y="5499"/>
                  </a:lnTo>
                  <a:lnTo>
                    <a:pt x="27496" y="6416"/>
                  </a:lnTo>
                  <a:lnTo>
                    <a:pt x="27496" y="6856"/>
                  </a:lnTo>
                  <a:lnTo>
                    <a:pt x="27496" y="7772"/>
                  </a:lnTo>
                  <a:lnTo>
                    <a:pt x="26103" y="6856"/>
                  </a:lnTo>
                  <a:lnTo>
                    <a:pt x="25663" y="6856"/>
                  </a:lnTo>
                  <a:lnTo>
                    <a:pt x="25186" y="7332"/>
                  </a:lnTo>
                  <a:lnTo>
                    <a:pt x="23830" y="6856"/>
                  </a:lnTo>
                  <a:lnTo>
                    <a:pt x="23353" y="6856"/>
                  </a:lnTo>
                  <a:lnTo>
                    <a:pt x="22913" y="7332"/>
                  </a:lnTo>
                  <a:lnTo>
                    <a:pt x="22437" y="8249"/>
                  </a:lnTo>
                  <a:lnTo>
                    <a:pt x="22437" y="8689"/>
                  </a:lnTo>
                  <a:lnTo>
                    <a:pt x="21997" y="7332"/>
                  </a:lnTo>
                  <a:lnTo>
                    <a:pt x="21080" y="7332"/>
                  </a:lnTo>
                  <a:lnTo>
                    <a:pt x="20604" y="8249"/>
                  </a:lnTo>
                  <a:lnTo>
                    <a:pt x="20604" y="7772"/>
                  </a:lnTo>
                  <a:lnTo>
                    <a:pt x="20164" y="7332"/>
                  </a:lnTo>
                  <a:lnTo>
                    <a:pt x="18771" y="7332"/>
                  </a:lnTo>
                  <a:lnTo>
                    <a:pt x="18331" y="7772"/>
                  </a:lnTo>
                  <a:lnTo>
                    <a:pt x="16938" y="7772"/>
                  </a:lnTo>
                  <a:lnTo>
                    <a:pt x="16498" y="7332"/>
                  </a:lnTo>
                  <a:lnTo>
                    <a:pt x="14188" y="7332"/>
                  </a:lnTo>
                  <a:lnTo>
                    <a:pt x="12832" y="6856"/>
                  </a:lnTo>
                  <a:lnTo>
                    <a:pt x="11439" y="6416"/>
                  </a:lnTo>
                  <a:lnTo>
                    <a:pt x="10082" y="6416"/>
                  </a:lnTo>
                  <a:lnTo>
                    <a:pt x="8689" y="6856"/>
                  </a:lnTo>
                  <a:lnTo>
                    <a:pt x="6856" y="6856"/>
                  </a:lnTo>
                  <a:lnTo>
                    <a:pt x="5940" y="7772"/>
                  </a:lnTo>
                  <a:lnTo>
                    <a:pt x="5940" y="8249"/>
                  </a:lnTo>
                  <a:lnTo>
                    <a:pt x="5500" y="8249"/>
                  </a:lnTo>
                  <a:lnTo>
                    <a:pt x="5023" y="8689"/>
                  </a:lnTo>
                  <a:lnTo>
                    <a:pt x="5023" y="9165"/>
                  </a:lnTo>
                  <a:lnTo>
                    <a:pt x="4583" y="8689"/>
                  </a:lnTo>
                  <a:lnTo>
                    <a:pt x="3667" y="8689"/>
                  </a:lnTo>
                  <a:lnTo>
                    <a:pt x="3667" y="9165"/>
                  </a:lnTo>
                  <a:lnTo>
                    <a:pt x="3667" y="10522"/>
                  </a:lnTo>
                  <a:lnTo>
                    <a:pt x="4107" y="10998"/>
                  </a:lnTo>
                  <a:lnTo>
                    <a:pt x="3667" y="11438"/>
                  </a:lnTo>
                  <a:lnTo>
                    <a:pt x="4583" y="11915"/>
                  </a:lnTo>
                  <a:lnTo>
                    <a:pt x="5023" y="12355"/>
                  </a:lnTo>
                  <a:lnTo>
                    <a:pt x="5940" y="13271"/>
                  </a:lnTo>
                  <a:lnTo>
                    <a:pt x="5500" y="13748"/>
                  </a:lnTo>
                  <a:lnTo>
                    <a:pt x="5500" y="14188"/>
                  </a:lnTo>
                  <a:lnTo>
                    <a:pt x="5940" y="14188"/>
                  </a:lnTo>
                  <a:lnTo>
                    <a:pt x="6416" y="15104"/>
                  </a:lnTo>
                  <a:lnTo>
                    <a:pt x="5940" y="16021"/>
                  </a:lnTo>
                  <a:lnTo>
                    <a:pt x="5500" y="16497"/>
                  </a:lnTo>
                  <a:lnTo>
                    <a:pt x="4583" y="16497"/>
                  </a:lnTo>
                  <a:lnTo>
                    <a:pt x="3667" y="17414"/>
                  </a:lnTo>
                  <a:lnTo>
                    <a:pt x="3190" y="17854"/>
                  </a:lnTo>
                  <a:lnTo>
                    <a:pt x="2750" y="18770"/>
                  </a:lnTo>
                  <a:lnTo>
                    <a:pt x="2274" y="19247"/>
                  </a:lnTo>
                  <a:lnTo>
                    <a:pt x="1834" y="19687"/>
                  </a:lnTo>
                  <a:lnTo>
                    <a:pt x="1834" y="20163"/>
                  </a:lnTo>
                  <a:lnTo>
                    <a:pt x="1834" y="21520"/>
                  </a:lnTo>
                  <a:lnTo>
                    <a:pt x="1834" y="21997"/>
                  </a:lnTo>
                  <a:lnTo>
                    <a:pt x="1834" y="22436"/>
                  </a:lnTo>
                  <a:lnTo>
                    <a:pt x="1834" y="22913"/>
                  </a:lnTo>
                  <a:lnTo>
                    <a:pt x="1834" y="23353"/>
                  </a:lnTo>
                  <a:lnTo>
                    <a:pt x="1357" y="23830"/>
                  </a:lnTo>
                  <a:lnTo>
                    <a:pt x="1357" y="24269"/>
                  </a:lnTo>
                  <a:lnTo>
                    <a:pt x="917" y="24269"/>
                  </a:lnTo>
                  <a:lnTo>
                    <a:pt x="917" y="24746"/>
                  </a:lnTo>
                  <a:lnTo>
                    <a:pt x="917" y="25186"/>
                  </a:lnTo>
                  <a:lnTo>
                    <a:pt x="441" y="25663"/>
                  </a:lnTo>
                  <a:lnTo>
                    <a:pt x="441" y="26102"/>
                  </a:lnTo>
                  <a:lnTo>
                    <a:pt x="1" y="26579"/>
                  </a:lnTo>
                  <a:lnTo>
                    <a:pt x="441" y="26579"/>
                  </a:lnTo>
                  <a:lnTo>
                    <a:pt x="441" y="27496"/>
                  </a:lnTo>
                  <a:lnTo>
                    <a:pt x="441" y="27935"/>
                  </a:lnTo>
                  <a:lnTo>
                    <a:pt x="917" y="27496"/>
                  </a:lnTo>
                  <a:lnTo>
                    <a:pt x="1357" y="27935"/>
                  </a:lnTo>
                  <a:lnTo>
                    <a:pt x="2274" y="27935"/>
                  </a:lnTo>
                  <a:lnTo>
                    <a:pt x="3667" y="27496"/>
                  </a:lnTo>
                  <a:lnTo>
                    <a:pt x="4583" y="27935"/>
                  </a:lnTo>
                  <a:lnTo>
                    <a:pt x="5023" y="27935"/>
                  </a:lnTo>
                  <a:lnTo>
                    <a:pt x="5940" y="28412"/>
                  </a:lnTo>
                  <a:lnTo>
                    <a:pt x="6856" y="28412"/>
                  </a:lnTo>
                  <a:lnTo>
                    <a:pt x="7333" y="27935"/>
                  </a:lnTo>
                  <a:lnTo>
                    <a:pt x="8249" y="27496"/>
                  </a:lnTo>
                  <a:lnTo>
                    <a:pt x="8689" y="27496"/>
                  </a:lnTo>
                  <a:lnTo>
                    <a:pt x="10082" y="27935"/>
                  </a:lnTo>
                  <a:lnTo>
                    <a:pt x="10522" y="27496"/>
                  </a:lnTo>
                  <a:lnTo>
                    <a:pt x="11439" y="26579"/>
                  </a:lnTo>
                  <a:lnTo>
                    <a:pt x="13748" y="26579"/>
                  </a:lnTo>
                  <a:lnTo>
                    <a:pt x="13748" y="26102"/>
                  </a:lnTo>
                  <a:lnTo>
                    <a:pt x="13748" y="25663"/>
                  </a:lnTo>
                  <a:lnTo>
                    <a:pt x="15105" y="25186"/>
                  </a:lnTo>
                  <a:lnTo>
                    <a:pt x="16021" y="25186"/>
                  </a:lnTo>
                  <a:lnTo>
                    <a:pt x="16938" y="25663"/>
                  </a:lnTo>
                  <a:lnTo>
                    <a:pt x="18331" y="24746"/>
                  </a:lnTo>
                  <a:lnTo>
                    <a:pt x="18771" y="24269"/>
                  </a:lnTo>
                  <a:lnTo>
                    <a:pt x="19247" y="23830"/>
                  </a:lnTo>
                  <a:lnTo>
                    <a:pt x="20604" y="23830"/>
                  </a:lnTo>
                  <a:lnTo>
                    <a:pt x="20604" y="24269"/>
                  </a:lnTo>
                  <a:lnTo>
                    <a:pt x="21520" y="24269"/>
                  </a:lnTo>
                  <a:lnTo>
                    <a:pt x="21997" y="24746"/>
                  </a:lnTo>
                  <a:lnTo>
                    <a:pt x="22437" y="25186"/>
                  </a:lnTo>
                  <a:lnTo>
                    <a:pt x="22913" y="24746"/>
                  </a:lnTo>
                  <a:lnTo>
                    <a:pt x="23353" y="24746"/>
                  </a:lnTo>
                  <a:lnTo>
                    <a:pt x="24270" y="25186"/>
                  </a:lnTo>
                  <a:lnTo>
                    <a:pt x="25186" y="25663"/>
                  </a:lnTo>
                  <a:lnTo>
                    <a:pt x="25186" y="24746"/>
                  </a:lnTo>
                  <a:lnTo>
                    <a:pt x="26103" y="25186"/>
                  </a:lnTo>
                  <a:lnTo>
                    <a:pt x="26103" y="25663"/>
                  </a:lnTo>
                  <a:lnTo>
                    <a:pt x="26103" y="26102"/>
                  </a:lnTo>
                  <a:lnTo>
                    <a:pt x="26579" y="26102"/>
                  </a:lnTo>
                  <a:lnTo>
                    <a:pt x="26579" y="27019"/>
                  </a:lnTo>
                  <a:lnTo>
                    <a:pt x="26579" y="28412"/>
                  </a:lnTo>
                  <a:lnTo>
                    <a:pt x="27019" y="28852"/>
                  </a:lnTo>
                  <a:lnTo>
                    <a:pt x="27936" y="28852"/>
                  </a:lnTo>
                  <a:lnTo>
                    <a:pt x="28412" y="29768"/>
                  </a:lnTo>
                  <a:lnTo>
                    <a:pt x="28412" y="30685"/>
                  </a:lnTo>
                  <a:lnTo>
                    <a:pt x="29329" y="30685"/>
                  </a:lnTo>
                  <a:lnTo>
                    <a:pt x="29329" y="31162"/>
                  </a:lnTo>
                  <a:lnTo>
                    <a:pt x="29329" y="31601"/>
                  </a:lnTo>
                  <a:lnTo>
                    <a:pt x="29769" y="32078"/>
                  </a:lnTo>
                  <a:lnTo>
                    <a:pt x="30685" y="32518"/>
                  </a:lnTo>
                  <a:lnTo>
                    <a:pt x="31162" y="32995"/>
                  </a:lnTo>
                  <a:lnTo>
                    <a:pt x="31162" y="33435"/>
                  </a:lnTo>
                  <a:lnTo>
                    <a:pt x="31602" y="32995"/>
                  </a:lnTo>
                  <a:lnTo>
                    <a:pt x="32078" y="33435"/>
                  </a:lnTo>
                  <a:lnTo>
                    <a:pt x="32518" y="33911"/>
                  </a:lnTo>
                  <a:lnTo>
                    <a:pt x="32995" y="33911"/>
                  </a:lnTo>
                  <a:lnTo>
                    <a:pt x="32995" y="32078"/>
                  </a:lnTo>
                  <a:lnTo>
                    <a:pt x="33435" y="31162"/>
                  </a:lnTo>
                  <a:lnTo>
                    <a:pt x="33911" y="31162"/>
                  </a:lnTo>
                  <a:lnTo>
                    <a:pt x="34351" y="31601"/>
                  </a:lnTo>
                  <a:lnTo>
                    <a:pt x="35268" y="31162"/>
                  </a:lnTo>
                  <a:lnTo>
                    <a:pt x="36184" y="30245"/>
                  </a:lnTo>
                  <a:lnTo>
                    <a:pt x="37101" y="30245"/>
                  </a:lnTo>
                  <a:lnTo>
                    <a:pt x="37101" y="29329"/>
                  </a:lnTo>
                  <a:lnTo>
                    <a:pt x="37101" y="28852"/>
                  </a:lnTo>
                  <a:lnTo>
                    <a:pt x="37101" y="27935"/>
                  </a:lnTo>
                  <a:lnTo>
                    <a:pt x="37577" y="28852"/>
                  </a:lnTo>
                  <a:lnTo>
                    <a:pt x="38017" y="29329"/>
                  </a:lnTo>
                  <a:lnTo>
                    <a:pt x="38017" y="29768"/>
                  </a:lnTo>
                  <a:lnTo>
                    <a:pt x="38494" y="30685"/>
                  </a:lnTo>
                  <a:lnTo>
                    <a:pt x="37577" y="30685"/>
                  </a:lnTo>
                  <a:lnTo>
                    <a:pt x="37577" y="31601"/>
                  </a:lnTo>
                  <a:lnTo>
                    <a:pt x="37577" y="32078"/>
                  </a:lnTo>
                  <a:lnTo>
                    <a:pt x="37577" y="32518"/>
                  </a:lnTo>
                  <a:lnTo>
                    <a:pt x="38934" y="32995"/>
                  </a:lnTo>
                  <a:lnTo>
                    <a:pt x="39850" y="32995"/>
                  </a:lnTo>
                  <a:lnTo>
                    <a:pt x="41243" y="32078"/>
                  </a:lnTo>
                  <a:lnTo>
                    <a:pt x="42160" y="31601"/>
                  </a:lnTo>
                  <a:lnTo>
                    <a:pt x="42600" y="31601"/>
                  </a:lnTo>
                  <a:lnTo>
                    <a:pt x="43076" y="31162"/>
                  </a:lnTo>
                  <a:lnTo>
                    <a:pt x="43516" y="32518"/>
                  </a:lnTo>
                  <a:lnTo>
                    <a:pt x="43993" y="32078"/>
                  </a:lnTo>
                  <a:lnTo>
                    <a:pt x="44433" y="31162"/>
                  </a:lnTo>
                  <a:lnTo>
                    <a:pt x="44433" y="30245"/>
                  </a:lnTo>
                  <a:lnTo>
                    <a:pt x="44909" y="30245"/>
                  </a:lnTo>
                  <a:lnTo>
                    <a:pt x="45349" y="30685"/>
                  </a:lnTo>
                  <a:lnTo>
                    <a:pt x="45826" y="30245"/>
                  </a:lnTo>
                  <a:lnTo>
                    <a:pt x="48099" y="30245"/>
                  </a:lnTo>
                  <a:lnTo>
                    <a:pt x="48099" y="30685"/>
                  </a:lnTo>
                  <a:lnTo>
                    <a:pt x="48575" y="30685"/>
                  </a:lnTo>
                  <a:lnTo>
                    <a:pt x="48575" y="30245"/>
                  </a:lnTo>
                  <a:lnTo>
                    <a:pt x="49015" y="30245"/>
                  </a:lnTo>
                  <a:lnTo>
                    <a:pt x="49015" y="28412"/>
                  </a:lnTo>
                  <a:lnTo>
                    <a:pt x="49932" y="27935"/>
                  </a:lnTo>
                  <a:lnTo>
                    <a:pt x="50408" y="28852"/>
                  </a:lnTo>
                  <a:lnTo>
                    <a:pt x="50848" y="28852"/>
                  </a:lnTo>
                  <a:lnTo>
                    <a:pt x="52241" y="27496"/>
                  </a:lnTo>
                  <a:lnTo>
                    <a:pt x="53158" y="27019"/>
                  </a:lnTo>
                  <a:lnTo>
                    <a:pt x="53598" y="26579"/>
                  </a:lnTo>
                  <a:lnTo>
                    <a:pt x="54074" y="25663"/>
                  </a:lnTo>
                  <a:lnTo>
                    <a:pt x="54514" y="25663"/>
                  </a:lnTo>
                  <a:lnTo>
                    <a:pt x="55431" y="26102"/>
                  </a:lnTo>
                  <a:lnTo>
                    <a:pt x="55908" y="25663"/>
                  </a:lnTo>
                  <a:lnTo>
                    <a:pt x="55431" y="25186"/>
                  </a:lnTo>
                  <a:lnTo>
                    <a:pt x="56347" y="24746"/>
                  </a:lnTo>
                  <a:lnTo>
                    <a:pt x="56824" y="23830"/>
                  </a:lnTo>
                  <a:lnTo>
                    <a:pt x="57264" y="23353"/>
                  </a:lnTo>
                  <a:lnTo>
                    <a:pt x="57741" y="23353"/>
                  </a:lnTo>
                  <a:lnTo>
                    <a:pt x="58180" y="22436"/>
                  </a:lnTo>
                  <a:lnTo>
                    <a:pt x="58180" y="21997"/>
                  </a:lnTo>
                  <a:lnTo>
                    <a:pt x="58657" y="22436"/>
                  </a:lnTo>
                  <a:lnTo>
                    <a:pt x="59097" y="22436"/>
                  </a:lnTo>
                  <a:lnTo>
                    <a:pt x="59097" y="21997"/>
                  </a:lnTo>
                  <a:lnTo>
                    <a:pt x="59097" y="19687"/>
                  </a:lnTo>
                  <a:lnTo>
                    <a:pt x="60490" y="19247"/>
                  </a:lnTo>
                  <a:lnTo>
                    <a:pt x="60930" y="17414"/>
                  </a:lnTo>
                  <a:lnTo>
                    <a:pt x="60930" y="16937"/>
                  </a:lnTo>
                  <a:lnTo>
                    <a:pt x="63679" y="16937"/>
                  </a:lnTo>
                  <a:lnTo>
                    <a:pt x="64156" y="15581"/>
                  </a:lnTo>
                  <a:lnTo>
                    <a:pt x="64156" y="13748"/>
                  </a:lnTo>
                  <a:lnTo>
                    <a:pt x="62763" y="12355"/>
                  </a:lnTo>
                  <a:lnTo>
                    <a:pt x="62323" y="12355"/>
                  </a:lnTo>
                  <a:lnTo>
                    <a:pt x="62323" y="11915"/>
                  </a:lnTo>
                  <a:lnTo>
                    <a:pt x="62763" y="11438"/>
                  </a:lnTo>
                  <a:lnTo>
                    <a:pt x="63240" y="10998"/>
                  </a:lnTo>
                  <a:lnTo>
                    <a:pt x="63240" y="10522"/>
                  </a:lnTo>
                  <a:lnTo>
                    <a:pt x="62323" y="10522"/>
                  </a:lnTo>
                  <a:lnTo>
                    <a:pt x="61846" y="10082"/>
                  </a:lnTo>
                  <a:lnTo>
                    <a:pt x="62323" y="9605"/>
                  </a:lnTo>
                  <a:lnTo>
                    <a:pt x="63240" y="9165"/>
                  </a:lnTo>
                  <a:lnTo>
                    <a:pt x="63679" y="8689"/>
                  </a:lnTo>
                  <a:lnTo>
                    <a:pt x="63240" y="6856"/>
                  </a:lnTo>
                  <a:lnTo>
                    <a:pt x="62763" y="7332"/>
                  </a:lnTo>
                  <a:lnTo>
                    <a:pt x="62323" y="7772"/>
                  </a:lnTo>
                  <a:lnTo>
                    <a:pt x="61407" y="7772"/>
                  </a:lnTo>
                  <a:lnTo>
                    <a:pt x="60490" y="7332"/>
                  </a:lnTo>
                  <a:lnTo>
                    <a:pt x="59574" y="7332"/>
                  </a:lnTo>
                  <a:lnTo>
                    <a:pt x="59574" y="7772"/>
                  </a:lnTo>
                  <a:lnTo>
                    <a:pt x="59097" y="7332"/>
                  </a:lnTo>
                  <a:lnTo>
                    <a:pt x="59097" y="6856"/>
                  </a:lnTo>
                  <a:lnTo>
                    <a:pt x="57741" y="6856"/>
                  </a:lnTo>
                  <a:lnTo>
                    <a:pt x="57741" y="7332"/>
                  </a:lnTo>
                  <a:lnTo>
                    <a:pt x="57264" y="7332"/>
                  </a:lnTo>
                  <a:lnTo>
                    <a:pt x="56824" y="7772"/>
                  </a:lnTo>
                  <a:lnTo>
                    <a:pt x="56824" y="7332"/>
                  </a:lnTo>
                  <a:lnTo>
                    <a:pt x="56347" y="7332"/>
                  </a:lnTo>
                  <a:lnTo>
                    <a:pt x="55431" y="7772"/>
                  </a:lnTo>
                  <a:lnTo>
                    <a:pt x="54991" y="7332"/>
                  </a:lnTo>
                  <a:lnTo>
                    <a:pt x="54514" y="6856"/>
                  </a:lnTo>
                  <a:lnTo>
                    <a:pt x="54514" y="7332"/>
                  </a:lnTo>
                  <a:lnTo>
                    <a:pt x="53598" y="7772"/>
                  </a:lnTo>
                  <a:lnTo>
                    <a:pt x="52241" y="6856"/>
                  </a:lnTo>
                  <a:lnTo>
                    <a:pt x="51765" y="6416"/>
                  </a:lnTo>
                  <a:lnTo>
                    <a:pt x="51765" y="5939"/>
                  </a:lnTo>
                  <a:lnTo>
                    <a:pt x="50408" y="5939"/>
                  </a:lnTo>
                  <a:lnTo>
                    <a:pt x="49932" y="6856"/>
                  </a:lnTo>
                  <a:lnTo>
                    <a:pt x="49492" y="7772"/>
                  </a:lnTo>
                  <a:lnTo>
                    <a:pt x="48575" y="7772"/>
                  </a:lnTo>
                  <a:lnTo>
                    <a:pt x="48099" y="7332"/>
                  </a:lnTo>
                  <a:lnTo>
                    <a:pt x="47659" y="7772"/>
                  </a:lnTo>
                  <a:lnTo>
                    <a:pt x="47182" y="7332"/>
                  </a:lnTo>
                  <a:lnTo>
                    <a:pt x="45349" y="7332"/>
                  </a:lnTo>
                  <a:lnTo>
                    <a:pt x="45349" y="6856"/>
                  </a:lnTo>
                  <a:lnTo>
                    <a:pt x="44909" y="5499"/>
                  </a:lnTo>
                  <a:lnTo>
                    <a:pt x="44433" y="5023"/>
                  </a:lnTo>
                  <a:lnTo>
                    <a:pt x="43993" y="5023"/>
                  </a:lnTo>
                  <a:lnTo>
                    <a:pt x="43076" y="4106"/>
                  </a:lnTo>
                  <a:lnTo>
                    <a:pt x="43076" y="3666"/>
                  </a:lnTo>
                  <a:lnTo>
                    <a:pt x="42600" y="3666"/>
                  </a:lnTo>
                  <a:lnTo>
                    <a:pt x="42160" y="4106"/>
                  </a:lnTo>
                  <a:lnTo>
                    <a:pt x="40767" y="4583"/>
                  </a:lnTo>
                  <a:lnTo>
                    <a:pt x="39850" y="4583"/>
                  </a:lnTo>
                  <a:lnTo>
                    <a:pt x="39850" y="4106"/>
                  </a:lnTo>
                  <a:lnTo>
                    <a:pt x="39410" y="2750"/>
                  </a:lnTo>
                  <a:lnTo>
                    <a:pt x="39410" y="1833"/>
                  </a:lnTo>
                  <a:lnTo>
                    <a:pt x="38934" y="1357"/>
                  </a:lnTo>
                  <a:lnTo>
                    <a:pt x="38494" y="440"/>
                  </a:lnTo>
                  <a:lnTo>
                    <a:pt x="380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8" name="Google Shape;848;p46"/>
            <p:cNvSpPr/>
            <p:nvPr/>
          </p:nvSpPr>
          <p:spPr>
            <a:xfrm>
              <a:off x="6685496" y="3481805"/>
              <a:ext cx="250481" cy="250481"/>
            </a:xfrm>
            <a:custGeom>
              <a:rect b="b" l="l" r="r" t="t"/>
              <a:pathLst>
                <a:path extrusionOk="0" h="15582" w="15582">
                  <a:moveTo>
                    <a:pt x="2310" y="1"/>
                  </a:moveTo>
                  <a:lnTo>
                    <a:pt x="1834" y="440"/>
                  </a:lnTo>
                  <a:lnTo>
                    <a:pt x="1394" y="917"/>
                  </a:lnTo>
                  <a:lnTo>
                    <a:pt x="1" y="1834"/>
                  </a:lnTo>
                  <a:lnTo>
                    <a:pt x="477" y="1834"/>
                  </a:lnTo>
                  <a:lnTo>
                    <a:pt x="917" y="2273"/>
                  </a:lnTo>
                  <a:lnTo>
                    <a:pt x="2310" y="3190"/>
                  </a:lnTo>
                  <a:lnTo>
                    <a:pt x="2310" y="4583"/>
                  </a:lnTo>
                  <a:lnTo>
                    <a:pt x="3667" y="5023"/>
                  </a:lnTo>
                  <a:lnTo>
                    <a:pt x="4583" y="5500"/>
                  </a:lnTo>
                  <a:lnTo>
                    <a:pt x="4583" y="6416"/>
                  </a:lnTo>
                  <a:lnTo>
                    <a:pt x="5060" y="6856"/>
                  </a:lnTo>
                  <a:lnTo>
                    <a:pt x="5500" y="7333"/>
                  </a:lnTo>
                  <a:lnTo>
                    <a:pt x="6893" y="7772"/>
                  </a:lnTo>
                  <a:lnTo>
                    <a:pt x="6893" y="8249"/>
                  </a:lnTo>
                  <a:lnTo>
                    <a:pt x="7333" y="9166"/>
                  </a:lnTo>
                  <a:lnTo>
                    <a:pt x="7333" y="9606"/>
                  </a:lnTo>
                  <a:lnTo>
                    <a:pt x="7333" y="10522"/>
                  </a:lnTo>
                  <a:lnTo>
                    <a:pt x="6893" y="10522"/>
                  </a:lnTo>
                  <a:lnTo>
                    <a:pt x="6893" y="10999"/>
                  </a:lnTo>
                  <a:lnTo>
                    <a:pt x="6893" y="11439"/>
                  </a:lnTo>
                  <a:lnTo>
                    <a:pt x="7333" y="11915"/>
                  </a:lnTo>
                  <a:lnTo>
                    <a:pt x="7333" y="12355"/>
                  </a:lnTo>
                  <a:lnTo>
                    <a:pt x="7809" y="13748"/>
                  </a:lnTo>
                  <a:lnTo>
                    <a:pt x="7809" y="14665"/>
                  </a:lnTo>
                  <a:lnTo>
                    <a:pt x="8249" y="15105"/>
                  </a:lnTo>
                  <a:lnTo>
                    <a:pt x="9642" y="15105"/>
                  </a:lnTo>
                  <a:lnTo>
                    <a:pt x="10082" y="15581"/>
                  </a:lnTo>
                  <a:lnTo>
                    <a:pt x="10559" y="15105"/>
                  </a:lnTo>
                  <a:lnTo>
                    <a:pt x="10999" y="14665"/>
                  </a:lnTo>
                  <a:lnTo>
                    <a:pt x="12392" y="14665"/>
                  </a:lnTo>
                  <a:lnTo>
                    <a:pt x="12392" y="14188"/>
                  </a:lnTo>
                  <a:lnTo>
                    <a:pt x="11915" y="13748"/>
                  </a:lnTo>
                  <a:lnTo>
                    <a:pt x="11915" y="13272"/>
                  </a:lnTo>
                  <a:lnTo>
                    <a:pt x="12392" y="12355"/>
                  </a:lnTo>
                  <a:lnTo>
                    <a:pt x="12832" y="12355"/>
                  </a:lnTo>
                  <a:lnTo>
                    <a:pt x="12832" y="12832"/>
                  </a:lnTo>
                  <a:lnTo>
                    <a:pt x="13308" y="12355"/>
                  </a:lnTo>
                  <a:lnTo>
                    <a:pt x="14225" y="12355"/>
                  </a:lnTo>
                  <a:lnTo>
                    <a:pt x="14665" y="11915"/>
                  </a:lnTo>
                  <a:lnTo>
                    <a:pt x="15581" y="11915"/>
                  </a:lnTo>
                  <a:lnTo>
                    <a:pt x="15581" y="10999"/>
                  </a:lnTo>
                  <a:lnTo>
                    <a:pt x="15141" y="10522"/>
                  </a:lnTo>
                  <a:lnTo>
                    <a:pt x="14665" y="10522"/>
                  </a:lnTo>
                  <a:lnTo>
                    <a:pt x="13748" y="10082"/>
                  </a:lnTo>
                  <a:lnTo>
                    <a:pt x="13748" y="9606"/>
                  </a:lnTo>
                  <a:lnTo>
                    <a:pt x="14225" y="9606"/>
                  </a:lnTo>
                  <a:lnTo>
                    <a:pt x="14225" y="9166"/>
                  </a:lnTo>
                  <a:lnTo>
                    <a:pt x="13748" y="8689"/>
                  </a:lnTo>
                  <a:lnTo>
                    <a:pt x="12832" y="8249"/>
                  </a:lnTo>
                  <a:lnTo>
                    <a:pt x="12392" y="7772"/>
                  </a:lnTo>
                  <a:lnTo>
                    <a:pt x="12392" y="7333"/>
                  </a:lnTo>
                  <a:lnTo>
                    <a:pt x="12392" y="6856"/>
                  </a:lnTo>
                  <a:lnTo>
                    <a:pt x="11475" y="6856"/>
                  </a:lnTo>
                  <a:lnTo>
                    <a:pt x="11475" y="5939"/>
                  </a:lnTo>
                  <a:lnTo>
                    <a:pt x="10999" y="5023"/>
                  </a:lnTo>
                  <a:lnTo>
                    <a:pt x="10082" y="5023"/>
                  </a:lnTo>
                  <a:lnTo>
                    <a:pt x="9642" y="4583"/>
                  </a:lnTo>
                  <a:lnTo>
                    <a:pt x="9642" y="3190"/>
                  </a:lnTo>
                  <a:lnTo>
                    <a:pt x="9642" y="2273"/>
                  </a:lnTo>
                  <a:lnTo>
                    <a:pt x="9166" y="2273"/>
                  </a:lnTo>
                  <a:lnTo>
                    <a:pt x="9166" y="1834"/>
                  </a:lnTo>
                  <a:lnTo>
                    <a:pt x="9166" y="1357"/>
                  </a:lnTo>
                  <a:lnTo>
                    <a:pt x="8249" y="917"/>
                  </a:lnTo>
                  <a:lnTo>
                    <a:pt x="8249" y="1834"/>
                  </a:lnTo>
                  <a:lnTo>
                    <a:pt x="7333" y="1357"/>
                  </a:lnTo>
                  <a:lnTo>
                    <a:pt x="6416" y="917"/>
                  </a:lnTo>
                  <a:lnTo>
                    <a:pt x="5976" y="917"/>
                  </a:lnTo>
                  <a:lnTo>
                    <a:pt x="5500" y="1357"/>
                  </a:lnTo>
                  <a:lnTo>
                    <a:pt x="5060" y="917"/>
                  </a:lnTo>
                  <a:lnTo>
                    <a:pt x="4583" y="440"/>
                  </a:lnTo>
                  <a:lnTo>
                    <a:pt x="3667" y="440"/>
                  </a:lnTo>
                  <a:lnTo>
                    <a:pt x="366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49" name="Google Shape;849;p46"/>
            <p:cNvSpPr/>
            <p:nvPr/>
          </p:nvSpPr>
          <p:spPr>
            <a:xfrm>
              <a:off x="8144045" y="3650946"/>
              <a:ext cx="16" cy="0"/>
            </a:xfrm>
            <a:custGeom>
              <a:rect b="b" l="l" r="r" t="t"/>
              <a:pathLst>
                <a:path extrusionOk="0" h="0" w="1">
                  <a:moveTo>
                    <a:pt x="1" y="0"/>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0" name="Google Shape;850;p46"/>
            <p:cNvSpPr/>
            <p:nvPr/>
          </p:nvSpPr>
          <p:spPr>
            <a:xfrm>
              <a:off x="8107506" y="3923787"/>
              <a:ext cx="7089" cy="7089"/>
            </a:xfrm>
            <a:custGeom>
              <a:rect b="b" l="l" r="r" t="t"/>
              <a:pathLst>
                <a:path extrusionOk="0" h="441" w="441">
                  <a:moveTo>
                    <a:pt x="441" y="441"/>
                  </a:moveTo>
                  <a:lnTo>
                    <a:pt x="441" y="44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1" name="Google Shape;851;p46"/>
            <p:cNvSpPr/>
            <p:nvPr/>
          </p:nvSpPr>
          <p:spPr>
            <a:xfrm>
              <a:off x="7952527" y="3650946"/>
              <a:ext cx="338861" cy="279930"/>
            </a:xfrm>
            <a:custGeom>
              <a:rect b="b" l="l" r="r" t="t"/>
              <a:pathLst>
                <a:path extrusionOk="0" h="17414" w="21080">
                  <a:moveTo>
                    <a:pt x="11915" y="0"/>
                  </a:moveTo>
                  <a:lnTo>
                    <a:pt x="11475" y="917"/>
                  </a:lnTo>
                  <a:lnTo>
                    <a:pt x="11915" y="1833"/>
                  </a:lnTo>
                  <a:lnTo>
                    <a:pt x="10082" y="1833"/>
                  </a:lnTo>
                  <a:lnTo>
                    <a:pt x="10998" y="2310"/>
                  </a:lnTo>
                  <a:lnTo>
                    <a:pt x="10558" y="3666"/>
                  </a:lnTo>
                  <a:lnTo>
                    <a:pt x="9642" y="4143"/>
                  </a:lnTo>
                  <a:lnTo>
                    <a:pt x="7809" y="4143"/>
                  </a:lnTo>
                  <a:lnTo>
                    <a:pt x="6892" y="3666"/>
                  </a:lnTo>
                  <a:lnTo>
                    <a:pt x="5976" y="2750"/>
                  </a:lnTo>
                  <a:lnTo>
                    <a:pt x="3666" y="2750"/>
                  </a:lnTo>
                  <a:lnTo>
                    <a:pt x="3666" y="4143"/>
                  </a:lnTo>
                  <a:lnTo>
                    <a:pt x="3666" y="4583"/>
                  </a:lnTo>
                  <a:lnTo>
                    <a:pt x="5059" y="4583"/>
                  </a:lnTo>
                  <a:lnTo>
                    <a:pt x="5499" y="5059"/>
                  </a:lnTo>
                  <a:lnTo>
                    <a:pt x="5499" y="5499"/>
                  </a:lnTo>
                  <a:lnTo>
                    <a:pt x="5976" y="6892"/>
                  </a:lnTo>
                  <a:lnTo>
                    <a:pt x="3666" y="6892"/>
                  </a:lnTo>
                  <a:lnTo>
                    <a:pt x="3666" y="7332"/>
                  </a:lnTo>
                  <a:lnTo>
                    <a:pt x="2750" y="6892"/>
                  </a:lnTo>
                  <a:lnTo>
                    <a:pt x="1833" y="6892"/>
                  </a:lnTo>
                  <a:lnTo>
                    <a:pt x="917" y="5976"/>
                  </a:lnTo>
                  <a:lnTo>
                    <a:pt x="477" y="6416"/>
                  </a:lnTo>
                  <a:lnTo>
                    <a:pt x="0" y="7332"/>
                  </a:lnTo>
                  <a:lnTo>
                    <a:pt x="917" y="7809"/>
                  </a:lnTo>
                  <a:lnTo>
                    <a:pt x="917" y="8249"/>
                  </a:lnTo>
                  <a:lnTo>
                    <a:pt x="1833" y="8249"/>
                  </a:lnTo>
                  <a:lnTo>
                    <a:pt x="3226" y="9165"/>
                  </a:lnTo>
                  <a:lnTo>
                    <a:pt x="3226" y="9642"/>
                  </a:lnTo>
                  <a:lnTo>
                    <a:pt x="2310" y="10558"/>
                  </a:lnTo>
                  <a:lnTo>
                    <a:pt x="3666" y="10998"/>
                  </a:lnTo>
                  <a:lnTo>
                    <a:pt x="4583" y="10998"/>
                  </a:lnTo>
                  <a:lnTo>
                    <a:pt x="5499" y="11475"/>
                  </a:lnTo>
                  <a:lnTo>
                    <a:pt x="5499" y="11915"/>
                  </a:lnTo>
                  <a:lnTo>
                    <a:pt x="5059" y="12391"/>
                  </a:lnTo>
                  <a:lnTo>
                    <a:pt x="4143" y="12831"/>
                  </a:lnTo>
                  <a:lnTo>
                    <a:pt x="4583" y="13308"/>
                  </a:lnTo>
                  <a:lnTo>
                    <a:pt x="6416" y="13308"/>
                  </a:lnTo>
                  <a:lnTo>
                    <a:pt x="7332" y="14224"/>
                  </a:lnTo>
                  <a:lnTo>
                    <a:pt x="8725" y="14224"/>
                  </a:lnTo>
                  <a:lnTo>
                    <a:pt x="9165" y="14664"/>
                  </a:lnTo>
                  <a:lnTo>
                    <a:pt x="8725" y="15141"/>
                  </a:lnTo>
                  <a:lnTo>
                    <a:pt x="9165" y="15141"/>
                  </a:lnTo>
                  <a:lnTo>
                    <a:pt x="9642" y="15581"/>
                  </a:lnTo>
                  <a:lnTo>
                    <a:pt x="10082" y="17414"/>
                  </a:lnTo>
                  <a:lnTo>
                    <a:pt x="10082" y="16497"/>
                  </a:lnTo>
                  <a:lnTo>
                    <a:pt x="10082" y="16057"/>
                  </a:lnTo>
                  <a:lnTo>
                    <a:pt x="10082" y="15581"/>
                  </a:lnTo>
                  <a:lnTo>
                    <a:pt x="10998" y="15141"/>
                  </a:lnTo>
                  <a:lnTo>
                    <a:pt x="11915" y="14224"/>
                  </a:lnTo>
                  <a:lnTo>
                    <a:pt x="11915" y="13748"/>
                  </a:lnTo>
                  <a:lnTo>
                    <a:pt x="12391" y="12391"/>
                  </a:lnTo>
                  <a:lnTo>
                    <a:pt x="12831" y="11475"/>
                  </a:lnTo>
                  <a:lnTo>
                    <a:pt x="13748" y="11475"/>
                  </a:lnTo>
                  <a:lnTo>
                    <a:pt x="14224" y="10558"/>
                  </a:lnTo>
                  <a:lnTo>
                    <a:pt x="14664" y="10558"/>
                  </a:lnTo>
                  <a:lnTo>
                    <a:pt x="15581" y="11475"/>
                  </a:lnTo>
                  <a:lnTo>
                    <a:pt x="16497" y="11915"/>
                  </a:lnTo>
                  <a:lnTo>
                    <a:pt x="16497" y="12831"/>
                  </a:lnTo>
                  <a:lnTo>
                    <a:pt x="16057" y="12831"/>
                  </a:lnTo>
                  <a:lnTo>
                    <a:pt x="16497" y="13308"/>
                  </a:lnTo>
                  <a:lnTo>
                    <a:pt x="16974" y="14224"/>
                  </a:lnTo>
                  <a:lnTo>
                    <a:pt x="16974" y="14664"/>
                  </a:lnTo>
                  <a:lnTo>
                    <a:pt x="16057" y="15141"/>
                  </a:lnTo>
                  <a:lnTo>
                    <a:pt x="15581" y="15141"/>
                  </a:lnTo>
                  <a:lnTo>
                    <a:pt x="16497" y="15581"/>
                  </a:lnTo>
                  <a:lnTo>
                    <a:pt x="17414" y="16057"/>
                  </a:lnTo>
                  <a:lnTo>
                    <a:pt x="17890" y="15581"/>
                  </a:lnTo>
                  <a:lnTo>
                    <a:pt x="18330" y="15581"/>
                  </a:lnTo>
                  <a:lnTo>
                    <a:pt x="20640" y="16057"/>
                  </a:lnTo>
                  <a:lnTo>
                    <a:pt x="20640" y="16057"/>
                  </a:lnTo>
                  <a:lnTo>
                    <a:pt x="20163" y="15581"/>
                  </a:lnTo>
                  <a:lnTo>
                    <a:pt x="20640" y="15141"/>
                  </a:lnTo>
                  <a:lnTo>
                    <a:pt x="19247" y="14664"/>
                  </a:lnTo>
                  <a:lnTo>
                    <a:pt x="18807" y="13748"/>
                  </a:lnTo>
                  <a:lnTo>
                    <a:pt x="19247" y="12831"/>
                  </a:lnTo>
                  <a:lnTo>
                    <a:pt x="19247" y="12391"/>
                  </a:lnTo>
                  <a:lnTo>
                    <a:pt x="19247" y="11915"/>
                  </a:lnTo>
                  <a:lnTo>
                    <a:pt x="19723" y="11915"/>
                  </a:lnTo>
                  <a:lnTo>
                    <a:pt x="19723" y="12831"/>
                  </a:lnTo>
                  <a:lnTo>
                    <a:pt x="20163" y="11915"/>
                  </a:lnTo>
                  <a:lnTo>
                    <a:pt x="20163" y="10998"/>
                  </a:lnTo>
                  <a:lnTo>
                    <a:pt x="20163" y="10558"/>
                  </a:lnTo>
                  <a:lnTo>
                    <a:pt x="19723" y="10082"/>
                  </a:lnTo>
                  <a:lnTo>
                    <a:pt x="19247" y="9165"/>
                  </a:lnTo>
                  <a:lnTo>
                    <a:pt x="19723" y="9165"/>
                  </a:lnTo>
                  <a:lnTo>
                    <a:pt x="19723" y="8725"/>
                  </a:lnTo>
                  <a:lnTo>
                    <a:pt x="19247" y="7809"/>
                  </a:lnTo>
                  <a:lnTo>
                    <a:pt x="19247" y="7332"/>
                  </a:lnTo>
                  <a:lnTo>
                    <a:pt x="18807" y="6892"/>
                  </a:lnTo>
                  <a:lnTo>
                    <a:pt x="18807" y="6416"/>
                  </a:lnTo>
                  <a:lnTo>
                    <a:pt x="19247" y="5499"/>
                  </a:lnTo>
                  <a:lnTo>
                    <a:pt x="19723" y="4583"/>
                  </a:lnTo>
                  <a:lnTo>
                    <a:pt x="20163" y="4143"/>
                  </a:lnTo>
                  <a:lnTo>
                    <a:pt x="21080" y="4143"/>
                  </a:lnTo>
                  <a:lnTo>
                    <a:pt x="21080" y="3666"/>
                  </a:lnTo>
                  <a:lnTo>
                    <a:pt x="20640" y="3226"/>
                  </a:lnTo>
                  <a:lnTo>
                    <a:pt x="19723" y="3666"/>
                  </a:lnTo>
                  <a:lnTo>
                    <a:pt x="18807" y="3666"/>
                  </a:lnTo>
                  <a:lnTo>
                    <a:pt x="17890" y="4143"/>
                  </a:lnTo>
                  <a:lnTo>
                    <a:pt x="16974" y="3226"/>
                  </a:lnTo>
                  <a:lnTo>
                    <a:pt x="16057" y="3226"/>
                  </a:lnTo>
                  <a:lnTo>
                    <a:pt x="15581" y="2750"/>
                  </a:lnTo>
                  <a:lnTo>
                    <a:pt x="15141" y="1833"/>
                  </a:lnTo>
                  <a:lnTo>
                    <a:pt x="14664" y="1393"/>
                  </a:lnTo>
                  <a:lnTo>
                    <a:pt x="14224" y="917"/>
                  </a:lnTo>
                  <a:lnTo>
                    <a:pt x="13308" y="477"/>
                  </a:lnTo>
                  <a:lnTo>
                    <a:pt x="11915"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2" name="Google Shape;852;p46"/>
            <p:cNvSpPr/>
            <p:nvPr/>
          </p:nvSpPr>
          <p:spPr>
            <a:xfrm>
              <a:off x="7842317" y="3768808"/>
              <a:ext cx="272278" cy="176809"/>
            </a:xfrm>
            <a:custGeom>
              <a:rect b="b" l="l" r="r" t="t"/>
              <a:pathLst>
                <a:path extrusionOk="0" h="10999" w="16938">
                  <a:moveTo>
                    <a:pt x="6856" y="0"/>
                  </a:moveTo>
                  <a:lnTo>
                    <a:pt x="6416" y="477"/>
                  </a:lnTo>
                  <a:lnTo>
                    <a:pt x="6416" y="917"/>
                  </a:lnTo>
                  <a:lnTo>
                    <a:pt x="6416" y="1393"/>
                  </a:lnTo>
                  <a:lnTo>
                    <a:pt x="5023" y="1393"/>
                  </a:lnTo>
                  <a:lnTo>
                    <a:pt x="5023" y="1833"/>
                  </a:lnTo>
                  <a:lnTo>
                    <a:pt x="3667" y="1833"/>
                  </a:lnTo>
                  <a:lnTo>
                    <a:pt x="2750" y="2310"/>
                  </a:lnTo>
                  <a:lnTo>
                    <a:pt x="1834" y="3226"/>
                  </a:lnTo>
                  <a:lnTo>
                    <a:pt x="441" y="4143"/>
                  </a:lnTo>
                  <a:lnTo>
                    <a:pt x="1" y="4143"/>
                  </a:lnTo>
                  <a:lnTo>
                    <a:pt x="1834" y="4583"/>
                  </a:lnTo>
                  <a:lnTo>
                    <a:pt x="1834" y="5059"/>
                  </a:lnTo>
                  <a:lnTo>
                    <a:pt x="2274" y="5499"/>
                  </a:lnTo>
                  <a:lnTo>
                    <a:pt x="1834" y="6416"/>
                  </a:lnTo>
                  <a:lnTo>
                    <a:pt x="1834" y="6892"/>
                  </a:lnTo>
                  <a:lnTo>
                    <a:pt x="2274" y="7809"/>
                  </a:lnTo>
                  <a:lnTo>
                    <a:pt x="2750" y="8249"/>
                  </a:lnTo>
                  <a:lnTo>
                    <a:pt x="5500" y="8249"/>
                  </a:lnTo>
                  <a:lnTo>
                    <a:pt x="5940" y="7809"/>
                  </a:lnTo>
                  <a:lnTo>
                    <a:pt x="6416" y="8249"/>
                  </a:lnTo>
                  <a:lnTo>
                    <a:pt x="6416" y="8725"/>
                  </a:lnTo>
                  <a:lnTo>
                    <a:pt x="7773" y="8725"/>
                  </a:lnTo>
                  <a:lnTo>
                    <a:pt x="8689" y="9165"/>
                  </a:lnTo>
                  <a:lnTo>
                    <a:pt x="10522" y="10082"/>
                  </a:lnTo>
                  <a:lnTo>
                    <a:pt x="11439" y="10558"/>
                  </a:lnTo>
                  <a:lnTo>
                    <a:pt x="11915" y="10998"/>
                  </a:lnTo>
                  <a:lnTo>
                    <a:pt x="14665" y="10998"/>
                  </a:lnTo>
                  <a:lnTo>
                    <a:pt x="15581" y="10558"/>
                  </a:lnTo>
                  <a:lnTo>
                    <a:pt x="16938" y="10082"/>
                  </a:lnTo>
                  <a:lnTo>
                    <a:pt x="16498" y="8249"/>
                  </a:lnTo>
                  <a:lnTo>
                    <a:pt x="16021" y="7809"/>
                  </a:lnTo>
                  <a:lnTo>
                    <a:pt x="15581" y="7809"/>
                  </a:lnTo>
                  <a:lnTo>
                    <a:pt x="16021" y="7332"/>
                  </a:lnTo>
                  <a:lnTo>
                    <a:pt x="15581" y="6892"/>
                  </a:lnTo>
                  <a:lnTo>
                    <a:pt x="14188" y="6892"/>
                  </a:lnTo>
                  <a:lnTo>
                    <a:pt x="13272" y="5976"/>
                  </a:lnTo>
                  <a:lnTo>
                    <a:pt x="11439" y="5976"/>
                  </a:lnTo>
                  <a:lnTo>
                    <a:pt x="10999" y="5499"/>
                  </a:lnTo>
                  <a:lnTo>
                    <a:pt x="11915" y="5059"/>
                  </a:lnTo>
                  <a:lnTo>
                    <a:pt x="12355" y="4583"/>
                  </a:lnTo>
                  <a:lnTo>
                    <a:pt x="12355" y="4143"/>
                  </a:lnTo>
                  <a:lnTo>
                    <a:pt x="11439" y="3666"/>
                  </a:lnTo>
                  <a:lnTo>
                    <a:pt x="10522" y="3666"/>
                  </a:lnTo>
                  <a:lnTo>
                    <a:pt x="9166" y="3226"/>
                  </a:lnTo>
                  <a:lnTo>
                    <a:pt x="10082" y="2310"/>
                  </a:lnTo>
                  <a:lnTo>
                    <a:pt x="10082" y="1833"/>
                  </a:lnTo>
                  <a:lnTo>
                    <a:pt x="8689" y="917"/>
                  </a:lnTo>
                  <a:lnTo>
                    <a:pt x="7773" y="917"/>
                  </a:lnTo>
                  <a:lnTo>
                    <a:pt x="7773" y="477"/>
                  </a:lnTo>
                  <a:lnTo>
                    <a:pt x="6856"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3" name="Google Shape;853;p46"/>
            <p:cNvSpPr/>
            <p:nvPr/>
          </p:nvSpPr>
          <p:spPr>
            <a:xfrm>
              <a:off x="7562403" y="3673339"/>
              <a:ext cx="486188" cy="169141"/>
            </a:xfrm>
            <a:custGeom>
              <a:rect b="b" l="l" r="r" t="t"/>
              <a:pathLst>
                <a:path extrusionOk="0" h="10522" w="30245">
                  <a:moveTo>
                    <a:pt x="21080" y="0"/>
                  </a:moveTo>
                  <a:lnTo>
                    <a:pt x="21080" y="440"/>
                  </a:lnTo>
                  <a:lnTo>
                    <a:pt x="20603" y="917"/>
                  </a:lnTo>
                  <a:lnTo>
                    <a:pt x="18770" y="917"/>
                  </a:lnTo>
                  <a:lnTo>
                    <a:pt x="17854" y="1357"/>
                  </a:lnTo>
                  <a:lnTo>
                    <a:pt x="17414" y="1833"/>
                  </a:lnTo>
                  <a:lnTo>
                    <a:pt x="15581" y="1833"/>
                  </a:lnTo>
                  <a:lnTo>
                    <a:pt x="16021" y="1357"/>
                  </a:lnTo>
                  <a:lnTo>
                    <a:pt x="15581" y="917"/>
                  </a:lnTo>
                  <a:lnTo>
                    <a:pt x="14188" y="917"/>
                  </a:lnTo>
                  <a:lnTo>
                    <a:pt x="12831" y="1357"/>
                  </a:lnTo>
                  <a:lnTo>
                    <a:pt x="11915" y="917"/>
                  </a:lnTo>
                  <a:lnTo>
                    <a:pt x="11438" y="917"/>
                  </a:lnTo>
                  <a:lnTo>
                    <a:pt x="10082" y="1357"/>
                  </a:lnTo>
                  <a:lnTo>
                    <a:pt x="7772" y="1357"/>
                  </a:lnTo>
                  <a:lnTo>
                    <a:pt x="7332" y="917"/>
                  </a:lnTo>
                  <a:lnTo>
                    <a:pt x="5023" y="1357"/>
                  </a:lnTo>
                  <a:lnTo>
                    <a:pt x="4583" y="1357"/>
                  </a:lnTo>
                  <a:lnTo>
                    <a:pt x="3666" y="917"/>
                  </a:lnTo>
                  <a:lnTo>
                    <a:pt x="2750" y="440"/>
                  </a:lnTo>
                  <a:lnTo>
                    <a:pt x="2273" y="1357"/>
                  </a:lnTo>
                  <a:lnTo>
                    <a:pt x="1833" y="1833"/>
                  </a:lnTo>
                  <a:lnTo>
                    <a:pt x="440" y="1833"/>
                  </a:lnTo>
                  <a:lnTo>
                    <a:pt x="0" y="3190"/>
                  </a:lnTo>
                  <a:lnTo>
                    <a:pt x="2273" y="3190"/>
                  </a:lnTo>
                  <a:lnTo>
                    <a:pt x="2750" y="3666"/>
                  </a:lnTo>
                  <a:lnTo>
                    <a:pt x="3190" y="3666"/>
                  </a:lnTo>
                  <a:lnTo>
                    <a:pt x="4106" y="3190"/>
                  </a:lnTo>
                  <a:lnTo>
                    <a:pt x="4583" y="3190"/>
                  </a:lnTo>
                  <a:lnTo>
                    <a:pt x="5023" y="3666"/>
                  </a:lnTo>
                  <a:lnTo>
                    <a:pt x="5939" y="3666"/>
                  </a:lnTo>
                  <a:lnTo>
                    <a:pt x="5939" y="4583"/>
                  </a:lnTo>
                  <a:lnTo>
                    <a:pt x="7332" y="4583"/>
                  </a:lnTo>
                  <a:lnTo>
                    <a:pt x="7772" y="5023"/>
                  </a:lnTo>
                  <a:lnTo>
                    <a:pt x="7772" y="5499"/>
                  </a:lnTo>
                  <a:lnTo>
                    <a:pt x="8689" y="6416"/>
                  </a:lnTo>
                  <a:lnTo>
                    <a:pt x="9165" y="6856"/>
                  </a:lnTo>
                  <a:lnTo>
                    <a:pt x="10082" y="7772"/>
                  </a:lnTo>
                  <a:lnTo>
                    <a:pt x="10522" y="8249"/>
                  </a:lnTo>
                  <a:lnTo>
                    <a:pt x="10522" y="8689"/>
                  </a:lnTo>
                  <a:lnTo>
                    <a:pt x="10082" y="8689"/>
                  </a:lnTo>
                  <a:lnTo>
                    <a:pt x="9605" y="9605"/>
                  </a:lnTo>
                  <a:lnTo>
                    <a:pt x="9605" y="10082"/>
                  </a:lnTo>
                  <a:lnTo>
                    <a:pt x="9605" y="10522"/>
                  </a:lnTo>
                  <a:lnTo>
                    <a:pt x="10522" y="10522"/>
                  </a:lnTo>
                  <a:lnTo>
                    <a:pt x="10082" y="10082"/>
                  </a:lnTo>
                  <a:lnTo>
                    <a:pt x="13271" y="10082"/>
                  </a:lnTo>
                  <a:lnTo>
                    <a:pt x="13748" y="9605"/>
                  </a:lnTo>
                  <a:lnTo>
                    <a:pt x="14188" y="9165"/>
                  </a:lnTo>
                  <a:lnTo>
                    <a:pt x="14664" y="8689"/>
                  </a:lnTo>
                  <a:lnTo>
                    <a:pt x="15581" y="9165"/>
                  </a:lnTo>
                  <a:lnTo>
                    <a:pt x="16021" y="9165"/>
                  </a:lnTo>
                  <a:lnTo>
                    <a:pt x="16021" y="9605"/>
                  </a:lnTo>
                  <a:lnTo>
                    <a:pt x="16021" y="10082"/>
                  </a:lnTo>
                  <a:lnTo>
                    <a:pt x="17854" y="10082"/>
                  </a:lnTo>
                  <a:lnTo>
                    <a:pt x="19247" y="9165"/>
                  </a:lnTo>
                  <a:lnTo>
                    <a:pt x="20163" y="8249"/>
                  </a:lnTo>
                  <a:lnTo>
                    <a:pt x="21080" y="7772"/>
                  </a:lnTo>
                  <a:lnTo>
                    <a:pt x="22436" y="7772"/>
                  </a:lnTo>
                  <a:lnTo>
                    <a:pt x="22436" y="7332"/>
                  </a:lnTo>
                  <a:lnTo>
                    <a:pt x="23829" y="7332"/>
                  </a:lnTo>
                  <a:lnTo>
                    <a:pt x="23829" y="6856"/>
                  </a:lnTo>
                  <a:lnTo>
                    <a:pt x="23829" y="6416"/>
                  </a:lnTo>
                  <a:lnTo>
                    <a:pt x="24269" y="5939"/>
                  </a:lnTo>
                  <a:lnTo>
                    <a:pt x="24746" y="5023"/>
                  </a:lnTo>
                  <a:lnTo>
                    <a:pt x="25186" y="4583"/>
                  </a:lnTo>
                  <a:lnTo>
                    <a:pt x="26102" y="5499"/>
                  </a:lnTo>
                  <a:lnTo>
                    <a:pt x="27019" y="5499"/>
                  </a:lnTo>
                  <a:lnTo>
                    <a:pt x="27935" y="5939"/>
                  </a:lnTo>
                  <a:lnTo>
                    <a:pt x="27935" y="5499"/>
                  </a:lnTo>
                  <a:lnTo>
                    <a:pt x="30245" y="5499"/>
                  </a:lnTo>
                  <a:lnTo>
                    <a:pt x="29768" y="4106"/>
                  </a:lnTo>
                  <a:lnTo>
                    <a:pt x="29768" y="3666"/>
                  </a:lnTo>
                  <a:lnTo>
                    <a:pt x="29328" y="3190"/>
                  </a:lnTo>
                  <a:lnTo>
                    <a:pt x="27935" y="3190"/>
                  </a:lnTo>
                  <a:lnTo>
                    <a:pt x="27935" y="2750"/>
                  </a:lnTo>
                  <a:lnTo>
                    <a:pt x="27935" y="1357"/>
                  </a:lnTo>
                  <a:lnTo>
                    <a:pt x="26102" y="1357"/>
                  </a:lnTo>
                  <a:lnTo>
                    <a:pt x="25186" y="1833"/>
                  </a:lnTo>
                  <a:lnTo>
                    <a:pt x="24746" y="1357"/>
                  </a:lnTo>
                  <a:lnTo>
                    <a:pt x="24746" y="917"/>
                  </a:lnTo>
                  <a:lnTo>
                    <a:pt x="24746" y="440"/>
                  </a:lnTo>
                  <a:lnTo>
                    <a:pt x="23829" y="0"/>
                  </a:lnTo>
                  <a:lnTo>
                    <a:pt x="22913" y="0"/>
                  </a:lnTo>
                  <a:lnTo>
                    <a:pt x="22913" y="440"/>
                  </a:lnTo>
                  <a:lnTo>
                    <a:pt x="21996" y="917"/>
                  </a:lnTo>
                  <a:lnTo>
                    <a:pt x="21996"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4" name="Google Shape;854;p46"/>
            <p:cNvSpPr/>
            <p:nvPr/>
          </p:nvSpPr>
          <p:spPr>
            <a:xfrm>
              <a:off x="5028356" y="4137118"/>
              <a:ext cx="7089" cy="7684"/>
            </a:xfrm>
            <a:custGeom>
              <a:rect b="b" l="l" r="r" t="t"/>
              <a:pathLst>
                <a:path extrusionOk="0" h="478" w="441">
                  <a:moveTo>
                    <a:pt x="0" y="477"/>
                  </a:moveTo>
                  <a:lnTo>
                    <a:pt x="44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5" name="Google Shape;855;p46"/>
            <p:cNvSpPr/>
            <p:nvPr/>
          </p:nvSpPr>
          <p:spPr>
            <a:xfrm>
              <a:off x="4431379" y="3820666"/>
              <a:ext cx="7684" cy="7089"/>
            </a:xfrm>
            <a:custGeom>
              <a:rect b="b" l="l" r="r" t="t"/>
              <a:pathLst>
                <a:path extrusionOk="0" h="441" w="478">
                  <a:moveTo>
                    <a:pt x="1" y="0"/>
                  </a:moveTo>
                  <a:lnTo>
                    <a:pt x="1" y="440"/>
                  </a:lnTo>
                  <a:lnTo>
                    <a:pt x="477" y="44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6" name="Google Shape;856;p46"/>
            <p:cNvSpPr/>
            <p:nvPr/>
          </p:nvSpPr>
          <p:spPr>
            <a:xfrm>
              <a:off x="4409581" y="3754067"/>
              <a:ext cx="802657" cy="685390"/>
            </a:xfrm>
            <a:custGeom>
              <a:rect b="b" l="l" r="r" t="t"/>
              <a:pathLst>
                <a:path extrusionOk="0" h="42637" w="49932">
                  <a:moveTo>
                    <a:pt x="9165" y="1"/>
                  </a:moveTo>
                  <a:lnTo>
                    <a:pt x="8249" y="477"/>
                  </a:lnTo>
                  <a:lnTo>
                    <a:pt x="7332" y="477"/>
                  </a:lnTo>
                  <a:lnTo>
                    <a:pt x="7332" y="917"/>
                  </a:lnTo>
                  <a:lnTo>
                    <a:pt x="5499" y="917"/>
                  </a:lnTo>
                  <a:lnTo>
                    <a:pt x="6416" y="1394"/>
                  </a:lnTo>
                  <a:lnTo>
                    <a:pt x="5939" y="1834"/>
                  </a:lnTo>
                  <a:lnTo>
                    <a:pt x="5499" y="2310"/>
                  </a:lnTo>
                  <a:lnTo>
                    <a:pt x="5499" y="1834"/>
                  </a:lnTo>
                  <a:lnTo>
                    <a:pt x="4583" y="1394"/>
                  </a:lnTo>
                  <a:lnTo>
                    <a:pt x="3666" y="1394"/>
                  </a:lnTo>
                  <a:lnTo>
                    <a:pt x="3190" y="917"/>
                  </a:lnTo>
                  <a:lnTo>
                    <a:pt x="2750" y="1834"/>
                  </a:lnTo>
                  <a:lnTo>
                    <a:pt x="2273" y="1394"/>
                  </a:lnTo>
                  <a:lnTo>
                    <a:pt x="1833" y="2310"/>
                  </a:lnTo>
                  <a:lnTo>
                    <a:pt x="1357" y="2750"/>
                  </a:lnTo>
                  <a:lnTo>
                    <a:pt x="1833" y="3227"/>
                  </a:lnTo>
                  <a:lnTo>
                    <a:pt x="1833" y="3667"/>
                  </a:lnTo>
                  <a:lnTo>
                    <a:pt x="2273" y="3227"/>
                  </a:lnTo>
                  <a:lnTo>
                    <a:pt x="2273" y="3667"/>
                  </a:lnTo>
                  <a:lnTo>
                    <a:pt x="1833" y="4143"/>
                  </a:lnTo>
                  <a:lnTo>
                    <a:pt x="2750" y="4143"/>
                  </a:lnTo>
                  <a:lnTo>
                    <a:pt x="3190" y="4583"/>
                  </a:lnTo>
                  <a:lnTo>
                    <a:pt x="2750" y="5060"/>
                  </a:lnTo>
                  <a:lnTo>
                    <a:pt x="2750" y="5500"/>
                  </a:lnTo>
                  <a:lnTo>
                    <a:pt x="2273" y="5976"/>
                  </a:lnTo>
                  <a:lnTo>
                    <a:pt x="2750" y="5976"/>
                  </a:lnTo>
                  <a:lnTo>
                    <a:pt x="2750" y="6416"/>
                  </a:lnTo>
                  <a:lnTo>
                    <a:pt x="2273" y="6893"/>
                  </a:lnTo>
                  <a:lnTo>
                    <a:pt x="1833" y="6416"/>
                  </a:lnTo>
                  <a:lnTo>
                    <a:pt x="1357" y="6893"/>
                  </a:lnTo>
                  <a:lnTo>
                    <a:pt x="1357" y="7809"/>
                  </a:lnTo>
                  <a:lnTo>
                    <a:pt x="2750" y="7809"/>
                  </a:lnTo>
                  <a:lnTo>
                    <a:pt x="2750" y="7333"/>
                  </a:lnTo>
                  <a:lnTo>
                    <a:pt x="3666" y="7809"/>
                  </a:lnTo>
                  <a:lnTo>
                    <a:pt x="4106" y="7809"/>
                  </a:lnTo>
                  <a:lnTo>
                    <a:pt x="4106" y="8249"/>
                  </a:lnTo>
                  <a:lnTo>
                    <a:pt x="4583" y="8726"/>
                  </a:lnTo>
                  <a:lnTo>
                    <a:pt x="4583" y="9166"/>
                  </a:lnTo>
                  <a:lnTo>
                    <a:pt x="5939" y="9166"/>
                  </a:lnTo>
                  <a:lnTo>
                    <a:pt x="6416" y="9642"/>
                  </a:lnTo>
                  <a:lnTo>
                    <a:pt x="6856" y="9642"/>
                  </a:lnTo>
                  <a:lnTo>
                    <a:pt x="7332" y="10082"/>
                  </a:lnTo>
                  <a:lnTo>
                    <a:pt x="7772" y="10559"/>
                  </a:lnTo>
                  <a:lnTo>
                    <a:pt x="7772" y="10082"/>
                  </a:lnTo>
                  <a:lnTo>
                    <a:pt x="8689" y="10082"/>
                  </a:lnTo>
                  <a:lnTo>
                    <a:pt x="9165" y="10559"/>
                  </a:lnTo>
                  <a:lnTo>
                    <a:pt x="9605" y="10559"/>
                  </a:lnTo>
                  <a:lnTo>
                    <a:pt x="10082" y="10082"/>
                  </a:lnTo>
                  <a:lnTo>
                    <a:pt x="10522" y="10999"/>
                  </a:lnTo>
                  <a:lnTo>
                    <a:pt x="10082" y="11475"/>
                  </a:lnTo>
                  <a:lnTo>
                    <a:pt x="10082" y="11915"/>
                  </a:lnTo>
                  <a:lnTo>
                    <a:pt x="10082" y="12392"/>
                  </a:lnTo>
                  <a:lnTo>
                    <a:pt x="10522" y="12392"/>
                  </a:lnTo>
                  <a:lnTo>
                    <a:pt x="10998" y="12832"/>
                  </a:lnTo>
                  <a:lnTo>
                    <a:pt x="10998" y="13308"/>
                  </a:lnTo>
                  <a:lnTo>
                    <a:pt x="10522" y="13308"/>
                  </a:lnTo>
                  <a:lnTo>
                    <a:pt x="10522" y="13748"/>
                  </a:lnTo>
                  <a:lnTo>
                    <a:pt x="9605" y="13748"/>
                  </a:lnTo>
                  <a:lnTo>
                    <a:pt x="9605" y="14225"/>
                  </a:lnTo>
                  <a:lnTo>
                    <a:pt x="8689" y="14225"/>
                  </a:lnTo>
                  <a:lnTo>
                    <a:pt x="8689" y="14665"/>
                  </a:lnTo>
                  <a:lnTo>
                    <a:pt x="8689" y="15141"/>
                  </a:lnTo>
                  <a:lnTo>
                    <a:pt x="8249" y="15141"/>
                  </a:lnTo>
                  <a:lnTo>
                    <a:pt x="7772" y="15581"/>
                  </a:lnTo>
                  <a:lnTo>
                    <a:pt x="7772" y="16058"/>
                  </a:lnTo>
                  <a:lnTo>
                    <a:pt x="7332" y="16498"/>
                  </a:lnTo>
                  <a:lnTo>
                    <a:pt x="7332" y="16974"/>
                  </a:lnTo>
                  <a:lnTo>
                    <a:pt x="6856" y="17414"/>
                  </a:lnTo>
                  <a:lnTo>
                    <a:pt x="6856" y="17891"/>
                  </a:lnTo>
                  <a:lnTo>
                    <a:pt x="6856" y="18331"/>
                  </a:lnTo>
                  <a:lnTo>
                    <a:pt x="6856" y="18807"/>
                  </a:lnTo>
                  <a:lnTo>
                    <a:pt x="7332" y="19247"/>
                  </a:lnTo>
                  <a:lnTo>
                    <a:pt x="6856" y="19247"/>
                  </a:lnTo>
                  <a:lnTo>
                    <a:pt x="6416" y="19724"/>
                  </a:lnTo>
                  <a:lnTo>
                    <a:pt x="5939" y="19724"/>
                  </a:lnTo>
                  <a:lnTo>
                    <a:pt x="5023" y="21080"/>
                  </a:lnTo>
                  <a:lnTo>
                    <a:pt x="5499" y="21557"/>
                  </a:lnTo>
                  <a:lnTo>
                    <a:pt x="5023" y="21997"/>
                  </a:lnTo>
                  <a:lnTo>
                    <a:pt x="5023" y="22473"/>
                  </a:lnTo>
                  <a:lnTo>
                    <a:pt x="3190" y="22473"/>
                  </a:lnTo>
                  <a:lnTo>
                    <a:pt x="3190" y="22913"/>
                  </a:lnTo>
                  <a:lnTo>
                    <a:pt x="3666" y="23390"/>
                  </a:lnTo>
                  <a:lnTo>
                    <a:pt x="3666" y="24306"/>
                  </a:lnTo>
                  <a:lnTo>
                    <a:pt x="4106" y="24746"/>
                  </a:lnTo>
                  <a:lnTo>
                    <a:pt x="4106" y="25223"/>
                  </a:lnTo>
                  <a:lnTo>
                    <a:pt x="4106" y="25663"/>
                  </a:lnTo>
                  <a:lnTo>
                    <a:pt x="3666" y="26139"/>
                  </a:lnTo>
                  <a:lnTo>
                    <a:pt x="3190" y="26579"/>
                  </a:lnTo>
                  <a:lnTo>
                    <a:pt x="3190" y="27056"/>
                  </a:lnTo>
                  <a:lnTo>
                    <a:pt x="2750" y="27056"/>
                  </a:lnTo>
                  <a:lnTo>
                    <a:pt x="2273" y="27496"/>
                  </a:lnTo>
                  <a:lnTo>
                    <a:pt x="2273" y="27972"/>
                  </a:lnTo>
                  <a:lnTo>
                    <a:pt x="1833" y="28412"/>
                  </a:lnTo>
                  <a:lnTo>
                    <a:pt x="2273" y="28889"/>
                  </a:lnTo>
                  <a:lnTo>
                    <a:pt x="2750" y="28889"/>
                  </a:lnTo>
                  <a:lnTo>
                    <a:pt x="2750" y="29329"/>
                  </a:lnTo>
                  <a:lnTo>
                    <a:pt x="2750" y="29805"/>
                  </a:lnTo>
                  <a:lnTo>
                    <a:pt x="2750" y="30245"/>
                  </a:lnTo>
                  <a:lnTo>
                    <a:pt x="2273" y="30245"/>
                  </a:lnTo>
                  <a:lnTo>
                    <a:pt x="1833" y="30722"/>
                  </a:lnTo>
                  <a:lnTo>
                    <a:pt x="917" y="30722"/>
                  </a:lnTo>
                  <a:lnTo>
                    <a:pt x="917" y="31162"/>
                  </a:lnTo>
                  <a:lnTo>
                    <a:pt x="440" y="31162"/>
                  </a:lnTo>
                  <a:lnTo>
                    <a:pt x="440" y="31638"/>
                  </a:lnTo>
                  <a:lnTo>
                    <a:pt x="0" y="32078"/>
                  </a:lnTo>
                  <a:lnTo>
                    <a:pt x="0" y="32995"/>
                  </a:lnTo>
                  <a:lnTo>
                    <a:pt x="440" y="34388"/>
                  </a:lnTo>
                  <a:lnTo>
                    <a:pt x="1357" y="33911"/>
                  </a:lnTo>
                  <a:lnTo>
                    <a:pt x="1833" y="34828"/>
                  </a:lnTo>
                  <a:lnTo>
                    <a:pt x="2273" y="34828"/>
                  </a:lnTo>
                  <a:lnTo>
                    <a:pt x="2750" y="35304"/>
                  </a:lnTo>
                  <a:lnTo>
                    <a:pt x="2750" y="36221"/>
                  </a:lnTo>
                  <a:lnTo>
                    <a:pt x="3666" y="36221"/>
                  </a:lnTo>
                  <a:lnTo>
                    <a:pt x="4106" y="37137"/>
                  </a:lnTo>
                  <a:lnTo>
                    <a:pt x="4106" y="37577"/>
                  </a:lnTo>
                  <a:lnTo>
                    <a:pt x="3666" y="38054"/>
                  </a:lnTo>
                  <a:lnTo>
                    <a:pt x="5023" y="38054"/>
                  </a:lnTo>
                  <a:lnTo>
                    <a:pt x="4583" y="38970"/>
                  </a:lnTo>
                  <a:lnTo>
                    <a:pt x="4583" y="39410"/>
                  </a:lnTo>
                  <a:lnTo>
                    <a:pt x="3666" y="39410"/>
                  </a:lnTo>
                  <a:lnTo>
                    <a:pt x="4106" y="39887"/>
                  </a:lnTo>
                  <a:lnTo>
                    <a:pt x="4106" y="40803"/>
                  </a:lnTo>
                  <a:lnTo>
                    <a:pt x="4583" y="41243"/>
                  </a:lnTo>
                  <a:lnTo>
                    <a:pt x="5023" y="41243"/>
                  </a:lnTo>
                  <a:lnTo>
                    <a:pt x="5499" y="41720"/>
                  </a:lnTo>
                  <a:lnTo>
                    <a:pt x="6416" y="42636"/>
                  </a:lnTo>
                  <a:lnTo>
                    <a:pt x="6416" y="42160"/>
                  </a:lnTo>
                  <a:lnTo>
                    <a:pt x="6416" y="41720"/>
                  </a:lnTo>
                  <a:lnTo>
                    <a:pt x="7772" y="41243"/>
                  </a:lnTo>
                  <a:lnTo>
                    <a:pt x="8689" y="41243"/>
                  </a:lnTo>
                  <a:lnTo>
                    <a:pt x="9165" y="40327"/>
                  </a:lnTo>
                  <a:lnTo>
                    <a:pt x="9605" y="40327"/>
                  </a:lnTo>
                  <a:lnTo>
                    <a:pt x="10522" y="40803"/>
                  </a:lnTo>
                  <a:lnTo>
                    <a:pt x="10998" y="40803"/>
                  </a:lnTo>
                  <a:lnTo>
                    <a:pt x="11438" y="39887"/>
                  </a:lnTo>
                  <a:lnTo>
                    <a:pt x="12355" y="39887"/>
                  </a:lnTo>
                  <a:lnTo>
                    <a:pt x="13271" y="40327"/>
                  </a:lnTo>
                  <a:lnTo>
                    <a:pt x="13748" y="40803"/>
                  </a:lnTo>
                  <a:lnTo>
                    <a:pt x="15104" y="40803"/>
                  </a:lnTo>
                  <a:lnTo>
                    <a:pt x="15581" y="41720"/>
                  </a:lnTo>
                  <a:lnTo>
                    <a:pt x="16497" y="41243"/>
                  </a:lnTo>
                  <a:lnTo>
                    <a:pt x="18330" y="41243"/>
                  </a:lnTo>
                  <a:lnTo>
                    <a:pt x="19687" y="41720"/>
                  </a:lnTo>
                  <a:lnTo>
                    <a:pt x="19687" y="41243"/>
                  </a:lnTo>
                  <a:lnTo>
                    <a:pt x="21080" y="41243"/>
                  </a:lnTo>
                  <a:lnTo>
                    <a:pt x="21520" y="41720"/>
                  </a:lnTo>
                  <a:lnTo>
                    <a:pt x="21996" y="41720"/>
                  </a:lnTo>
                  <a:lnTo>
                    <a:pt x="21996" y="42160"/>
                  </a:lnTo>
                  <a:lnTo>
                    <a:pt x="22436" y="42160"/>
                  </a:lnTo>
                  <a:lnTo>
                    <a:pt x="22913" y="41720"/>
                  </a:lnTo>
                  <a:lnTo>
                    <a:pt x="22913" y="40803"/>
                  </a:lnTo>
                  <a:lnTo>
                    <a:pt x="22913" y="40327"/>
                  </a:lnTo>
                  <a:lnTo>
                    <a:pt x="23829" y="39887"/>
                  </a:lnTo>
                  <a:lnTo>
                    <a:pt x="23829" y="39410"/>
                  </a:lnTo>
                  <a:lnTo>
                    <a:pt x="24746" y="39410"/>
                  </a:lnTo>
                  <a:lnTo>
                    <a:pt x="25186" y="38970"/>
                  </a:lnTo>
                  <a:lnTo>
                    <a:pt x="27495" y="38970"/>
                  </a:lnTo>
                  <a:lnTo>
                    <a:pt x="28412" y="38494"/>
                  </a:lnTo>
                  <a:lnTo>
                    <a:pt x="29328" y="38054"/>
                  </a:lnTo>
                  <a:lnTo>
                    <a:pt x="28852" y="37137"/>
                  </a:lnTo>
                  <a:lnTo>
                    <a:pt x="29328" y="36661"/>
                  </a:lnTo>
                  <a:lnTo>
                    <a:pt x="30245" y="36661"/>
                  </a:lnTo>
                  <a:lnTo>
                    <a:pt x="30245" y="36221"/>
                  </a:lnTo>
                  <a:lnTo>
                    <a:pt x="30245" y="35744"/>
                  </a:lnTo>
                  <a:lnTo>
                    <a:pt x="31161" y="34828"/>
                  </a:lnTo>
                  <a:lnTo>
                    <a:pt x="32994" y="34828"/>
                  </a:lnTo>
                  <a:lnTo>
                    <a:pt x="33911" y="33911"/>
                  </a:lnTo>
                  <a:lnTo>
                    <a:pt x="33434" y="33471"/>
                  </a:lnTo>
                  <a:lnTo>
                    <a:pt x="33434" y="32995"/>
                  </a:lnTo>
                  <a:lnTo>
                    <a:pt x="32518" y="32555"/>
                  </a:lnTo>
                  <a:lnTo>
                    <a:pt x="32518" y="32078"/>
                  </a:lnTo>
                  <a:lnTo>
                    <a:pt x="32518" y="31638"/>
                  </a:lnTo>
                  <a:lnTo>
                    <a:pt x="32518" y="30722"/>
                  </a:lnTo>
                  <a:lnTo>
                    <a:pt x="32518" y="29329"/>
                  </a:lnTo>
                  <a:lnTo>
                    <a:pt x="32994" y="28889"/>
                  </a:lnTo>
                  <a:lnTo>
                    <a:pt x="33434" y="28412"/>
                  </a:lnTo>
                  <a:lnTo>
                    <a:pt x="34351" y="27972"/>
                  </a:lnTo>
                  <a:lnTo>
                    <a:pt x="35267" y="27056"/>
                  </a:lnTo>
                  <a:lnTo>
                    <a:pt x="35744" y="26579"/>
                  </a:lnTo>
                  <a:lnTo>
                    <a:pt x="36184" y="26139"/>
                  </a:lnTo>
                  <a:lnTo>
                    <a:pt x="37100" y="25223"/>
                  </a:lnTo>
                  <a:lnTo>
                    <a:pt x="37577" y="24746"/>
                  </a:lnTo>
                  <a:lnTo>
                    <a:pt x="38493" y="24306"/>
                  </a:lnTo>
                  <a:lnTo>
                    <a:pt x="38493" y="23830"/>
                  </a:lnTo>
                  <a:lnTo>
                    <a:pt x="38933" y="23390"/>
                  </a:lnTo>
                  <a:lnTo>
                    <a:pt x="38933" y="22913"/>
                  </a:lnTo>
                  <a:lnTo>
                    <a:pt x="39410" y="22473"/>
                  </a:lnTo>
                  <a:lnTo>
                    <a:pt x="43992" y="22473"/>
                  </a:lnTo>
                  <a:lnTo>
                    <a:pt x="44432" y="21997"/>
                  </a:lnTo>
                  <a:lnTo>
                    <a:pt x="45349" y="21557"/>
                  </a:lnTo>
                  <a:lnTo>
                    <a:pt x="45825" y="21557"/>
                  </a:lnTo>
                  <a:lnTo>
                    <a:pt x="46265" y="21080"/>
                  </a:lnTo>
                  <a:lnTo>
                    <a:pt x="47658" y="21080"/>
                  </a:lnTo>
                  <a:lnTo>
                    <a:pt x="48098" y="20640"/>
                  </a:lnTo>
                  <a:lnTo>
                    <a:pt x="48575" y="20640"/>
                  </a:lnTo>
                  <a:lnTo>
                    <a:pt x="49015" y="19724"/>
                  </a:lnTo>
                  <a:lnTo>
                    <a:pt x="49491" y="19247"/>
                  </a:lnTo>
                  <a:lnTo>
                    <a:pt x="49491" y="18807"/>
                  </a:lnTo>
                  <a:lnTo>
                    <a:pt x="49931" y="18331"/>
                  </a:lnTo>
                  <a:lnTo>
                    <a:pt x="49931" y="17891"/>
                  </a:lnTo>
                  <a:lnTo>
                    <a:pt x="49931" y="16974"/>
                  </a:lnTo>
                  <a:lnTo>
                    <a:pt x="49491" y="17414"/>
                  </a:lnTo>
                  <a:lnTo>
                    <a:pt x="49015" y="16974"/>
                  </a:lnTo>
                  <a:lnTo>
                    <a:pt x="47658" y="16974"/>
                  </a:lnTo>
                  <a:lnTo>
                    <a:pt x="46742" y="16498"/>
                  </a:lnTo>
                  <a:lnTo>
                    <a:pt x="45825" y="16974"/>
                  </a:lnTo>
                  <a:lnTo>
                    <a:pt x="43992" y="16974"/>
                  </a:lnTo>
                  <a:lnTo>
                    <a:pt x="43992" y="16058"/>
                  </a:lnTo>
                  <a:lnTo>
                    <a:pt x="43076" y="16058"/>
                  </a:lnTo>
                  <a:lnTo>
                    <a:pt x="42599" y="15581"/>
                  </a:lnTo>
                  <a:lnTo>
                    <a:pt x="42599" y="14665"/>
                  </a:lnTo>
                  <a:lnTo>
                    <a:pt x="42159" y="14225"/>
                  </a:lnTo>
                  <a:lnTo>
                    <a:pt x="41683" y="13748"/>
                  </a:lnTo>
                  <a:lnTo>
                    <a:pt x="40326" y="14225"/>
                  </a:lnTo>
                  <a:lnTo>
                    <a:pt x="39410" y="14225"/>
                  </a:lnTo>
                  <a:lnTo>
                    <a:pt x="39410" y="13748"/>
                  </a:lnTo>
                  <a:lnTo>
                    <a:pt x="38933" y="13748"/>
                  </a:lnTo>
                  <a:lnTo>
                    <a:pt x="38017" y="13308"/>
                  </a:lnTo>
                  <a:lnTo>
                    <a:pt x="37100" y="13308"/>
                  </a:lnTo>
                  <a:lnTo>
                    <a:pt x="36660" y="12832"/>
                  </a:lnTo>
                  <a:lnTo>
                    <a:pt x="36184" y="12392"/>
                  </a:lnTo>
                  <a:lnTo>
                    <a:pt x="35744" y="11915"/>
                  </a:lnTo>
                  <a:lnTo>
                    <a:pt x="34827" y="11915"/>
                  </a:lnTo>
                  <a:lnTo>
                    <a:pt x="34351" y="10999"/>
                  </a:lnTo>
                  <a:lnTo>
                    <a:pt x="33434" y="10999"/>
                  </a:lnTo>
                  <a:lnTo>
                    <a:pt x="32994" y="10559"/>
                  </a:lnTo>
                  <a:lnTo>
                    <a:pt x="32518" y="10559"/>
                  </a:lnTo>
                  <a:lnTo>
                    <a:pt x="32518" y="10082"/>
                  </a:lnTo>
                  <a:lnTo>
                    <a:pt x="32078" y="10559"/>
                  </a:lnTo>
                  <a:lnTo>
                    <a:pt x="31601" y="10559"/>
                  </a:lnTo>
                  <a:lnTo>
                    <a:pt x="31601" y="10082"/>
                  </a:lnTo>
                  <a:lnTo>
                    <a:pt x="31601" y="9642"/>
                  </a:lnTo>
                  <a:lnTo>
                    <a:pt x="31161" y="8726"/>
                  </a:lnTo>
                  <a:lnTo>
                    <a:pt x="30685" y="8726"/>
                  </a:lnTo>
                  <a:lnTo>
                    <a:pt x="30685" y="8249"/>
                  </a:lnTo>
                  <a:lnTo>
                    <a:pt x="29768" y="7809"/>
                  </a:lnTo>
                  <a:lnTo>
                    <a:pt x="28852" y="8249"/>
                  </a:lnTo>
                  <a:lnTo>
                    <a:pt x="27935" y="7809"/>
                  </a:lnTo>
                  <a:lnTo>
                    <a:pt x="27495" y="7333"/>
                  </a:lnTo>
                  <a:lnTo>
                    <a:pt x="25662" y="7333"/>
                  </a:lnTo>
                  <a:lnTo>
                    <a:pt x="24746" y="6893"/>
                  </a:lnTo>
                  <a:lnTo>
                    <a:pt x="24269" y="5976"/>
                  </a:lnTo>
                  <a:lnTo>
                    <a:pt x="23353" y="5976"/>
                  </a:lnTo>
                  <a:lnTo>
                    <a:pt x="22913" y="5500"/>
                  </a:lnTo>
                  <a:lnTo>
                    <a:pt x="21080" y="5500"/>
                  </a:lnTo>
                  <a:lnTo>
                    <a:pt x="20163" y="5060"/>
                  </a:lnTo>
                  <a:lnTo>
                    <a:pt x="19687" y="5060"/>
                  </a:lnTo>
                  <a:lnTo>
                    <a:pt x="19247" y="5500"/>
                  </a:lnTo>
                  <a:lnTo>
                    <a:pt x="18770" y="4583"/>
                  </a:lnTo>
                  <a:lnTo>
                    <a:pt x="18330" y="4143"/>
                  </a:lnTo>
                  <a:lnTo>
                    <a:pt x="17854" y="4583"/>
                  </a:lnTo>
                  <a:lnTo>
                    <a:pt x="16937" y="4143"/>
                  </a:lnTo>
                  <a:lnTo>
                    <a:pt x="16497" y="4143"/>
                  </a:lnTo>
                  <a:lnTo>
                    <a:pt x="15104" y="3667"/>
                  </a:lnTo>
                  <a:lnTo>
                    <a:pt x="15104" y="3227"/>
                  </a:lnTo>
                  <a:lnTo>
                    <a:pt x="14188" y="3227"/>
                  </a:lnTo>
                  <a:lnTo>
                    <a:pt x="13748" y="2750"/>
                  </a:lnTo>
                  <a:lnTo>
                    <a:pt x="12355" y="2750"/>
                  </a:lnTo>
                  <a:lnTo>
                    <a:pt x="11915" y="2310"/>
                  </a:lnTo>
                  <a:lnTo>
                    <a:pt x="10998" y="1834"/>
                  </a:lnTo>
                  <a:lnTo>
                    <a:pt x="10082" y="2310"/>
                  </a:lnTo>
                  <a:lnTo>
                    <a:pt x="9605" y="1394"/>
                  </a:lnTo>
                  <a:lnTo>
                    <a:pt x="9165" y="917"/>
                  </a:lnTo>
                  <a:lnTo>
                    <a:pt x="9165" y="477"/>
                  </a:lnTo>
                  <a:lnTo>
                    <a:pt x="9165" y="1"/>
                  </a:lnTo>
                  <a:close/>
                </a:path>
              </a:pathLst>
            </a:custGeom>
            <a:solidFill>
              <a:schemeClr val="accent1"/>
            </a:solidFill>
            <a:ln cap="flat" cmpd="sng" w="9525">
              <a:solidFill>
                <a:schemeClr val="accent1"/>
              </a:solidFill>
              <a:prstDash val="solid"/>
              <a:round/>
              <a:headEnd len="sm" w="sm" type="none"/>
              <a:tailEnd len="sm" w="sm" type="none"/>
            </a:ln>
            <a:effectLst>
              <a:outerShdw blurRad="57150" rotWithShape="0" algn="bl" dir="1740000" dist="19050">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7" name="Google Shape;857;p46"/>
            <p:cNvSpPr/>
            <p:nvPr/>
          </p:nvSpPr>
          <p:spPr>
            <a:xfrm>
              <a:off x="4298792" y="3871929"/>
              <a:ext cx="287598" cy="441998"/>
            </a:xfrm>
            <a:custGeom>
              <a:rect b="b" l="l" r="r" t="t"/>
              <a:pathLst>
                <a:path extrusionOk="0" h="27496" w="17891">
                  <a:moveTo>
                    <a:pt x="9642" y="1"/>
                  </a:moveTo>
                  <a:lnTo>
                    <a:pt x="9642" y="477"/>
                  </a:lnTo>
                  <a:lnTo>
                    <a:pt x="8249" y="477"/>
                  </a:lnTo>
                  <a:lnTo>
                    <a:pt x="8249" y="917"/>
                  </a:lnTo>
                  <a:lnTo>
                    <a:pt x="8249" y="1834"/>
                  </a:lnTo>
                  <a:lnTo>
                    <a:pt x="8249" y="2310"/>
                  </a:lnTo>
                  <a:lnTo>
                    <a:pt x="7809" y="2750"/>
                  </a:lnTo>
                  <a:lnTo>
                    <a:pt x="7809" y="3227"/>
                  </a:lnTo>
                  <a:lnTo>
                    <a:pt x="7809" y="4143"/>
                  </a:lnTo>
                  <a:lnTo>
                    <a:pt x="7332" y="4583"/>
                  </a:lnTo>
                  <a:lnTo>
                    <a:pt x="6892" y="5060"/>
                  </a:lnTo>
                  <a:lnTo>
                    <a:pt x="7332" y="5976"/>
                  </a:lnTo>
                  <a:lnTo>
                    <a:pt x="6892" y="6893"/>
                  </a:lnTo>
                  <a:lnTo>
                    <a:pt x="6416" y="7333"/>
                  </a:lnTo>
                  <a:lnTo>
                    <a:pt x="6416" y="8249"/>
                  </a:lnTo>
                  <a:lnTo>
                    <a:pt x="5976" y="8726"/>
                  </a:lnTo>
                  <a:lnTo>
                    <a:pt x="5499" y="9642"/>
                  </a:lnTo>
                  <a:lnTo>
                    <a:pt x="5059" y="10082"/>
                  </a:lnTo>
                  <a:lnTo>
                    <a:pt x="4583" y="10559"/>
                  </a:lnTo>
                  <a:lnTo>
                    <a:pt x="4583" y="10999"/>
                  </a:lnTo>
                  <a:lnTo>
                    <a:pt x="4143" y="11915"/>
                  </a:lnTo>
                  <a:lnTo>
                    <a:pt x="3666" y="12832"/>
                  </a:lnTo>
                  <a:lnTo>
                    <a:pt x="2310" y="12832"/>
                  </a:lnTo>
                  <a:lnTo>
                    <a:pt x="1833" y="13308"/>
                  </a:lnTo>
                  <a:lnTo>
                    <a:pt x="1833" y="13748"/>
                  </a:lnTo>
                  <a:lnTo>
                    <a:pt x="1833" y="14225"/>
                  </a:lnTo>
                  <a:lnTo>
                    <a:pt x="1833" y="14665"/>
                  </a:lnTo>
                  <a:lnTo>
                    <a:pt x="1393" y="15581"/>
                  </a:lnTo>
                  <a:lnTo>
                    <a:pt x="917" y="16058"/>
                  </a:lnTo>
                  <a:lnTo>
                    <a:pt x="917" y="16498"/>
                  </a:lnTo>
                  <a:lnTo>
                    <a:pt x="917" y="16974"/>
                  </a:lnTo>
                  <a:lnTo>
                    <a:pt x="1833" y="16974"/>
                  </a:lnTo>
                  <a:lnTo>
                    <a:pt x="2310" y="17414"/>
                  </a:lnTo>
                  <a:lnTo>
                    <a:pt x="2750" y="17414"/>
                  </a:lnTo>
                  <a:lnTo>
                    <a:pt x="3226" y="18331"/>
                  </a:lnTo>
                  <a:lnTo>
                    <a:pt x="3226" y="18807"/>
                  </a:lnTo>
                  <a:lnTo>
                    <a:pt x="2750" y="19247"/>
                  </a:lnTo>
                  <a:lnTo>
                    <a:pt x="2310" y="19724"/>
                  </a:lnTo>
                  <a:lnTo>
                    <a:pt x="2310" y="20164"/>
                  </a:lnTo>
                  <a:lnTo>
                    <a:pt x="1833" y="20640"/>
                  </a:lnTo>
                  <a:lnTo>
                    <a:pt x="2310" y="21080"/>
                  </a:lnTo>
                  <a:lnTo>
                    <a:pt x="1833" y="22473"/>
                  </a:lnTo>
                  <a:lnTo>
                    <a:pt x="1833" y="22913"/>
                  </a:lnTo>
                  <a:lnTo>
                    <a:pt x="1393" y="22913"/>
                  </a:lnTo>
                  <a:lnTo>
                    <a:pt x="917" y="23390"/>
                  </a:lnTo>
                  <a:lnTo>
                    <a:pt x="917" y="23830"/>
                  </a:lnTo>
                  <a:lnTo>
                    <a:pt x="477" y="24746"/>
                  </a:lnTo>
                  <a:lnTo>
                    <a:pt x="0" y="25223"/>
                  </a:lnTo>
                  <a:lnTo>
                    <a:pt x="0" y="25663"/>
                  </a:lnTo>
                  <a:lnTo>
                    <a:pt x="917" y="25663"/>
                  </a:lnTo>
                  <a:lnTo>
                    <a:pt x="1393" y="25223"/>
                  </a:lnTo>
                  <a:lnTo>
                    <a:pt x="2310" y="25663"/>
                  </a:lnTo>
                  <a:lnTo>
                    <a:pt x="2310" y="26139"/>
                  </a:lnTo>
                  <a:lnTo>
                    <a:pt x="3226" y="26139"/>
                  </a:lnTo>
                  <a:lnTo>
                    <a:pt x="3666" y="26579"/>
                  </a:lnTo>
                  <a:lnTo>
                    <a:pt x="4583" y="27056"/>
                  </a:lnTo>
                  <a:lnTo>
                    <a:pt x="5059" y="27496"/>
                  </a:lnTo>
                  <a:lnTo>
                    <a:pt x="5499" y="27056"/>
                  </a:lnTo>
                  <a:lnTo>
                    <a:pt x="5499" y="27496"/>
                  </a:lnTo>
                  <a:lnTo>
                    <a:pt x="5976" y="27496"/>
                  </a:lnTo>
                  <a:lnTo>
                    <a:pt x="7332" y="27056"/>
                  </a:lnTo>
                  <a:lnTo>
                    <a:pt x="6892" y="25663"/>
                  </a:lnTo>
                  <a:lnTo>
                    <a:pt x="6892" y="24746"/>
                  </a:lnTo>
                  <a:lnTo>
                    <a:pt x="7332" y="24306"/>
                  </a:lnTo>
                  <a:lnTo>
                    <a:pt x="7332" y="23830"/>
                  </a:lnTo>
                  <a:lnTo>
                    <a:pt x="7809" y="23830"/>
                  </a:lnTo>
                  <a:lnTo>
                    <a:pt x="7809" y="23390"/>
                  </a:lnTo>
                  <a:lnTo>
                    <a:pt x="8725" y="23390"/>
                  </a:lnTo>
                  <a:lnTo>
                    <a:pt x="9165" y="22913"/>
                  </a:lnTo>
                  <a:lnTo>
                    <a:pt x="9642" y="22473"/>
                  </a:lnTo>
                  <a:lnTo>
                    <a:pt x="9642" y="21997"/>
                  </a:lnTo>
                  <a:lnTo>
                    <a:pt x="9642" y="21557"/>
                  </a:lnTo>
                  <a:lnTo>
                    <a:pt x="9165" y="21557"/>
                  </a:lnTo>
                  <a:lnTo>
                    <a:pt x="8725" y="21080"/>
                  </a:lnTo>
                  <a:lnTo>
                    <a:pt x="9165" y="20640"/>
                  </a:lnTo>
                  <a:lnTo>
                    <a:pt x="9165" y="20164"/>
                  </a:lnTo>
                  <a:lnTo>
                    <a:pt x="9642" y="19724"/>
                  </a:lnTo>
                  <a:lnTo>
                    <a:pt x="10082" y="19724"/>
                  </a:lnTo>
                  <a:lnTo>
                    <a:pt x="10082" y="19247"/>
                  </a:lnTo>
                  <a:lnTo>
                    <a:pt x="10558" y="18807"/>
                  </a:lnTo>
                  <a:lnTo>
                    <a:pt x="10998" y="18331"/>
                  </a:lnTo>
                  <a:lnTo>
                    <a:pt x="10998" y="17891"/>
                  </a:lnTo>
                  <a:lnTo>
                    <a:pt x="10998" y="17414"/>
                  </a:lnTo>
                  <a:lnTo>
                    <a:pt x="10558" y="16974"/>
                  </a:lnTo>
                  <a:lnTo>
                    <a:pt x="10558" y="16058"/>
                  </a:lnTo>
                  <a:lnTo>
                    <a:pt x="10082" y="15581"/>
                  </a:lnTo>
                  <a:lnTo>
                    <a:pt x="10082" y="15141"/>
                  </a:lnTo>
                  <a:lnTo>
                    <a:pt x="10082" y="14665"/>
                  </a:lnTo>
                  <a:lnTo>
                    <a:pt x="11475" y="15141"/>
                  </a:lnTo>
                  <a:lnTo>
                    <a:pt x="11915" y="15141"/>
                  </a:lnTo>
                  <a:lnTo>
                    <a:pt x="11915" y="14665"/>
                  </a:lnTo>
                  <a:lnTo>
                    <a:pt x="12391" y="14225"/>
                  </a:lnTo>
                  <a:lnTo>
                    <a:pt x="11915" y="13748"/>
                  </a:lnTo>
                  <a:lnTo>
                    <a:pt x="12831" y="12392"/>
                  </a:lnTo>
                  <a:lnTo>
                    <a:pt x="12831" y="11915"/>
                  </a:lnTo>
                  <a:lnTo>
                    <a:pt x="14224" y="11915"/>
                  </a:lnTo>
                  <a:lnTo>
                    <a:pt x="13748" y="11475"/>
                  </a:lnTo>
                  <a:lnTo>
                    <a:pt x="13748" y="10999"/>
                  </a:lnTo>
                  <a:lnTo>
                    <a:pt x="13748" y="10559"/>
                  </a:lnTo>
                  <a:lnTo>
                    <a:pt x="13748" y="10082"/>
                  </a:lnTo>
                  <a:lnTo>
                    <a:pt x="14224" y="9642"/>
                  </a:lnTo>
                  <a:lnTo>
                    <a:pt x="14224" y="9166"/>
                  </a:lnTo>
                  <a:lnTo>
                    <a:pt x="14664" y="8726"/>
                  </a:lnTo>
                  <a:lnTo>
                    <a:pt x="14664" y="8249"/>
                  </a:lnTo>
                  <a:lnTo>
                    <a:pt x="15141" y="7809"/>
                  </a:lnTo>
                  <a:lnTo>
                    <a:pt x="15141" y="7333"/>
                  </a:lnTo>
                  <a:lnTo>
                    <a:pt x="15581" y="7333"/>
                  </a:lnTo>
                  <a:lnTo>
                    <a:pt x="15581" y="6893"/>
                  </a:lnTo>
                  <a:lnTo>
                    <a:pt x="16497" y="6893"/>
                  </a:lnTo>
                  <a:lnTo>
                    <a:pt x="16497" y="6416"/>
                  </a:lnTo>
                  <a:lnTo>
                    <a:pt x="17414" y="6416"/>
                  </a:lnTo>
                  <a:lnTo>
                    <a:pt x="17414" y="5976"/>
                  </a:lnTo>
                  <a:lnTo>
                    <a:pt x="17890" y="5976"/>
                  </a:lnTo>
                  <a:lnTo>
                    <a:pt x="17890" y="5500"/>
                  </a:lnTo>
                  <a:lnTo>
                    <a:pt x="17414" y="5060"/>
                  </a:lnTo>
                  <a:lnTo>
                    <a:pt x="16974" y="5060"/>
                  </a:lnTo>
                  <a:lnTo>
                    <a:pt x="16974" y="4583"/>
                  </a:lnTo>
                  <a:lnTo>
                    <a:pt x="16974" y="4143"/>
                  </a:lnTo>
                  <a:lnTo>
                    <a:pt x="17414" y="3667"/>
                  </a:lnTo>
                  <a:lnTo>
                    <a:pt x="16974" y="2750"/>
                  </a:lnTo>
                  <a:lnTo>
                    <a:pt x="16497" y="3227"/>
                  </a:lnTo>
                  <a:lnTo>
                    <a:pt x="16057" y="3227"/>
                  </a:lnTo>
                  <a:lnTo>
                    <a:pt x="15581" y="2750"/>
                  </a:lnTo>
                  <a:lnTo>
                    <a:pt x="14664" y="2750"/>
                  </a:lnTo>
                  <a:lnTo>
                    <a:pt x="14664" y="3227"/>
                  </a:lnTo>
                  <a:lnTo>
                    <a:pt x="14224" y="2750"/>
                  </a:lnTo>
                  <a:lnTo>
                    <a:pt x="13748" y="2310"/>
                  </a:lnTo>
                  <a:lnTo>
                    <a:pt x="13308" y="2310"/>
                  </a:lnTo>
                  <a:lnTo>
                    <a:pt x="12831" y="1834"/>
                  </a:lnTo>
                  <a:lnTo>
                    <a:pt x="11475" y="1834"/>
                  </a:lnTo>
                  <a:lnTo>
                    <a:pt x="11475" y="1394"/>
                  </a:lnTo>
                  <a:lnTo>
                    <a:pt x="10998" y="917"/>
                  </a:lnTo>
                  <a:lnTo>
                    <a:pt x="10998" y="477"/>
                  </a:lnTo>
                  <a:lnTo>
                    <a:pt x="10558" y="477"/>
                  </a:lnTo>
                  <a:lnTo>
                    <a:pt x="9642" y="1"/>
                  </a:lnTo>
                  <a:close/>
                </a:path>
              </a:pathLst>
            </a:custGeom>
            <a:solidFill>
              <a:schemeClr val="dk2"/>
            </a:solidFill>
            <a:ln cap="flat" cmpd="sng" w="9525">
              <a:solidFill>
                <a:schemeClr val="dk2"/>
              </a:solidFill>
              <a:prstDash val="solid"/>
              <a:round/>
              <a:headEnd len="sm" w="sm" type="none"/>
              <a:tailEnd len="sm" w="sm" type="none"/>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8" name="Google Shape;858;p46"/>
            <p:cNvSpPr/>
            <p:nvPr/>
          </p:nvSpPr>
          <p:spPr>
            <a:xfrm>
              <a:off x="5123826" y="4240256"/>
              <a:ext cx="73672" cy="44206"/>
            </a:xfrm>
            <a:custGeom>
              <a:rect b="b" l="l" r="r" t="t"/>
              <a:pathLst>
                <a:path extrusionOk="0" h="2750" w="4583">
                  <a:moveTo>
                    <a:pt x="2310" y="0"/>
                  </a:moveTo>
                  <a:lnTo>
                    <a:pt x="1833" y="477"/>
                  </a:lnTo>
                  <a:lnTo>
                    <a:pt x="2310" y="917"/>
                  </a:lnTo>
                  <a:lnTo>
                    <a:pt x="0" y="917"/>
                  </a:lnTo>
                  <a:lnTo>
                    <a:pt x="0" y="1393"/>
                  </a:lnTo>
                  <a:lnTo>
                    <a:pt x="1833" y="1393"/>
                  </a:lnTo>
                  <a:lnTo>
                    <a:pt x="2310" y="2310"/>
                  </a:lnTo>
                  <a:lnTo>
                    <a:pt x="2750" y="2310"/>
                  </a:lnTo>
                  <a:lnTo>
                    <a:pt x="2750" y="2750"/>
                  </a:lnTo>
                  <a:lnTo>
                    <a:pt x="3226" y="2750"/>
                  </a:lnTo>
                  <a:lnTo>
                    <a:pt x="3666" y="2310"/>
                  </a:lnTo>
                  <a:lnTo>
                    <a:pt x="3666" y="1833"/>
                  </a:lnTo>
                  <a:lnTo>
                    <a:pt x="4143" y="1833"/>
                  </a:lnTo>
                  <a:lnTo>
                    <a:pt x="4583" y="917"/>
                  </a:lnTo>
                  <a:lnTo>
                    <a:pt x="4143" y="1393"/>
                  </a:lnTo>
                  <a:lnTo>
                    <a:pt x="3666" y="1393"/>
                  </a:lnTo>
                  <a:lnTo>
                    <a:pt x="3226" y="917"/>
                  </a:lnTo>
                  <a:lnTo>
                    <a:pt x="3226" y="477"/>
                  </a:lnTo>
                  <a:lnTo>
                    <a:pt x="231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59" name="Google Shape;859;p46"/>
            <p:cNvSpPr/>
            <p:nvPr/>
          </p:nvSpPr>
          <p:spPr>
            <a:xfrm>
              <a:off x="5226947" y="4233183"/>
              <a:ext cx="37149" cy="21814"/>
            </a:xfrm>
            <a:custGeom>
              <a:rect b="b" l="l" r="r" t="t"/>
              <a:pathLst>
                <a:path extrusionOk="0" h="1357" w="2311">
                  <a:moveTo>
                    <a:pt x="1" y="0"/>
                  </a:moveTo>
                  <a:lnTo>
                    <a:pt x="1" y="440"/>
                  </a:lnTo>
                  <a:lnTo>
                    <a:pt x="477" y="917"/>
                  </a:lnTo>
                  <a:lnTo>
                    <a:pt x="917" y="917"/>
                  </a:lnTo>
                  <a:lnTo>
                    <a:pt x="1834" y="1357"/>
                  </a:lnTo>
                  <a:lnTo>
                    <a:pt x="2310" y="1357"/>
                  </a:lnTo>
                  <a:lnTo>
                    <a:pt x="2310" y="917"/>
                  </a:lnTo>
                  <a:lnTo>
                    <a:pt x="1834" y="440"/>
                  </a:lnTo>
                  <a:lnTo>
                    <a:pt x="917" y="44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0" name="Google Shape;860;p46"/>
            <p:cNvSpPr/>
            <p:nvPr/>
          </p:nvSpPr>
          <p:spPr>
            <a:xfrm>
              <a:off x="5028356" y="4292114"/>
              <a:ext cx="29482" cy="29482"/>
            </a:xfrm>
            <a:custGeom>
              <a:rect b="b" l="l" r="r" t="t"/>
              <a:pathLst>
                <a:path extrusionOk="0" h="1834" w="1834">
                  <a:moveTo>
                    <a:pt x="917" y="0"/>
                  </a:moveTo>
                  <a:lnTo>
                    <a:pt x="917" y="440"/>
                  </a:lnTo>
                  <a:lnTo>
                    <a:pt x="0" y="440"/>
                  </a:lnTo>
                  <a:lnTo>
                    <a:pt x="0" y="917"/>
                  </a:lnTo>
                  <a:lnTo>
                    <a:pt x="0" y="1833"/>
                  </a:lnTo>
                  <a:lnTo>
                    <a:pt x="917" y="917"/>
                  </a:lnTo>
                  <a:lnTo>
                    <a:pt x="1357" y="917"/>
                  </a:lnTo>
                  <a:lnTo>
                    <a:pt x="1357" y="440"/>
                  </a:lnTo>
                  <a:lnTo>
                    <a:pt x="1833"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1" name="Google Shape;861;p46"/>
            <p:cNvSpPr/>
            <p:nvPr/>
          </p:nvSpPr>
          <p:spPr>
            <a:xfrm>
              <a:off x="4932292" y="3408133"/>
              <a:ext cx="7684" cy="7089"/>
            </a:xfrm>
            <a:custGeom>
              <a:rect b="b" l="l" r="r" t="t"/>
              <a:pathLst>
                <a:path extrusionOk="0" h="441" w="478">
                  <a:moveTo>
                    <a:pt x="477" y="1"/>
                  </a:moveTo>
                  <a:lnTo>
                    <a:pt x="1"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2" name="Google Shape;862;p46"/>
            <p:cNvSpPr/>
            <p:nvPr/>
          </p:nvSpPr>
          <p:spPr>
            <a:xfrm>
              <a:off x="5492136" y="3953253"/>
              <a:ext cx="7684" cy="7089"/>
            </a:xfrm>
            <a:custGeom>
              <a:rect b="b" l="l" r="r" t="t"/>
              <a:pathLst>
                <a:path extrusionOk="0" h="441" w="478">
                  <a:moveTo>
                    <a:pt x="477" y="1"/>
                  </a:moveTo>
                  <a:lnTo>
                    <a:pt x="1"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3" name="Google Shape;863;p46"/>
            <p:cNvSpPr/>
            <p:nvPr/>
          </p:nvSpPr>
          <p:spPr>
            <a:xfrm>
              <a:off x="4822098" y="3290271"/>
              <a:ext cx="758451" cy="743742"/>
            </a:xfrm>
            <a:custGeom>
              <a:rect b="b" l="l" r="r" t="t"/>
              <a:pathLst>
                <a:path extrusionOk="0" h="46267" w="47182">
                  <a:moveTo>
                    <a:pt x="28412" y="1"/>
                  </a:moveTo>
                  <a:lnTo>
                    <a:pt x="27935" y="441"/>
                  </a:lnTo>
                  <a:lnTo>
                    <a:pt x="26579" y="441"/>
                  </a:lnTo>
                  <a:lnTo>
                    <a:pt x="26102" y="917"/>
                  </a:lnTo>
                  <a:lnTo>
                    <a:pt x="26102" y="1357"/>
                  </a:lnTo>
                  <a:lnTo>
                    <a:pt x="26102" y="1834"/>
                  </a:lnTo>
                  <a:lnTo>
                    <a:pt x="25662" y="2274"/>
                  </a:lnTo>
                  <a:lnTo>
                    <a:pt x="25662" y="2750"/>
                  </a:lnTo>
                  <a:lnTo>
                    <a:pt x="25662" y="3667"/>
                  </a:lnTo>
                  <a:lnTo>
                    <a:pt x="25662" y="4583"/>
                  </a:lnTo>
                  <a:lnTo>
                    <a:pt x="24746" y="4583"/>
                  </a:lnTo>
                  <a:lnTo>
                    <a:pt x="24269" y="5023"/>
                  </a:lnTo>
                  <a:lnTo>
                    <a:pt x="23829" y="5023"/>
                  </a:lnTo>
                  <a:lnTo>
                    <a:pt x="22913" y="5500"/>
                  </a:lnTo>
                  <a:lnTo>
                    <a:pt x="21996" y="5940"/>
                  </a:lnTo>
                  <a:lnTo>
                    <a:pt x="21080" y="5940"/>
                  </a:lnTo>
                  <a:lnTo>
                    <a:pt x="20163" y="6416"/>
                  </a:lnTo>
                  <a:lnTo>
                    <a:pt x="20163" y="6856"/>
                  </a:lnTo>
                  <a:lnTo>
                    <a:pt x="21520" y="6856"/>
                  </a:lnTo>
                  <a:lnTo>
                    <a:pt x="21996" y="7333"/>
                  </a:lnTo>
                  <a:lnTo>
                    <a:pt x="21520" y="7773"/>
                  </a:lnTo>
                  <a:lnTo>
                    <a:pt x="21520" y="8249"/>
                  </a:lnTo>
                  <a:lnTo>
                    <a:pt x="20603" y="7773"/>
                  </a:lnTo>
                  <a:lnTo>
                    <a:pt x="18770" y="7773"/>
                  </a:lnTo>
                  <a:lnTo>
                    <a:pt x="18770" y="7333"/>
                  </a:lnTo>
                  <a:lnTo>
                    <a:pt x="17414" y="7333"/>
                  </a:lnTo>
                  <a:lnTo>
                    <a:pt x="16497" y="6856"/>
                  </a:lnTo>
                  <a:lnTo>
                    <a:pt x="15581" y="6416"/>
                  </a:lnTo>
                  <a:lnTo>
                    <a:pt x="15581" y="6856"/>
                  </a:lnTo>
                  <a:lnTo>
                    <a:pt x="14664" y="6416"/>
                  </a:lnTo>
                  <a:lnTo>
                    <a:pt x="15104" y="5940"/>
                  </a:lnTo>
                  <a:lnTo>
                    <a:pt x="14664" y="5500"/>
                  </a:lnTo>
                  <a:lnTo>
                    <a:pt x="14664" y="5023"/>
                  </a:lnTo>
                  <a:lnTo>
                    <a:pt x="15104" y="4583"/>
                  </a:lnTo>
                  <a:lnTo>
                    <a:pt x="14188" y="4583"/>
                  </a:lnTo>
                  <a:lnTo>
                    <a:pt x="13271" y="4107"/>
                  </a:lnTo>
                  <a:lnTo>
                    <a:pt x="12831" y="4107"/>
                  </a:lnTo>
                  <a:lnTo>
                    <a:pt x="12831" y="4583"/>
                  </a:lnTo>
                  <a:lnTo>
                    <a:pt x="12355" y="5500"/>
                  </a:lnTo>
                  <a:lnTo>
                    <a:pt x="12355" y="6416"/>
                  </a:lnTo>
                  <a:lnTo>
                    <a:pt x="12355" y="6856"/>
                  </a:lnTo>
                  <a:lnTo>
                    <a:pt x="13271" y="7773"/>
                  </a:lnTo>
                  <a:lnTo>
                    <a:pt x="12831" y="8249"/>
                  </a:lnTo>
                  <a:lnTo>
                    <a:pt x="12831" y="8689"/>
                  </a:lnTo>
                  <a:lnTo>
                    <a:pt x="12831" y="9166"/>
                  </a:lnTo>
                  <a:lnTo>
                    <a:pt x="13271" y="9606"/>
                  </a:lnTo>
                  <a:lnTo>
                    <a:pt x="13271" y="10083"/>
                  </a:lnTo>
                  <a:lnTo>
                    <a:pt x="12355" y="10083"/>
                  </a:lnTo>
                  <a:lnTo>
                    <a:pt x="11915" y="9606"/>
                  </a:lnTo>
                  <a:lnTo>
                    <a:pt x="10998" y="9606"/>
                  </a:lnTo>
                  <a:lnTo>
                    <a:pt x="11438" y="9166"/>
                  </a:lnTo>
                  <a:lnTo>
                    <a:pt x="10522" y="9166"/>
                  </a:lnTo>
                  <a:lnTo>
                    <a:pt x="9165" y="9606"/>
                  </a:lnTo>
                  <a:lnTo>
                    <a:pt x="8689" y="9166"/>
                  </a:lnTo>
                  <a:lnTo>
                    <a:pt x="8689" y="9606"/>
                  </a:lnTo>
                  <a:lnTo>
                    <a:pt x="7772" y="9606"/>
                  </a:lnTo>
                  <a:lnTo>
                    <a:pt x="7772" y="9166"/>
                  </a:lnTo>
                  <a:lnTo>
                    <a:pt x="7772" y="8249"/>
                  </a:lnTo>
                  <a:lnTo>
                    <a:pt x="6856" y="8249"/>
                  </a:lnTo>
                  <a:lnTo>
                    <a:pt x="6856" y="7773"/>
                  </a:lnTo>
                  <a:lnTo>
                    <a:pt x="5939" y="7333"/>
                  </a:lnTo>
                  <a:lnTo>
                    <a:pt x="5499" y="7773"/>
                  </a:lnTo>
                  <a:lnTo>
                    <a:pt x="5499" y="8249"/>
                  </a:lnTo>
                  <a:lnTo>
                    <a:pt x="4583" y="8249"/>
                  </a:lnTo>
                  <a:lnTo>
                    <a:pt x="4106" y="7773"/>
                  </a:lnTo>
                  <a:lnTo>
                    <a:pt x="2750" y="7773"/>
                  </a:lnTo>
                  <a:lnTo>
                    <a:pt x="2273" y="7333"/>
                  </a:lnTo>
                  <a:lnTo>
                    <a:pt x="1833" y="8249"/>
                  </a:lnTo>
                  <a:lnTo>
                    <a:pt x="440" y="8249"/>
                  </a:lnTo>
                  <a:lnTo>
                    <a:pt x="440" y="8689"/>
                  </a:lnTo>
                  <a:lnTo>
                    <a:pt x="1833" y="8689"/>
                  </a:lnTo>
                  <a:lnTo>
                    <a:pt x="1833" y="9166"/>
                  </a:lnTo>
                  <a:lnTo>
                    <a:pt x="1833" y="9606"/>
                  </a:lnTo>
                  <a:lnTo>
                    <a:pt x="1357" y="9606"/>
                  </a:lnTo>
                  <a:lnTo>
                    <a:pt x="1357" y="10083"/>
                  </a:lnTo>
                  <a:lnTo>
                    <a:pt x="440" y="10083"/>
                  </a:lnTo>
                  <a:lnTo>
                    <a:pt x="0" y="10522"/>
                  </a:lnTo>
                  <a:lnTo>
                    <a:pt x="440" y="10522"/>
                  </a:lnTo>
                  <a:lnTo>
                    <a:pt x="917" y="10999"/>
                  </a:lnTo>
                  <a:lnTo>
                    <a:pt x="1833" y="11916"/>
                  </a:lnTo>
                  <a:lnTo>
                    <a:pt x="1833" y="11439"/>
                  </a:lnTo>
                  <a:lnTo>
                    <a:pt x="2750" y="11916"/>
                  </a:lnTo>
                  <a:lnTo>
                    <a:pt x="2750" y="11439"/>
                  </a:lnTo>
                  <a:lnTo>
                    <a:pt x="3190" y="11439"/>
                  </a:lnTo>
                  <a:lnTo>
                    <a:pt x="3190" y="11916"/>
                  </a:lnTo>
                  <a:lnTo>
                    <a:pt x="4106" y="12832"/>
                  </a:lnTo>
                  <a:lnTo>
                    <a:pt x="4583" y="12832"/>
                  </a:lnTo>
                  <a:lnTo>
                    <a:pt x="4583" y="13272"/>
                  </a:lnTo>
                  <a:lnTo>
                    <a:pt x="5023" y="13272"/>
                  </a:lnTo>
                  <a:lnTo>
                    <a:pt x="5023" y="13749"/>
                  </a:lnTo>
                  <a:lnTo>
                    <a:pt x="5023" y="14188"/>
                  </a:lnTo>
                  <a:lnTo>
                    <a:pt x="7332" y="14188"/>
                  </a:lnTo>
                  <a:lnTo>
                    <a:pt x="6856" y="14665"/>
                  </a:lnTo>
                  <a:lnTo>
                    <a:pt x="7332" y="14665"/>
                  </a:lnTo>
                  <a:lnTo>
                    <a:pt x="7772" y="15105"/>
                  </a:lnTo>
                  <a:lnTo>
                    <a:pt x="7332" y="16021"/>
                  </a:lnTo>
                  <a:lnTo>
                    <a:pt x="7772" y="16021"/>
                  </a:lnTo>
                  <a:lnTo>
                    <a:pt x="8249" y="16498"/>
                  </a:lnTo>
                  <a:lnTo>
                    <a:pt x="8249" y="16938"/>
                  </a:lnTo>
                  <a:lnTo>
                    <a:pt x="8689" y="16938"/>
                  </a:lnTo>
                  <a:lnTo>
                    <a:pt x="8689" y="17415"/>
                  </a:lnTo>
                  <a:lnTo>
                    <a:pt x="7772" y="18331"/>
                  </a:lnTo>
                  <a:lnTo>
                    <a:pt x="8249" y="18771"/>
                  </a:lnTo>
                  <a:lnTo>
                    <a:pt x="8689" y="19687"/>
                  </a:lnTo>
                  <a:lnTo>
                    <a:pt x="9165" y="19687"/>
                  </a:lnTo>
                  <a:lnTo>
                    <a:pt x="9165" y="20604"/>
                  </a:lnTo>
                  <a:lnTo>
                    <a:pt x="9605" y="21081"/>
                  </a:lnTo>
                  <a:lnTo>
                    <a:pt x="9605" y="21521"/>
                  </a:lnTo>
                  <a:lnTo>
                    <a:pt x="10522" y="21997"/>
                  </a:lnTo>
                  <a:lnTo>
                    <a:pt x="10998" y="21521"/>
                  </a:lnTo>
                  <a:lnTo>
                    <a:pt x="11438" y="21997"/>
                  </a:lnTo>
                  <a:lnTo>
                    <a:pt x="11438" y="22437"/>
                  </a:lnTo>
                  <a:lnTo>
                    <a:pt x="10998" y="22914"/>
                  </a:lnTo>
                  <a:lnTo>
                    <a:pt x="11438" y="22914"/>
                  </a:lnTo>
                  <a:lnTo>
                    <a:pt x="10998" y="23830"/>
                  </a:lnTo>
                  <a:lnTo>
                    <a:pt x="10998" y="24747"/>
                  </a:lnTo>
                  <a:lnTo>
                    <a:pt x="10998" y="25187"/>
                  </a:lnTo>
                  <a:lnTo>
                    <a:pt x="10522" y="25663"/>
                  </a:lnTo>
                  <a:lnTo>
                    <a:pt x="10522" y="26103"/>
                  </a:lnTo>
                  <a:lnTo>
                    <a:pt x="10998" y="26103"/>
                  </a:lnTo>
                  <a:lnTo>
                    <a:pt x="10998" y="26580"/>
                  </a:lnTo>
                  <a:lnTo>
                    <a:pt x="10998" y="27020"/>
                  </a:lnTo>
                  <a:lnTo>
                    <a:pt x="11438" y="27496"/>
                  </a:lnTo>
                  <a:lnTo>
                    <a:pt x="11438" y="27936"/>
                  </a:lnTo>
                  <a:lnTo>
                    <a:pt x="11915" y="28853"/>
                  </a:lnTo>
                  <a:lnTo>
                    <a:pt x="11915" y="29329"/>
                  </a:lnTo>
                  <a:lnTo>
                    <a:pt x="11438" y="28853"/>
                  </a:lnTo>
                  <a:lnTo>
                    <a:pt x="10998" y="28413"/>
                  </a:lnTo>
                  <a:lnTo>
                    <a:pt x="10998" y="27936"/>
                  </a:lnTo>
                  <a:lnTo>
                    <a:pt x="10522" y="27496"/>
                  </a:lnTo>
                  <a:lnTo>
                    <a:pt x="10522" y="27020"/>
                  </a:lnTo>
                  <a:lnTo>
                    <a:pt x="10082" y="26580"/>
                  </a:lnTo>
                  <a:lnTo>
                    <a:pt x="10082" y="26103"/>
                  </a:lnTo>
                  <a:lnTo>
                    <a:pt x="9605" y="26580"/>
                  </a:lnTo>
                  <a:lnTo>
                    <a:pt x="9605" y="27936"/>
                  </a:lnTo>
                  <a:lnTo>
                    <a:pt x="9605" y="28413"/>
                  </a:lnTo>
                  <a:lnTo>
                    <a:pt x="9165" y="29329"/>
                  </a:lnTo>
                  <a:lnTo>
                    <a:pt x="9165" y="30246"/>
                  </a:lnTo>
                  <a:lnTo>
                    <a:pt x="8689" y="30246"/>
                  </a:lnTo>
                  <a:lnTo>
                    <a:pt x="9605" y="30686"/>
                  </a:lnTo>
                  <a:lnTo>
                    <a:pt x="9605" y="31162"/>
                  </a:lnTo>
                  <a:lnTo>
                    <a:pt x="8249" y="31162"/>
                  </a:lnTo>
                  <a:lnTo>
                    <a:pt x="8249" y="31602"/>
                  </a:lnTo>
                  <a:lnTo>
                    <a:pt x="8689" y="32079"/>
                  </a:lnTo>
                  <a:lnTo>
                    <a:pt x="7772" y="32519"/>
                  </a:lnTo>
                  <a:lnTo>
                    <a:pt x="8249" y="32995"/>
                  </a:lnTo>
                  <a:lnTo>
                    <a:pt x="7772" y="32995"/>
                  </a:lnTo>
                  <a:lnTo>
                    <a:pt x="7772" y="34352"/>
                  </a:lnTo>
                  <a:lnTo>
                    <a:pt x="7332" y="34352"/>
                  </a:lnTo>
                  <a:lnTo>
                    <a:pt x="6856" y="34828"/>
                  </a:lnTo>
                  <a:lnTo>
                    <a:pt x="6856" y="35268"/>
                  </a:lnTo>
                  <a:lnTo>
                    <a:pt x="5939" y="36185"/>
                  </a:lnTo>
                  <a:lnTo>
                    <a:pt x="5023" y="37101"/>
                  </a:lnTo>
                  <a:lnTo>
                    <a:pt x="5023" y="37578"/>
                  </a:lnTo>
                  <a:lnTo>
                    <a:pt x="5499" y="37578"/>
                  </a:lnTo>
                  <a:lnTo>
                    <a:pt x="5939" y="38494"/>
                  </a:lnTo>
                  <a:lnTo>
                    <a:pt x="5939" y="38934"/>
                  </a:lnTo>
                  <a:lnTo>
                    <a:pt x="5939" y="39411"/>
                  </a:lnTo>
                  <a:lnTo>
                    <a:pt x="6416" y="39411"/>
                  </a:lnTo>
                  <a:lnTo>
                    <a:pt x="6856" y="38934"/>
                  </a:lnTo>
                  <a:lnTo>
                    <a:pt x="6856" y="39411"/>
                  </a:lnTo>
                  <a:lnTo>
                    <a:pt x="7772" y="39851"/>
                  </a:lnTo>
                  <a:lnTo>
                    <a:pt x="8689" y="39851"/>
                  </a:lnTo>
                  <a:lnTo>
                    <a:pt x="9165" y="40767"/>
                  </a:lnTo>
                  <a:lnTo>
                    <a:pt x="10082" y="40767"/>
                  </a:lnTo>
                  <a:lnTo>
                    <a:pt x="10522" y="41244"/>
                  </a:lnTo>
                  <a:lnTo>
                    <a:pt x="10998" y="41684"/>
                  </a:lnTo>
                  <a:lnTo>
                    <a:pt x="11438" y="42160"/>
                  </a:lnTo>
                  <a:lnTo>
                    <a:pt x="12355" y="42160"/>
                  </a:lnTo>
                  <a:lnTo>
                    <a:pt x="13271" y="42600"/>
                  </a:lnTo>
                  <a:lnTo>
                    <a:pt x="13748" y="42600"/>
                  </a:lnTo>
                  <a:lnTo>
                    <a:pt x="13748" y="43077"/>
                  </a:lnTo>
                  <a:lnTo>
                    <a:pt x="14664" y="43077"/>
                  </a:lnTo>
                  <a:lnTo>
                    <a:pt x="16021" y="42600"/>
                  </a:lnTo>
                  <a:lnTo>
                    <a:pt x="16497" y="43077"/>
                  </a:lnTo>
                  <a:lnTo>
                    <a:pt x="16937" y="43517"/>
                  </a:lnTo>
                  <a:lnTo>
                    <a:pt x="16937" y="44433"/>
                  </a:lnTo>
                  <a:lnTo>
                    <a:pt x="17414" y="44910"/>
                  </a:lnTo>
                  <a:lnTo>
                    <a:pt x="18330" y="44910"/>
                  </a:lnTo>
                  <a:lnTo>
                    <a:pt x="18330" y="44433"/>
                  </a:lnTo>
                  <a:lnTo>
                    <a:pt x="18770" y="44433"/>
                  </a:lnTo>
                  <a:lnTo>
                    <a:pt x="19247" y="43993"/>
                  </a:lnTo>
                  <a:lnTo>
                    <a:pt x="19687" y="43993"/>
                  </a:lnTo>
                  <a:lnTo>
                    <a:pt x="20163" y="44433"/>
                  </a:lnTo>
                  <a:lnTo>
                    <a:pt x="20163" y="45350"/>
                  </a:lnTo>
                  <a:lnTo>
                    <a:pt x="20163" y="45826"/>
                  </a:lnTo>
                  <a:lnTo>
                    <a:pt x="21080" y="45350"/>
                  </a:lnTo>
                  <a:lnTo>
                    <a:pt x="21996" y="45826"/>
                  </a:lnTo>
                  <a:lnTo>
                    <a:pt x="23353" y="45826"/>
                  </a:lnTo>
                  <a:lnTo>
                    <a:pt x="23829" y="46266"/>
                  </a:lnTo>
                  <a:lnTo>
                    <a:pt x="24269" y="45826"/>
                  </a:lnTo>
                  <a:lnTo>
                    <a:pt x="24269" y="45350"/>
                  </a:lnTo>
                  <a:lnTo>
                    <a:pt x="23829" y="45350"/>
                  </a:lnTo>
                  <a:lnTo>
                    <a:pt x="23829" y="44910"/>
                  </a:lnTo>
                  <a:lnTo>
                    <a:pt x="24269" y="44433"/>
                  </a:lnTo>
                  <a:lnTo>
                    <a:pt x="23829" y="43993"/>
                  </a:lnTo>
                  <a:lnTo>
                    <a:pt x="24269" y="43077"/>
                  </a:lnTo>
                  <a:lnTo>
                    <a:pt x="23829" y="42600"/>
                  </a:lnTo>
                  <a:lnTo>
                    <a:pt x="24269" y="41684"/>
                  </a:lnTo>
                  <a:lnTo>
                    <a:pt x="25186" y="41684"/>
                  </a:lnTo>
                  <a:lnTo>
                    <a:pt x="25662" y="41244"/>
                  </a:lnTo>
                  <a:lnTo>
                    <a:pt x="27019" y="41244"/>
                  </a:lnTo>
                  <a:lnTo>
                    <a:pt x="27495" y="40767"/>
                  </a:lnTo>
                  <a:lnTo>
                    <a:pt x="27935" y="40327"/>
                  </a:lnTo>
                  <a:lnTo>
                    <a:pt x="28412" y="40327"/>
                  </a:lnTo>
                  <a:lnTo>
                    <a:pt x="28852" y="40767"/>
                  </a:lnTo>
                  <a:lnTo>
                    <a:pt x="29328" y="41244"/>
                  </a:lnTo>
                  <a:lnTo>
                    <a:pt x="29768" y="40767"/>
                  </a:lnTo>
                  <a:lnTo>
                    <a:pt x="30685" y="40767"/>
                  </a:lnTo>
                  <a:lnTo>
                    <a:pt x="31161" y="41684"/>
                  </a:lnTo>
                  <a:lnTo>
                    <a:pt x="31601" y="41244"/>
                  </a:lnTo>
                  <a:lnTo>
                    <a:pt x="32078" y="41244"/>
                  </a:lnTo>
                  <a:lnTo>
                    <a:pt x="32518" y="40767"/>
                  </a:lnTo>
                  <a:lnTo>
                    <a:pt x="32994" y="40767"/>
                  </a:lnTo>
                  <a:lnTo>
                    <a:pt x="32994" y="41244"/>
                  </a:lnTo>
                  <a:lnTo>
                    <a:pt x="32994" y="41684"/>
                  </a:lnTo>
                  <a:lnTo>
                    <a:pt x="33911" y="41684"/>
                  </a:lnTo>
                  <a:lnTo>
                    <a:pt x="33911" y="42160"/>
                  </a:lnTo>
                  <a:lnTo>
                    <a:pt x="33911" y="42600"/>
                  </a:lnTo>
                  <a:lnTo>
                    <a:pt x="34351" y="42160"/>
                  </a:lnTo>
                  <a:lnTo>
                    <a:pt x="34827" y="42600"/>
                  </a:lnTo>
                  <a:lnTo>
                    <a:pt x="35267" y="43077"/>
                  </a:lnTo>
                  <a:lnTo>
                    <a:pt x="35744" y="43517"/>
                  </a:lnTo>
                  <a:lnTo>
                    <a:pt x="36184" y="43993"/>
                  </a:lnTo>
                  <a:lnTo>
                    <a:pt x="38493" y="43993"/>
                  </a:lnTo>
                  <a:lnTo>
                    <a:pt x="38933" y="43517"/>
                  </a:lnTo>
                  <a:lnTo>
                    <a:pt x="38933" y="42600"/>
                  </a:lnTo>
                  <a:lnTo>
                    <a:pt x="38933" y="42160"/>
                  </a:lnTo>
                  <a:lnTo>
                    <a:pt x="40326" y="42160"/>
                  </a:lnTo>
                  <a:lnTo>
                    <a:pt x="40326" y="41684"/>
                  </a:lnTo>
                  <a:lnTo>
                    <a:pt x="41243" y="41684"/>
                  </a:lnTo>
                  <a:lnTo>
                    <a:pt x="41243" y="42160"/>
                  </a:lnTo>
                  <a:lnTo>
                    <a:pt x="42159" y="41244"/>
                  </a:lnTo>
                  <a:lnTo>
                    <a:pt x="42599" y="40327"/>
                  </a:lnTo>
                  <a:lnTo>
                    <a:pt x="42599" y="39851"/>
                  </a:lnTo>
                  <a:lnTo>
                    <a:pt x="43076" y="39411"/>
                  </a:lnTo>
                  <a:lnTo>
                    <a:pt x="42599" y="38934"/>
                  </a:lnTo>
                  <a:lnTo>
                    <a:pt x="41683" y="38934"/>
                  </a:lnTo>
                  <a:lnTo>
                    <a:pt x="41243" y="39411"/>
                  </a:lnTo>
                  <a:lnTo>
                    <a:pt x="41243" y="38934"/>
                  </a:lnTo>
                  <a:lnTo>
                    <a:pt x="40766" y="38934"/>
                  </a:lnTo>
                  <a:lnTo>
                    <a:pt x="40326" y="38018"/>
                  </a:lnTo>
                  <a:lnTo>
                    <a:pt x="40326" y="37578"/>
                  </a:lnTo>
                  <a:lnTo>
                    <a:pt x="40326" y="36661"/>
                  </a:lnTo>
                  <a:lnTo>
                    <a:pt x="40326" y="36185"/>
                  </a:lnTo>
                  <a:lnTo>
                    <a:pt x="40766" y="35745"/>
                  </a:lnTo>
                  <a:lnTo>
                    <a:pt x="40766" y="35268"/>
                  </a:lnTo>
                  <a:lnTo>
                    <a:pt x="40766" y="34828"/>
                  </a:lnTo>
                  <a:lnTo>
                    <a:pt x="40326" y="34352"/>
                  </a:lnTo>
                  <a:lnTo>
                    <a:pt x="39850" y="34352"/>
                  </a:lnTo>
                  <a:lnTo>
                    <a:pt x="39410" y="33912"/>
                  </a:lnTo>
                  <a:lnTo>
                    <a:pt x="38933" y="33912"/>
                  </a:lnTo>
                  <a:lnTo>
                    <a:pt x="38933" y="33435"/>
                  </a:lnTo>
                  <a:lnTo>
                    <a:pt x="40766" y="33435"/>
                  </a:lnTo>
                  <a:lnTo>
                    <a:pt x="41243" y="32519"/>
                  </a:lnTo>
                  <a:lnTo>
                    <a:pt x="41683" y="32079"/>
                  </a:lnTo>
                  <a:lnTo>
                    <a:pt x="42159" y="31602"/>
                  </a:lnTo>
                  <a:lnTo>
                    <a:pt x="41243" y="31162"/>
                  </a:lnTo>
                  <a:lnTo>
                    <a:pt x="41243" y="30686"/>
                  </a:lnTo>
                  <a:lnTo>
                    <a:pt x="40766" y="30246"/>
                  </a:lnTo>
                  <a:lnTo>
                    <a:pt x="40766" y="29769"/>
                  </a:lnTo>
                  <a:lnTo>
                    <a:pt x="41243" y="29769"/>
                  </a:lnTo>
                  <a:lnTo>
                    <a:pt x="41243" y="29329"/>
                  </a:lnTo>
                  <a:lnTo>
                    <a:pt x="41243" y="28853"/>
                  </a:lnTo>
                  <a:lnTo>
                    <a:pt x="40766" y="28413"/>
                  </a:lnTo>
                  <a:lnTo>
                    <a:pt x="40766" y="27936"/>
                  </a:lnTo>
                  <a:lnTo>
                    <a:pt x="41243" y="27936"/>
                  </a:lnTo>
                  <a:lnTo>
                    <a:pt x="40766" y="27496"/>
                  </a:lnTo>
                  <a:lnTo>
                    <a:pt x="40766" y="27020"/>
                  </a:lnTo>
                  <a:lnTo>
                    <a:pt x="41683" y="27020"/>
                  </a:lnTo>
                  <a:lnTo>
                    <a:pt x="41683" y="26103"/>
                  </a:lnTo>
                  <a:lnTo>
                    <a:pt x="41243" y="25187"/>
                  </a:lnTo>
                  <a:lnTo>
                    <a:pt x="40766" y="25663"/>
                  </a:lnTo>
                  <a:lnTo>
                    <a:pt x="40766" y="26103"/>
                  </a:lnTo>
                  <a:lnTo>
                    <a:pt x="40326" y="26103"/>
                  </a:lnTo>
                  <a:lnTo>
                    <a:pt x="39850" y="27020"/>
                  </a:lnTo>
                  <a:lnTo>
                    <a:pt x="38933" y="27496"/>
                  </a:lnTo>
                  <a:lnTo>
                    <a:pt x="38017" y="26580"/>
                  </a:lnTo>
                  <a:lnTo>
                    <a:pt x="38493" y="25663"/>
                  </a:lnTo>
                  <a:lnTo>
                    <a:pt x="39410" y="24747"/>
                  </a:lnTo>
                  <a:lnTo>
                    <a:pt x="39410" y="24270"/>
                  </a:lnTo>
                  <a:lnTo>
                    <a:pt x="39850" y="23354"/>
                  </a:lnTo>
                  <a:lnTo>
                    <a:pt x="40766" y="23354"/>
                  </a:lnTo>
                  <a:lnTo>
                    <a:pt x="41683" y="22914"/>
                  </a:lnTo>
                  <a:lnTo>
                    <a:pt x="42159" y="21997"/>
                  </a:lnTo>
                  <a:lnTo>
                    <a:pt x="42159" y="21521"/>
                  </a:lnTo>
                  <a:lnTo>
                    <a:pt x="42599" y="21081"/>
                  </a:lnTo>
                  <a:lnTo>
                    <a:pt x="43516" y="21521"/>
                  </a:lnTo>
                  <a:lnTo>
                    <a:pt x="43992" y="21521"/>
                  </a:lnTo>
                  <a:lnTo>
                    <a:pt x="44432" y="20604"/>
                  </a:lnTo>
                  <a:lnTo>
                    <a:pt x="44909" y="21081"/>
                  </a:lnTo>
                  <a:lnTo>
                    <a:pt x="44909" y="20604"/>
                  </a:lnTo>
                  <a:lnTo>
                    <a:pt x="44909" y="20164"/>
                  </a:lnTo>
                  <a:lnTo>
                    <a:pt x="44909" y="19687"/>
                  </a:lnTo>
                  <a:lnTo>
                    <a:pt x="45349" y="19248"/>
                  </a:lnTo>
                  <a:lnTo>
                    <a:pt x="44909" y="18771"/>
                  </a:lnTo>
                  <a:lnTo>
                    <a:pt x="44909" y="17854"/>
                  </a:lnTo>
                  <a:lnTo>
                    <a:pt x="44909" y="17415"/>
                  </a:lnTo>
                  <a:lnTo>
                    <a:pt x="45349" y="16498"/>
                  </a:lnTo>
                  <a:lnTo>
                    <a:pt x="45349" y="16021"/>
                  </a:lnTo>
                  <a:lnTo>
                    <a:pt x="45825" y="15105"/>
                  </a:lnTo>
                  <a:lnTo>
                    <a:pt x="46265" y="14665"/>
                  </a:lnTo>
                  <a:lnTo>
                    <a:pt x="47182" y="13749"/>
                  </a:lnTo>
                  <a:lnTo>
                    <a:pt x="46742" y="13272"/>
                  </a:lnTo>
                  <a:lnTo>
                    <a:pt x="45825" y="13272"/>
                  </a:lnTo>
                  <a:lnTo>
                    <a:pt x="45349" y="12832"/>
                  </a:lnTo>
                  <a:lnTo>
                    <a:pt x="44432" y="12832"/>
                  </a:lnTo>
                  <a:lnTo>
                    <a:pt x="43076" y="12355"/>
                  </a:lnTo>
                  <a:lnTo>
                    <a:pt x="42599" y="11916"/>
                  </a:lnTo>
                  <a:lnTo>
                    <a:pt x="42159" y="10999"/>
                  </a:lnTo>
                  <a:lnTo>
                    <a:pt x="41683" y="10522"/>
                  </a:lnTo>
                  <a:lnTo>
                    <a:pt x="41683" y="10083"/>
                  </a:lnTo>
                  <a:lnTo>
                    <a:pt x="40326" y="10083"/>
                  </a:lnTo>
                  <a:lnTo>
                    <a:pt x="39850" y="9606"/>
                  </a:lnTo>
                  <a:lnTo>
                    <a:pt x="39410" y="10083"/>
                  </a:lnTo>
                  <a:lnTo>
                    <a:pt x="38933" y="10083"/>
                  </a:lnTo>
                  <a:lnTo>
                    <a:pt x="38493" y="10522"/>
                  </a:lnTo>
                  <a:lnTo>
                    <a:pt x="38493" y="10083"/>
                  </a:lnTo>
                  <a:lnTo>
                    <a:pt x="38017" y="9606"/>
                  </a:lnTo>
                  <a:lnTo>
                    <a:pt x="37577" y="9166"/>
                  </a:lnTo>
                  <a:lnTo>
                    <a:pt x="37100" y="9166"/>
                  </a:lnTo>
                  <a:lnTo>
                    <a:pt x="37100" y="8689"/>
                  </a:lnTo>
                  <a:lnTo>
                    <a:pt x="36660" y="8249"/>
                  </a:lnTo>
                  <a:lnTo>
                    <a:pt x="36660" y="7773"/>
                  </a:lnTo>
                  <a:lnTo>
                    <a:pt x="35744" y="7333"/>
                  </a:lnTo>
                  <a:lnTo>
                    <a:pt x="35744" y="6856"/>
                  </a:lnTo>
                  <a:lnTo>
                    <a:pt x="35267" y="6856"/>
                  </a:lnTo>
                  <a:lnTo>
                    <a:pt x="35267" y="7333"/>
                  </a:lnTo>
                  <a:lnTo>
                    <a:pt x="34351" y="7333"/>
                  </a:lnTo>
                  <a:lnTo>
                    <a:pt x="33911" y="6856"/>
                  </a:lnTo>
                  <a:lnTo>
                    <a:pt x="34351" y="6416"/>
                  </a:lnTo>
                  <a:lnTo>
                    <a:pt x="34351" y="5500"/>
                  </a:lnTo>
                  <a:lnTo>
                    <a:pt x="34351" y="5023"/>
                  </a:lnTo>
                  <a:lnTo>
                    <a:pt x="32994" y="5023"/>
                  </a:lnTo>
                  <a:lnTo>
                    <a:pt x="32078" y="4107"/>
                  </a:lnTo>
                  <a:lnTo>
                    <a:pt x="32078" y="3667"/>
                  </a:lnTo>
                  <a:lnTo>
                    <a:pt x="31161" y="3667"/>
                  </a:lnTo>
                  <a:lnTo>
                    <a:pt x="31161" y="3190"/>
                  </a:lnTo>
                  <a:lnTo>
                    <a:pt x="31161" y="2750"/>
                  </a:lnTo>
                  <a:lnTo>
                    <a:pt x="30245" y="2750"/>
                  </a:lnTo>
                  <a:lnTo>
                    <a:pt x="30245" y="2274"/>
                  </a:lnTo>
                  <a:lnTo>
                    <a:pt x="29768" y="1834"/>
                  </a:lnTo>
                  <a:lnTo>
                    <a:pt x="29768" y="1357"/>
                  </a:lnTo>
                  <a:lnTo>
                    <a:pt x="29328" y="917"/>
                  </a:lnTo>
                  <a:lnTo>
                    <a:pt x="29328" y="441"/>
                  </a:lnTo>
                  <a:lnTo>
                    <a:pt x="29328" y="1"/>
                  </a:lnTo>
                  <a:close/>
                </a:path>
              </a:pathLst>
            </a:custGeom>
            <a:solidFill>
              <a:schemeClr val="accent2"/>
            </a:solidFill>
            <a:ln cap="flat" cmpd="sng" w="9525">
              <a:solidFill>
                <a:schemeClr val="accent2"/>
              </a:solidFill>
              <a:prstDash val="solid"/>
              <a:round/>
              <a:headEnd len="sm" w="sm" type="none"/>
              <a:tailEnd len="sm" w="sm" type="none"/>
            </a:ln>
            <a:effectLst>
              <a:outerShdw blurRad="57150" rotWithShape="0" algn="bl" dir="5400000" dist="19050">
                <a:schemeClr val="dk1">
                  <a:alpha val="2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4" name="Google Shape;864;p46"/>
            <p:cNvSpPr/>
            <p:nvPr/>
          </p:nvSpPr>
          <p:spPr>
            <a:xfrm>
              <a:off x="4939960" y="1802257"/>
              <a:ext cx="16" cy="7089"/>
            </a:xfrm>
            <a:custGeom>
              <a:rect b="b" l="l" r="r" t="t"/>
              <a:pathLst>
                <a:path extrusionOk="0" h="441" w="1">
                  <a:moveTo>
                    <a:pt x="0" y="1"/>
                  </a:moveTo>
                  <a:lnTo>
                    <a:pt x="0" y="44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5" name="Google Shape;865;p46"/>
            <p:cNvSpPr/>
            <p:nvPr/>
          </p:nvSpPr>
          <p:spPr>
            <a:xfrm>
              <a:off x="4593447" y="1699136"/>
              <a:ext cx="368326" cy="309396"/>
            </a:xfrm>
            <a:custGeom>
              <a:rect b="b" l="l" r="r" t="t"/>
              <a:pathLst>
                <a:path extrusionOk="0" h="19247" w="22913">
                  <a:moveTo>
                    <a:pt x="6892" y="0"/>
                  </a:moveTo>
                  <a:lnTo>
                    <a:pt x="7332" y="440"/>
                  </a:lnTo>
                  <a:lnTo>
                    <a:pt x="8249" y="1357"/>
                  </a:lnTo>
                  <a:lnTo>
                    <a:pt x="7809" y="1357"/>
                  </a:lnTo>
                  <a:lnTo>
                    <a:pt x="7809" y="1833"/>
                  </a:lnTo>
                  <a:lnTo>
                    <a:pt x="7809" y="2273"/>
                  </a:lnTo>
                  <a:lnTo>
                    <a:pt x="7809" y="2750"/>
                  </a:lnTo>
                  <a:lnTo>
                    <a:pt x="7332" y="3666"/>
                  </a:lnTo>
                  <a:lnTo>
                    <a:pt x="6892" y="3190"/>
                  </a:lnTo>
                  <a:lnTo>
                    <a:pt x="6892" y="2273"/>
                  </a:lnTo>
                  <a:lnTo>
                    <a:pt x="5976" y="2750"/>
                  </a:lnTo>
                  <a:lnTo>
                    <a:pt x="5976" y="1833"/>
                  </a:lnTo>
                  <a:lnTo>
                    <a:pt x="5976" y="917"/>
                  </a:lnTo>
                  <a:lnTo>
                    <a:pt x="5499" y="917"/>
                  </a:lnTo>
                  <a:lnTo>
                    <a:pt x="5059" y="440"/>
                  </a:lnTo>
                  <a:lnTo>
                    <a:pt x="5059" y="2273"/>
                  </a:lnTo>
                  <a:lnTo>
                    <a:pt x="4143" y="1833"/>
                  </a:lnTo>
                  <a:lnTo>
                    <a:pt x="4583" y="2273"/>
                  </a:lnTo>
                  <a:lnTo>
                    <a:pt x="5059" y="2750"/>
                  </a:lnTo>
                  <a:lnTo>
                    <a:pt x="4143" y="3190"/>
                  </a:lnTo>
                  <a:lnTo>
                    <a:pt x="3666" y="3190"/>
                  </a:lnTo>
                  <a:lnTo>
                    <a:pt x="3666" y="2750"/>
                  </a:lnTo>
                  <a:lnTo>
                    <a:pt x="3666" y="2273"/>
                  </a:lnTo>
                  <a:lnTo>
                    <a:pt x="3226" y="1833"/>
                  </a:lnTo>
                  <a:lnTo>
                    <a:pt x="3226" y="2273"/>
                  </a:lnTo>
                  <a:lnTo>
                    <a:pt x="3226" y="2750"/>
                  </a:lnTo>
                  <a:lnTo>
                    <a:pt x="2750" y="2750"/>
                  </a:lnTo>
                  <a:lnTo>
                    <a:pt x="2750" y="2273"/>
                  </a:lnTo>
                  <a:lnTo>
                    <a:pt x="2310" y="2750"/>
                  </a:lnTo>
                  <a:lnTo>
                    <a:pt x="2310" y="3190"/>
                  </a:lnTo>
                  <a:lnTo>
                    <a:pt x="3226" y="3190"/>
                  </a:lnTo>
                  <a:lnTo>
                    <a:pt x="3666" y="3666"/>
                  </a:lnTo>
                  <a:lnTo>
                    <a:pt x="4583" y="3666"/>
                  </a:lnTo>
                  <a:lnTo>
                    <a:pt x="5499" y="4106"/>
                  </a:lnTo>
                  <a:lnTo>
                    <a:pt x="5976" y="4583"/>
                  </a:lnTo>
                  <a:lnTo>
                    <a:pt x="5976" y="5023"/>
                  </a:lnTo>
                  <a:lnTo>
                    <a:pt x="6892" y="5023"/>
                  </a:lnTo>
                  <a:lnTo>
                    <a:pt x="6892" y="5939"/>
                  </a:lnTo>
                  <a:lnTo>
                    <a:pt x="6416" y="5939"/>
                  </a:lnTo>
                  <a:lnTo>
                    <a:pt x="5499" y="5499"/>
                  </a:lnTo>
                  <a:lnTo>
                    <a:pt x="4583" y="5499"/>
                  </a:lnTo>
                  <a:lnTo>
                    <a:pt x="5059" y="5939"/>
                  </a:lnTo>
                  <a:lnTo>
                    <a:pt x="5499" y="6416"/>
                  </a:lnTo>
                  <a:lnTo>
                    <a:pt x="5976" y="6856"/>
                  </a:lnTo>
                  <a:lnTo>
                    <a:pt x="5499" y="7332"/>
                  </a:lnTo>
                  <a:lnTo>
                    <a:pt x="5059" y="7772"/>
                  </a:lnTo>
                  <a:lnTo>
                    <a:pt x="4583" y="7332"/>
                  </a:lnTo>
                  <a:lnTo>
                    <a:pt x="4143" y="6856"/>
                  </a:lnTo>
                  <a:lnTo>
                    <a:pt x="3666" y="6856"/>
                  </a:lnTo>
                  <a:lnTo>
                    <a:pt x="2310" y="6416"/>
                  </a:lnTo>
                  <a:lnTo>
                    <a:pt x="1393" y="5939"/>
                  </a:lnTo>
                  <a:lnTo>
                    <a:pt x="477" y="6416"/>
                  </a:lnTo>
                  <a:lnTo>
                    <a:pt x="477" y="6856"/>
                  </a:lnTo>
                  <a:lnTo>
                    <a:pt x="2750" y="6856"/>
                  </a:lnTo>
                  <a:lnTo>
                    <a:pt x="3226" y="7332"/>
                  </a:lnTo>
                  <a:lnTo>
                    <a:pt x="3226" y="7772"/>
                  </a:lnTo>
                  <a:lnTo>
                    <a:pt x="3666" y="7772"/>
                  </a:lnTo>
                  <a:lnTo>
                    <a:pt x="3666" y="8249"/>
                  </a:lnTo>
                  <a:lnTo>
                    <a:pt x="3666" y="8689"/>
                  </a:lnTo>
                  <a:lnTo>
                    <a:pt x="3226" y="9165"/>
                  </a:lnTo>
                  <a:lnTo>
                    <a:pt x="3226" y="10082"/>
                  </a:lnTo>
                  <a:lnTo>
                    <a:pt x="3666" y="9605"/>
                  </a:lnTo>
                  <a:lnTo>
                    <a:pt x="3666" y="10082"/>
                  </a:lnTo>
                  <a:lnTo>
                    <a:pt x="3226" y="10522"/>
                  </a:lnTo>
                  <a:lnTo>
                    <a:pt x="2750" y="10998"/>
                  </a:lnTo>
                  <a:lnTo>
                    <a:pt x="2310" y="11438"/>
                  </a:lnTo>
                  <a:lnTo>
                    <a:pt x="1393" y="11438"/>
                  </a:lnTo>
                  <a:lnTo>
                    <a:pt x="917" y="11915"/>
                  </a:lnTo>
                  <a:lnTo>
                    <a:pt x="477" y="11438"/>
                  </a:lnTo>
                  <a:lnTo>
                    <a:pt x="0" y="12355"/>
                  </a:lnTo>
                  <a:lnTo>
                    <a:pt x="477" y="12831"/>
                  </a:lnTo>
                  <a:lnTo>
                    <a:pt x="917" y="12831"/>
                  </a:lnTo>
                  <a:lnTo>
                    <a:pt x="1393" y="13271"/>
                  </a:lnTo>
                  <a:lnTo>
                    <a:pt x="1833" y="13748"/>
                  </a:lnTo>
                  <a:lnTo>
                    <a:pt x="2750" y="14188"/>
                  </a:lnTo>
                  <a:lnTo>
                    <a:pt x="3666" y="14188"/>
                  </a:lnTo>
                  <a:lnTo>
                    <a:pt x="3666" y="14664"/>
                  </a:lnTo>
                  <a:lnTo>
                    <a:pt x="3666" y="15104"/>
                  </a:lnTo>
                  <a:lnTo>
                    <a:pt x="3666" y="15581"/>
                  </a:lnTo>
                  <a:lnTo>
                    <a:pt x="3666" y="16021"/>
                  </a:lnTo>
                  <a:lnTo>
                    <a:pt x="4143" y="16497"/>
                  </a:lnTo>
                  <a:lnTo>
                    <a:pt x="5059" y="17414"/>
                  </a:lnTo>
                  <a:lnTo>
                    <a:pt x="6416" y="17414"/>
                  </a:lnTo>
                  <a:lnTo>
                    <a:pt x="6416" y="17854"/>
                  </a:lnTo>
                  <a:lnTo>
                    <a:pt x="6416" y="18330"/>
                  </a:lnTo>
                  <a:lnTo>
                    <a:pt x="7332" y="18770"/>
                  </a:lnTo>
                  <a:lnTo>
                    <a:pt x="7809" y="19247"/>
                  </a:lnTo>
                  <a:lnTo>
                    <a:pt x="7809" y="18770"/>
                  </a:lnTo>
                  <a:lnTo>
                    <a:pt x="8249" y="18330"/>
                  </a:lnTo>
                  <a:lnTo>
                    <a:pt x="8249" y="18770"/>
                  </a:lnTo>
                  <a:lnTo>
                    <a:pt x="8725" y="18770"/>
                  </a:lnTo>
                  <a:lnTo>
                    <a:pt x="9642" y="17854"/>
                  </a:lnTo>
                  <a:lnTo>
                    <a:pt x="10082" y="17854"/>
                  </a:lnTo>
                  <a:lnTo>
                    <a:pt x="11475" y="18330"/>
                  </a:lnTo>
                  <a:lnTo>
                    <a:pt x="11915" y="17854"/>
                  </a:lnTo>
                  <a:lnTo>
                    <a:pt x="12391" y="18330"/>
                  </a:lnTo>
                  <a:lnTo>
                    <a:pt x="13308" y="18330"/>
                  </a:lnTo>
                  <a:lnTo>
                    <a:pt x="13308" y="18770"/>
                  </a:lnTo>
                  <a:lnTo>
                    <a:pt x="14224" y="18330"/>
                  </a:lnTo>
                  <a:lnTo>
                    <a:pt x="14664" y="17854"/>
                  </a:lnTo>
                  <a:lnTo>
                    <a:pt x="15581" y="18330"/>
                  </a:lnTo>
                  <a:lnTo>
                    <a:pt x="16057" y="18330"/>
                  </a:lnTo>
                  <a:lnTo>
                    <a:pt x="16497" y="17414"/>
                  </a:lnTo>
                  <a:lnTo>
                    <a:pt x="16974" y="17854"/>
                  </a:lnTo>
                  <a:lnTo>
                    <a:pt x="17414" y="18330"/>
                  </a:lnTo>
                  <a:lnTo>
                    <a:pt x="17890" y="17854"/>
                  </a:lnTo>
                  <a:lnTo>
                    <a:pt x="18330" y="17854"/>
                  </a:lnTo>
                  <a:lnTo>
                    <a:pt x="19247" y="17414"/>
                  </a:lnTo>
                  <a:lnTo>
                    <a:pt x="19723" y="16497"/>
                  </a:lnTo>
                  <a:lnTo>
                    <a:pt x="20163" y="16937"/>
                  </a:lnTo>
                  <a:lnTo>
                    <a:pt x="21556" y="16937"/>
                  </a:lnTo>
                  <a:lnTo>
                    <a:pt x="21556" y="15581"/>
                  </a:lnTo>
                  <a:lnTo>
                    <a:pt x="21996" y="15104"/>
                  </a:lnTo>
                  <a:lnTo>
                    <a:pt x="22473" y="15104"/>
                  </a:lnTo>
                  <a:lnTo>
                    <a:pt x="22473" y="14664"/>
                  </a:lnTo>
                  <a:lnTo>
                    <a:pt x="22473" y="14188"/>
                  </a:lnTo>
                  <a:lnTo>
                    <a:pt x="22913" y="13748"/>
                  </a:lnTo>
                  <a:lnTo>
                    <a:pt x="22913" y="13271"/>
                  </a:lnTo>
                  <a:lnTo>
                    <a:pt x="22473" y="12831"/>
                  </a:lnTo>
                  <a:lnTo>
                    <a:pt x="21996" y="12355"/>
                  </a:lnTo>
                  <a:lnTo>
                    <a:pt x="21996" y="11915"/>
                  </a:lnTo>
                  <a:lnTo>
                    <a:pt x="21080" y="11915"/>
                  </a:lnTo>
                  <a:lnTo>
                    <a:pt x="21080" y="11438"/>
                  </a:lnTo>
                  <a:lnTo>
                    <a:pt x="21556" y="10998"/>
                  </a:lnTo>
                  <a:lnTo>
                    <a:pt x="21996" y="11438"/>
                  </a:lnTo>
                  <a:lnTo>
                    <a:pt x="21996" y="10998"/>
                  </a:lnTo>
                  <a:lnTo>
                    <a:pt x="21556" y="10522"/>
                  </a:lnTo>
                  <a:lnTo>
                    <a:pt x="21556" y="10082"/>
                  </a:lnTo>
                  <a:lnTo>
                    <a:pt x="21556" y="9165"/>
                  </a:lnTo>
                  <a:lnTo>
                    <a:pt x="22473" y="8689"/>
                  </a:lnTo>
                  <a:lnTo>
                    <a:pt x="22473" y="8249"/>
                  </a:lnTo>
                  <a:lnTo>
                    <a:pt x="21996" y="8689"/>
                  </a:lnTo>
                  <a:lnTo>
                    <a:pt x="21080" y="8689"/>
                  </a:lnTo>
                  <a:lnTo>
                    <a:pt x="21080" y="8249"/>
                  </a:lnTo>
                  <a:lnTo>
                    <a:pt x="21080" y="7772"/>
                  </a:lnTo>
                  <a:lnTo>
                    <a:pt x="21556" y="7332"/>
                  </a:lnTo>
                  <a:lnTo>
                    <a:pt x="21556" y="6856"/>
                  </a:lnTo>
                  <a:lnTo>
                    <a:pt x="20163" y="6416"/>
                  </a:lnTo>
                  <a:lnTo>
                    <a:pt x="20163" y="6856"/>
                  </a:lnTo>
                  <a:lnTo>
                    <a:pt x="19723" y="7332"/>
                  </a:lnTo>
                  <a:lnTo>
                    <a:pt x="19247" y="8249"/>
                  </a:lnTo>
                  <a:lnTo>
                    <a:pt x="18807" y="8249"/>
                  </a:lnTo>
                  <a:lnTo>
                    <a:pt x="18330" y="7772"/>
                  </a:lnTo>
                  <a:lnTo>
                    <a:pt x="18330" y="7332"/>
                  </a:lnTo>
                  <a:lnTo>
                    <a:pt x="17414" y="7772"/>
                  </a:lnTo>
                  <a:lnTo>
                    <a:pt x="16497" y="8249"/>
                  </a:lnTo>
                  <a:lnTo>
                    <a:pt x="16057" y="8249"/>
                  </a:lnTo>
                  <a:lnTo>
                    <a:pt x="16497" y="6856"/>
                  </a:lnTo>
                  <a:lnTo>
                    <a:pt x="16057" y="6416"/>
                  </a:lnTo>
                  <a:lnTo>
                    <a:pt x="16057" y="6856"/>
                  </a:lnTo>
                  <a:lnTo>
                    <a:pt x="15581" y="7772"/>
                  </a:lnTo>
                  <a:lnTo>
                    <a:pt x="15581" y="8249"/>
                  </a:lnTo>
                  <a:lnTo>
                    <a:pt x="15141" y="8689"/>
                  </a:lnTo>
                  <a:lnTo>
                    <a:pt x="14664" y="8249"/>
                  </a:lnTo>
                  <a:lnTo>
                    <a:pt x="14224" y="7332"/>
                  </a:lnTo>
                  <a:lnTo>
                    <a:pt x="15141" y="6856"/>
                  </a:lnTo>
                  <a:lnTo>
                    <a:pt x="14664" y="5939"/>
                  </a:lnTo>
                  <a:lnTo>
                    <a:pt x="14224" y="5499"/>
                  </a:lnTo>
                  <a:lnTo>
                    <a:pt x="13748" y="5939"/>
                  </a:lnTo>
                  <a:lnTo>
                    <a:pt x="13308" y="5499"/>
                  </a:lnTo>
                  <a:lnTo>
                    <a:pt x="13308" y="5939"/>
                  </a:lnTo>
                  <a:lnTo>
                    <a:pt x="12831" y="6416"/>
                  </a:lnTo>
                  <a:lnTo>
                    <a:pt x="12391" y="6856"/>
                  </a:lnTo>
                  <a:lnTo>
                    <a:pt x="11915" y="6856"/>
                  </a:lnTo>
                  <a:lnTo>
                    <a:pt x="11915" y="6416"/>
                  </a:lnTo>
                  <a:lnTo>
                    <a:pt x="11915" y="5939"/>
                  </a:lnTo>
                  <a:lnTo>
                    <a:pt x="11915" y="5023"/>
                  </a:lnTo>
                  <a:lnTo>
                    <a:pt x="11475" y="4583"/>
                  </a:lnTo>
                  <a:lnTo>
                    <a:pt x="10998" y="5499"/>
                  </a:lnTo>
                  <a:lnTo>
                    <a:pt x="10558" y="6856"/>
                  </a:lnTo>
                  <a:lnTo>
                    <a:pt x="10082" y="6856"/>
                  </a:lnTo>
                  <a:lnTo>
                    <a:pt x="10082" y="6416"/>
                  </a:lnTo>
                  <a:lnTo>
                    <a:pt x="8725" y="6416"/>
                  </a:lnTo>
                  <a:lnTo>
                    <a:pt x="8249" y="7772"/>
                  </a:lnTo>
                  <a:lnTo>
                    <a:pt x="8249" y="7332"/>
                  </a:lnTo>
                  <a:lnTo>
                    <a:pt x="7332" y="7332"/>
                  </a:lnTo>
                  <a:lnTo>
                    <a:pt x="7332" y="6856"/>
                  </a:lnTo>
                  <a:lnTo>
                    <a:pt x="7809" y="6416"/>
                  </a:lnTo>
                  <a:lnTo>
                    <a:pt x="7809" y="5939"/>
                  </a:lnTo>
                  <a:lnTo>
                    <a:pt x="7809" y="5499"/>
                  </a:lnTo>
                  <a:lnTo>
                    <a:pt x="7809" y="4583"/>
                  </a:lnTo>
                  <a:lnTo>
                    <a:pt x="8249" y="4583"/>
                  </a:lnTo>
                  <a:lnTo>
                    <a:pt x="8725" y="4106"/>
                  </a:lnTo>
                  <a:lnTo>
                    <a:pt x="9165" y="3190"/>
                  </a:lnTo>
                  <a:lnTo>
                    <a:pt x="8725" y="3190"/>
                  </a:lnTo>
                  <a:lnTo>
                    <a:pt x="8725" y="2750"/>
                  </a:lnTo>
                  <a:lnTo>
                    <a:pt x="9165" y="2273"/>
                  </a:lnTo>
                  <a:lnTo>
                    <a:pt x="9165" y="1833"/>
                  </a:lnTo>
                  <a:lnTo>
                    <a:pt x="9165" y="917"/>
                  </a:lnTo>
                  <a:lnTo>
                    <a:pt x="7809"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6" name="Google Shape;866;p46"/>
            <p:cNvSpPr/>
            <p:nvPr/>
          </p:nvSpPr>
          <p:spPr>
            <a:xfrm>
              <a:off x="4622912" y="2818824"/>
              <a:ext cx="279930" cy="294671"/>
            </a:xfrm>
            <a:custGeom>
              <a:rect b="b" l="l" r="r" t="t"/>
              <a:pathLst>
                <a:path extrusionOk="0" h="18331" w="17414">
                  <a:moveTo>
                    <a:pt x="4143" y="11439"/>
                  </a:moveTo>
                  <a:lnTo>
                    <a:pt x="4583" y="11915"/>
                  </a:lnTo>
                  <a:lnTo>
                    <a:pt x="5499" y="11915"/>
                  </a:lnTo>
                  <a:lnTo>
                    <a:pt x="5976" y="12355"/>
                  </a:lnTo>
                  <a:lnTo>
                    <a:pt x="4583" y="12355"/>
                  </a:lnTo>
                  <a:lnTo>
                    <a:pt x="4143" y="11915"/>
                  </a:lnTo>
                  <a:lnTo>
                    <a:pt x="3666" y="11915"/>
                  </a:lnTo>
                  <a:lnTo>
                    <a:pt x="4143" y="11439"/>
                  </a:lnTo>
                  <a:close/>
                  <a:moveTo>
                    <a:pt x="13748" y="1"/>
                  </a:moveTo>
                  <a:lnTo>
                    <a:pt x="13308" y="441"/>
                  </a:lnTo>
                  <a:lnTo>
                    <a:pt x="11915" y="917"/>
                  </a:lnTo>
                  <a:lnTo>
                    <a:pt x="11475" y="1357"/>
                  </a:lnTo>
                  <a:lnTo>
                    <a:pt x="10998" y="1834"/>
                  </a:lnTo>
                  <a:lnTo>
                    <a:pt x="9642" y="2274"/>
                  </a:lnTo>
                  <a:lnTo>
                    <a:pt x="10082" y="2750"/>
                  </a:lnTo>
                  <a:lnTo>
                    <a:pt x="11475" y="3190"/>
                  </a:lnTo>
                  <a:lnTo>
                    <a:pt x="11915" y="3190"/>
                  </a:lnTo>
                  <a:lnTo>
                    <a:pt x="11475" y="3667"/>
                  </a:lnTo>
                  <a:lnTo>
                    <a:pt x="10558" y="3667"/>
                  </a:lnTo>
                  <a:lnTo>
                    <a:pt x="10558" y="4107"/>
                  </a:lnTo>
                  <a:lnTo>
                    <a:pt x="10558" y="4583"/>
                  </a:lnTo>
                  <a:lnTo>
                    <a:pt x="9642" y="5500"/>
                  </a:lnTo>
                  <a:lnTo>
                    <a:pt x="9165" y="5023"/>
                  </a:lnTo>
                  <a:lnTo>
                    <a:pt x="7809" y="4583"/>
                  </a:lnTo>
                  <a:lnTo>
                    <a:pt x="7809" y="4107"/>
                  </a:lnTo>
                  <a:lnTo>
                    <a:pt x="7332" y="3667"/>
                  </a:lnTo>
                  <a:lnTo>
                    <a:pt x="6892" y="3190"/>
                  </a:lnTo>
                  <a:lnTo>
                    <a:pt x="5976" y="3190"/>
                  </a:lnTo>
                  <a:lnTo>
                    <a:pt x="5499" y="4107"/>
                  </a:lnTo>
                  <a:lnTo>
                    <a:pt x="5059" y="4107"/>
                  </a:lnTo>
                  <a:lnTo>
                    <a:pt x="5499" y="4583"/>
                  </a:lnTo>
                  <a:lnTo>
                    <a:pt x="5499" y="5023"/>
                  </a:lnTo>
                  <a:lnTo>
                    <a:pt x="5499" y="5500"/>
                  </a:lnTo>
                  <a:lnTo>
                    <a:pt x="5059" y="5940"/>
                  </a:lnTo>
                  <a:lnTo>
                    <a:pt x="4583" y="6856"/>
                  </a:lnTo>
                  <a:lnTo>
                    <a:pt x="4143" y="6856"/>
                  </a:lnTo>
                  <a:lnTo>
                    <a:pt x="3666" y="7333"/>
                  </a:lnTo>
                  <a:lnTo>
                    <a:pt x="4143" y="8249"/>
                  </a:lnTo>
                  <a:lnTo>
                    <a:pt x="4143" y="8689"/>
                  </a:lnTo>
                  <a:lnTo>
                    <a:pt x="4583" y="8689"/>
                  </a:lnTo>
                  <a:lnTo>
                    <a:pt x="5059" y="9606"/>
                  </a:lnTo>
                  <a:lnTo>
                    <a:pt x="5499" y="9166"/>
                  </a:lnTo>
                  <a:lnTo>
                    <a:pt x="6892" y="9166"/>
                  </a:lnTo>
                  <a:lnTo>
                    <a:pt x="6892" y="9606"/>
                  </a:lnTo>
                  <a:lnTo>
                    <a:pt x="6416" y="10082"/>
                  </a:lnTo>
                  <a:lnTo>
                    <a:pt x="5976" y="10082"/>
                  </a:lnTo>
                  <a:lnTo>
                    <a:pt x="4583" y="10522"/>
                  </a:lnTo>
                  <a:lnTo>
                    <a:pt x="3666" y="11439"/>
                  </a:lnTo>
                  <a:lnTo>
                    <a:pt x="2310" y="11915"/>
                  </a:lnTo>
                  <a:lnTo>
                    <a:pt x="3226" y="12355"/>
                  </a:lnTo>
                  <a:lnTo>
                    <a:pt x="2310" y="12355"/>
                  </a:lnTo>
                  <a:lnTo>
                    <a:pt x="2750" y="12832"/>
                  </a:lnTo>
                  <a:lnTo>
                    <a:pt x="477" y="12832"/>
                  </a:lnTo>
                  <a:lnTo>
                    <a:pt x="0" y="13272"/>
                  </a:lnTo>
                  <a:lnTo>
                    <a:pt x="0" y="13748"/>
                  </a:lnTo>
                  <a:lnTo>
                    <a:pt x="1833" y="13748"/>
                  </a:lnTo>
                  <a:lnTo>
                    <a:pt x="2310" y="14188"/>
                  </a:lnTo>
                  <a:lnTo>
                    <a:pt x="917" y="14188"/>
                  </a:lnTo>
                  <a:lnTo>
                    <a:pt x="477" y="14665"/>
                  </a:lnTo>
                  <a:lnTo>
                    <a:pt x="0" y="15581"/>
                  </a:lnTo>
                  <a:lnTo>
                    <a:pt x="477" y="16021"/>
                  </a:lnTo>
                  <a:lnTo>
                    <a:pt x="917" y="15105"/>
                  </a:lnTo>
                  <a:lnTo>
                    <a:pt x="1393" y="15581"/>
                  </a:lnTo>
                  <a:lnTo>
                    <a:pt x="917" y="16498"/>
                  </a:lnTo>
                  <a:lnTo>
                    <a:pt x="917" y="16938"/>
                  </a:lnTo>
                  <a:lnTo>
                    <a:pt x="1393" y="16938"/>
                  </a:lnTo>
                  <a:lnTo>
                    <a:pt x="917" y="17414"/>
                  </a:lnTo>
                  <a:lnTo>
                    <a:pt x="917" y="17414"/>
                  </a:lnTo>
                  <a:lnTo>
                    <a:pt x="2310" y="16938"/>
                  </a:lnTo>
                  <a:lnTo>
                    <a:pt x="2310" y="17414"/>
                  </a:lnTo>
                  <a:lnTo>
                    <a:pt x="2310" y="18331"/>
                  </a:lnTo>
                  <a:lnTo>
                    <a:pt x="3226" y="17414"/>
                  </a:lnTo>
                  <a:lnTo>
                    <a:pt x="3666" y="17414"/>
                  </a:lnTo>
                  <a:lnTo>
                    <a:pt x="4583" y="17854"/>
                  </a:lnTo>
                  <a:lnTo>
                    <a:pt x="5499" y="17854"/>
                  </a:lnTo>
                  <a:lnTo>
                    <a:pt x="5976" y="17414"/>
                  </a:lnTo>
                  <a:lnTo>
                    <a:pt x="6416" y="17854"/>
                  </a:lnTo>
                  <a:lnTo>
                    <a:pt x="7332" y="17854"/>
                  </a:lnTo>
                  <a:lnTo>
                    <a:pt x="7332" y="17414"/>
                  </a:lnTo>
                  <a:lnTo>
                    <a:pt x="7809" y="17414"/>
                  </a:lnTo>
                  <a:lnTo>
                    <a:pt x="8249" y="16938"/>
                  </a:lnTo>
                  <a:lnTo>
                    <a:pt x="8249" y="17414"/>
                  </a:lnTo>
                  <a:lnTo>
                    <a:pt x="8725" y="16938"/>
                  </a:lnTo>
                  <a:lnTo>
                    <a:pt x="9165" y="16498"/>
                  </a:lnTo>
                  <a:lnTo>
                    <a:pt x="12831" y="16498"/>
                  </a:lnTo>
                  <a:lnTo>
                    <a:pt x="13308" y="16938"/>
                  </a:lnTo>
                  <a:lnTo>
                    <a:pt x="14224" y="16498"/>
                  </a:lnTo>
                  <a:lnTo>
                    <a:pt x="14664" y="15581"/>
                  </a:lnTo>
                  <a:lnTo>
                    <a:pt x="14664" y="15105"/>
                  </a:lnTo>
                  <a:lnTo>
                    <a:pt x="15141" y="15105"/>
                  </a:lnTo>
                  <a:lnTo>
                    <a:pt x="15581" y="14665"/>
                  </a:lnTo>
                  <a:lnTo>
                    <a:pt x="15581" y="14188"/>
                  </a:lnTo>
                  <a:lnTo>
                    <a:pt x="16057" y="14188"/>
                  </a:lnTo>
                  <a:lnTo>
                    <a:pt x="16057" y="13748"/>
                  </a:lnTo>
                  <a:lnTo>
                    <a:pt x="16057" y="13272"/>
                  </a:lnTo>
                  <a:lnTo>
                    <a:pt x="16057" y="12832"/>
                  </a:lnTo>
                  <a:lnTo>
                    <a:pt x="16497" y="12355"/>
                  </a:lnTo>
                  <a:lnTo>
                    <a:pt x="16497" y="11915"/>
                  </a:lnTo>
                  <a:lnTo>
                    <a:pt x="16497" y="10999"/>
                  </a:lnTo>
                  <a:lnTo>
                    <a:pt x="16974" y="10522"/>
                  </a:lnTo>
                  <a:lnTo>
                    <a:pt x="16497" y="9606"/>
                  </a:lnTo>
                  <a:lnTo>
                    <a:pt x="16497" y="9166"/>
                  </a:lnTo>
                  <a:lnTo>
                    <a:pt x="16974" y="8689"/>
                  </a:lnTo>
                  <a:lnTo>
                    <a:pt x="16497" y="8249"/>
                  </a:lnTo>
                  <a:lnTo>
                    <a:pt x="16974" y="8249"/>
                  </a:lnTo>
                  <a:lnTo>
                    <a:pt x="16974" y="8689"/>
                  </a:lnTo>
                  <a:lnTo>
                    <a:pt x="17414" y="8249"/>
                  </a:lnTo>
                  <a:lnTo>
                    <a:pt x="16974" y="7333"/>
                  </a:lnTo>
                  <a:lnTo>
                    <a:pt x="16497" y="6856"/>
                  </a:lnTo>
                  <a:lnTo>
                    <a:pt x="16497" y="6416"/>
                  </a:lnTo>
                  <a:lnTo>
                    <a:pt x="15581" y="5940"/>
                  </a:lnTo>
                  <a:lnTo>
                    <a:pt x="14664" y="5940"/>
                  </a:lnTo>
                  <a:lnTo>
                    <a:pt x="14224" y="6416"/>
                  </a:lnTo>
                  <a:lnTo>
                    <a:pt x="13748" y="6416"/>
                  </a:lnTo>
                  <a:lnTo>
                    <a:pt x="13308" y="5940"/>
                  </a:lnTo>
                  <a:lnTo>
                    <a:pt x="12831" y="5500"/>
                  </a:lnTo>
                  <a:lnTo>
                    <a:pt x="12391" y="5023"/>
                  </a:lnTo>
                  <a:lnTo>
                    <a:pt x="11915" y="4583"/>
                  </a:lnTo>
                  <a:lnTo>
                    <a:pt x="12391" y="4107"/>
                  </a:lnTo>
                  <a:lnTo>
                    <a:pt x="12391" y="3667"/>
                  </a:lnTo>
                  <a:lnTo>
                    <a:pt x="12831" y="3667"/>
                  </a:lnTo>
                  <a:lnTo>
                    <a:pt x="13308" y="4107"/>
                  </a:lnTo>
                  <a:lnTo>
                    <a:pt x="13748" y="3667"/>
                  </a:lnTo>
                  <a:lnTo>
                    <a:pt x="13748" y="3190"/>
                  </a:lnTo>
                  <a:lnTo>
                    <a:pt x="14224" y="2750"/>
                  </a:lnTo>
                  <a:lnTo>
                    <a:pt x="14664" y="1834"/>
                  </a:lnTo>
                  <a:lnTo>
                    <a:pt x="16057" y="1834"/>
                  </a:lnTo>
                  <a:lnTo>
                    <a:pt x="15581" y="1357"/>
                  </a:lnTo>
                  <a:lnTo>
                    <a:pt x="16497" y="1357"/>
                  </a:lnTo>
                  <a:lnTo>
                    <a:pt x="16974" y="917"/>
                  </a:lnTo>
                  <a:lnTo>
                    <a:pt x="16497" y="441"/>
                  </a:lnTo>
                  <a:lnTo>
                    <a:pt x="16057" y="1"/>
                  </a:lnTo>
                  <a:lnTo>
                    <a:pt x="16057" y="441"/>
                  </a:lnTo>
                  <a:lnTo>
                    <a:pt x="14664" y="441"/>
                  </a:lnTo>
                  <a:lnTo>
                    <a:pt x="13748"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7" name="Google Shape;867;p46"/>
            <p:cNvSpPr/>
            <p:nvPr/>
          </p:nvSpPr>
          <p:spPr>
            <a:xfrm>
              <a:off x="4637637" y="3091086"/>
              <a:ext cx="22409" cy="14757"/>
            </a:xfrm>
            <a:custGeom>
              <a:rect b="b" l="l" r="r" t="t"/>
              <a:pathLst>
                <a:path extrusionOk="0" h="918" w="1394">
                  <a:moveTo>
                    <a:pt x="1394" y="1"/>
                  </a:moveTo>
                  <a:lnTo>
                    <a:pt x="1" y="917"/>
                  </a:lnTo>
                  <a:lnTo>
                    <a:pt x="477" y="917"/>
                  </a:lnTo>
                  <a:lnTo>
                    <a:pt x="1394"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8" name="Google Shape;868;p46"/>
            <p:cNvSpPr/>
            <p:nvPr/>
          </p:nvSpPr>
          <p:spPr>
            <a:xfrm>
              <a:off x="4814430" y="2840638"/>
              <a:ext cx="132619" cy="110805"/>
            </a:xfrm>
            <a:custGeom>
              <a:rect b="b" l="l" r="r" t="t"/>
              <a:pathLst>
                <a:path extrusionOk="0" h="6893" w="8250">
                  <a:moveTo>
                    <a:pt x="5060" y="0"/>
                  </a:moveTo>
                  <a:lnTo>
                    <a:pt x="4583" y="477"/>
                  </a:lnTo>
                  <a:lnTo>
                    <a:pt x="2750" y="477"/>
                  </a:lnTo>
                  <a:lnTo>
                    <a:pt x="2310" y="1393"/>
                  </a:lnTo>
                  <a:lnTo>
                    <a:pt x="1834" y="1833"/>
                  </a:lnTo>
                  <a:lnTo>
                    <a:pt x="1834" y="2310"/>
                  </a:lnTo>
                  <a:lnTo>
                    <a:pt x="1394" y="2750"/>
                  </a:lnTo>
                  <a:lnTo>
                    <a:pt x="917" y="2310"/>
                  </a:lnTo>
                  <a:lnTo>
                    <a:pt x="477" y="2310"/>
                  </a:lnTo>
                  <a:lnTo>
                    <a:pt x="477" y="2750"/>
                  </a:lnTo>
                  <a:lnTo>
                    <a:pt x="1" y="3226"/>
                  </a:lnTo>
                  <a:lnTo>
                    <a:pt x="477" y="3666"/>
                  </a:lnTo>
                  <a:lnTo>
                    <a:pt x="917" y="4143"/>
                  </a:lnTo>
                  <a:lnTo>
                    <a:pt x="1394" y="4583"/>
                  </a:lnTo>
                  <a:lnTo>
                    <a:pt x="1834" y="5059"/>
                  </a:lnTo>
                  <a:lnTo>
                    <a:pt x="2310" y="4583"/>
                  </a:lnTo>
                  <a:lnTo>
                    <a:pt x="3667" y="4583"/>
                  </a:lnTo>
                  <a:lnTo>
                    <a:pt x="4583" y="5059"/>
                  </a:lnTo>
                  <a:lnTo>
                    <a:pt x="4583" y="5499"/>
                  </a:lnTo>
                  <a:lnTo>
                    <a:pt x="5060" y="5976"/>
                  </a:lnTo>
                  <a:lnTo>
                    <a:pt x="5500" y="6892"/>
                  </a:lnTo>
                  <a:lnTo>
                    <a:pt x="5976" y="6416"/>
                  </a:lnTo>
                  <a:lnTo>
                    <a:pt x="6416" y="5976"/>
                  </a:lnTo>
                  <a:lnTo>
                    <a:pt x="7333" y="5976"/>
                  </a:lnTo>
                  <a:lnTo>
                    <a:pt x="7333" y="4583"/>
                  </a:lnTo>
                  <a:lnTo>
                    <a:pt x="7809" y="4143"/>
                  </a:lnTo>
                  <a:lnTo>
                    <a:pt x="7809" y="4583"/>
                  </a:lnTo>
                  <a:lnTo>
                    <a:pt x="7809" y="5059"/>
                  </a:lnTo>
                  <a:lnTo>
                    <a:pt x="8249" y="5059"/>
                  </a:lnTo>
                  <a:lnTo>
                    <a:pt x="8249" y="4583"/>
                  </a:lnTo>
                  <a:lnTo>
                    <a:pt x="8249" y="4143"/>
                  </a:lnTo>
                  <a:lnTo>
                    <a:pt x="7809" y="3666"/>
                  </a:lnTo>
                  <a:lnTo>
                    <a:pt x="7333" y="4143"/>
                  </a:lnTo>
                  <a:lnTo>
                    <a:pt x="6893" y="3666"/>
                  </a:lnTo>
                  <a:lnTo>
                    <a:pt x="7333" y="3226"/>
                  </a:lnTo>
                  <a:lnTo>
                    <a:pt x="7809" y="3226"/>
                  </a:lnTo>
                  <a:lnTo>
                    <a:pt x="7809" y="2750"/>
                  </a:lnTo>
                  <a:lnTo>
                    <a:pt x="7809" y="2310"/>
                  </a:lnTo>
                  <a:lnTo>
                    <a:pt x="7333" y="1393"/>
                  </a:lnTo>
                  <a:lnTo>
                    <a:pt x="6893" y="917"/>
                  </a:lnTo>
                  <a:lnTo>
                    <a:pt x="6893" y="477"/>
                  </a:lnTo>
                  <a:lnTo>
                    <a:pt x="5500" y="477"/>
                  </a:lnTo>
                  <a:lnTo>
                    <a:pt x="550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69" name="Google Shape;869;p46"/>
            <p:cNvSpPr/>
            <p:nvPr/>
          </p:nvSpPr>
          <p:spPr>
            <a:xfrm>
              <a:off x="5565808" y="4041649"/>
              <a:ext cx="66599" cy="110226"/>
            </a:xfrm>
            <a:custGeom>
              <a:rect b="b" l="l" r="r" t="t"/>
              <a:pathLst>
                <a:path extrusionOk="0" h="6857" w="4143">
                  <a:moveTo>
                    <a:pt x="1833" y="1"/>
                  </a:moveTo>
                  <a:lnTo>
                    <a:pt x="1393" y="441"/>
                  </a:lnTo>
                  <a:lnTo>
                    <a:pt x="917" y="917"/>
                  </a:lnTo>
                  <a:lnTo>
                    <a:pt x="477" y="1357"/>
                  </a:lnTo>
                  <a:lnTo>
                    <a:pt x="0" y="1834"/>
                  </a:lnTo>
                  <a:lnTo>
                    <a:pt x="477" y="2274"/>
                  </a:lnTo>
                  <a:lnTo>
                    <a:pt x="477" y="2750"/>
                  </a:lnTo>
                  <a:lnTo>
                    <a:pt x="477" y="3190"/>
                  </a:lnTo>
                  <a:lnTo>
                    <a:pt x="477" y="3667"/>
                  </a:lnTo>
                  <a:lnTo>
                    <a:pt x="477" y="4107"/>
                  </a:lnTo>
                  <a:lnTo>
                    <a:pt x="917" y="4107"/>
                  </a:lnTo>
                  <a:lnTo>
                    <a:pt x="477" y="4583"/>
                  </a:lnTo>
                  <a:lnTo>
                    <a:pt x="917" y="5023"/>
                  </a:lnTo>
                  <a:lnTo>
                    <a:pt x="917" y="5500"/>
                  </a:lnTo>
                  <a:lnTo>
                    <a:pt x="917" y="5940"/>
                  </a:lnTo>
                  <a:lnTo>
                    <a:pt x="1393" y="6416"/>
                  </a:lnTo>
                  <a:lnTo>
                    <a:pt x="1833" y="6416"/>
                  </a:lnTo>
                  <a:lnTo>
                    <a:pt x="2310" y="6856"/>
                  </a:lnTo>
                  <a:lnTo>
                    <a:pt x="2310" y="6416"/>
                  </a:lnTo>
                  <a:lnTo>
                    <a:pt x="2750" y="5940"/>
                  </a:lnTo>
                  <a:lnTo>
                    <a:pt x="2750" y="5500"/>
                  </a:lnTo>
                  <a:lnTo>
                    <a:pt x="3226" y="4583"/>
                  </a:lnTo>
                  <a:lnTo>
                    <a:pt x="3226" y="4107"/>
                  </a:lnTo>
                  <a:lnTo>
                    <a:pt x="3226" y="3667"/>
                  </a:lnTo>
                  <a:lnTo>
                    <a:pt x="3666" y="3190"/>
                  </a:lnTo>
                  <a:lnTo>
                    <a:pt x="4143" y="2274"/>
                  </a:lnTo>
                  <a:lnTo>
                    <a:pt x="4143" y="1357"/>
                  </a:lnTo>
                  <a:lnTo>
                    <a:pt x="3666" y="917"/>
                  </a:lnTo>
                  <a:lnTo>
                    <a:pt x="3666" y="441"/>
                  </a:lnTo>
                  <a:lnTo>
                    <a:pt x="3666"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0" name="Google Shape;870;p46"/>
            <p:cNvSpPr/>
            <p:nvPr/>
          </p:nvSpPr>
          <p:spPr>
            <a:xfrm>
              <a:off x="5521601" y="4159511"/>
              <a:ext cx="110805" cy="198623"/>
            </a:xfrm>
            <a:custGeom>
              <a:rect b="b" l="l" r="r" t="t"/>
              <a:pathLst>
                <a:path extrusionOk="0" h="12356" w="6893">
                  <a:moveTo>
                    <a:pt x="5060" y="1"/>
                  </a:moveTo>
                  <a:lnTo>
                    <a:pt x="4583" y="917"/>
                  </a:lnTo>
                  <a:lnTo>
                    <a:pt x="4143" y="917"/>
                  </a:lnTo>
                  <a:lnTo>
                    <a:pt x="4143" y="1357"/>
                  </a:lnTo>
                  <a:lnTo>
                    <a:pt x="3227" y="1357"/>
                  </a:lnTo>
                  <a:lnTo>
                    <a:pt x="2750" y="1834"/>
                  </a:lnTo>
                  <a:lnTo>
                    <a:pt x="1394" y="1834"/>
                  </a:lnTo>
                  <a:lnTo>
                    <a:pt x="917" y="2274"/>
                  </a:lnTo>
                  <a:lnTo>
                    <a:pt x="477" y="1834"/>
                  </a:lnTo>
                  <a:lnTo>
                    <a:pt x="477" y="2274"/>
                  </a:lnTo>
                  <a:lnTo>
                    <a:pt x="1" y="3190"/>
                  </a:lnTo>
                  <a:lnTo>
                    <a:pt x="1" y="3667"/>
                  </a:lnTo>
                  <a:lnTo>
                    <a:pt x="1" y="4107"/>
                  </a:lnTo>
                  <a:lnTo>
                    <a:pt x="477" y="5023"/>
                  </a:lnTo>
                  <a:lnTo>
                    <a:pt x="477" y="5500"/>
                  </a:lnTo>
                  <a:lnTo>
                    <a:pt x="477" y="6416"/>
                  </a:lnTo>
                  <a:lnTo>
                    <a:pt x="2310" y="6416"/>
                  </a:lnTo>
                  <a:lnTo>
                    <a:pt x="1394" y="6856"/>
                  </a:lnTo>
                  <a:lnTo>
                    <a:pt x="917" y="7333"/>
                  </a:lnTo>
                  <a:lnTo>
                    <a:pt x="1394" y="7773"/>
                  </a:lnTo>
                  <a:lnTo>
                    <a:pt x="1394" y="8249"/>
                  </a:lnTo>
                  <a:lnTo>
                    <a:pt x="917" y="8689"/>
                  </a:lnTo>
                  <a:lnTo>
                    <a:pt x="477" y="8689"/>
                  </a:lnTo>
                  <a:lnTo>
                    <a:pt x="917" y="9166"/>
                  </a:lnTo>
                  <a:lnTo>
                    <a:pt x="477" y="10522"/>
                  </a:lnTo>
                  <a:lnTo>
                    <a:pt x="917" y="10999"/>
                  </a:lnTo>
                  <a:lnTo>
                    <a:pt x="917" y="11439"/>
                  </a:lnTo>
                  <a:lnTo>
                    <a:pt x="917" y="11915"/>
                  </a:lnTo>
                  <a:lnTo>
                    <a:pt x="1834" y="12355"/>
                  </a:lnTo>
                  <a:lnTo>
                    <a:pt x="2750" y="12355"/>
                  </a:lnTo>
                  <a:lnTo>
                    <a:pt x="2750" y="11439"/>
                  </a:lnTo>
                  <a:lnTo>
                    <a:pt x="2750" y="10999"/>
                  </a:lnTo>
                  <a:lnTo>
                    <a:pt x="3227" y="10522"/>
                  </a:lnTo>
                  <a:lnTo>
                    <a:pt x="4583" y="10999"/>
                  </a:lnTo>
                  <a:lnTo>
                    <a:pt x="5060" y="10999"/>
                  </a:lnTo>
                  <a:lnTo>
                    <a:pt x="5500" y="11439"/>
                  </a:lnTo>
                  <a:lnTo>
                    <a:pt x="5976" y="10999"/>
                  </a:lnTo>
                  <a:lnTo>
                    <a:pt x="5976" y="10522"/>
                  </a:lnTo>
                  <a:lnTo>
                    <a:pt x="5976" y="9606"/>
                  </a:lnTo>
                  <a:lnTo>
                    <a:pt x="5500" y="8689"/>
                  </a:lnTo>
                  <a:lnTo>
                    <a:pt x="5976" y="7333"/>
                  </a:lnTo>
                  <a:lnTo>
                    <a:pt x="5976" y="6856"/>
                  </a:lnTo>
                  <a:lnTo>
                    <a:pt x="5976" y="6416"/>
                  </a:lnTo>
                  <a:lnTo>
                    <a:pt x="5976" y="5940"/>
                  </a:lnTo>
                  <a:lnTo>
                    <a:pt x="5976" y="5500"/>
                  </a:lnTo>
                  <a:lnTo>
                    <a:pt x="5976" y="5023"/>
                  </a:lnTo>
                  <a:lnTo>
                    <a:pt x="6416" y="5023"/>
                  </a:lnTo>
                  <a:lnTo>
                    <a:pt x="6893" y="4583"/>
                  </a:lnTo>
                  <a:lnTo>
                    <a:pt x="6893" y="4107"/>
                  </a:lnTo>
                  <a:lnTo>
                    <a:pt x="6416" y="4107"/>
                  </a:lnTo>
                  <a:lnTo>
                    <a:pt x="6893" y="3190"/>
                  </a:lnTo>
                  <a:lnTo>
                    <a:pt x="6893" y="2274"/>
                  </a:lnTo>
                  <a:lnTo>
                    <a:pt x="6416" y="2750"/>
                  </a:lnTo>
                  <a:lnTo>
                    <a:pt x="6416" y="2274"/>
                  </a:lnTo>
                  <a:lnTo>
                    <a:pt x="5976" y="1834"/>
                  </a:lnTo>
                  <a:lnTo>
                    <a:pt x="6416" y="1834"/>
                  </a:lnTo>
                  <a:lnTo>
                    <a:pt x="5500" y="917"/>
                  </a:lnTo>
                  <a:lnTo>
                    <a:pt x="5060" y="917"/>
                  </a:lnTo>
                  <a:lnTo>
                    <a:pt x="506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1" name="Google Shape;871;p46"/>
            <p:cNvSpPr/>
            <p:nvPr/>
          </p:nvSpPr>
          <p:spPr>
            <a:xfrm>
              <a:off x="5809199" y="4417049"/>
              <a:ext cx="220999" cy="140270"/>
            </a:xfrm>
            <a:custGeom>
              <a:rect b="b" l="l" r="r" t="t"/>
              <a:pathLst>
                <a:path extrusionOk="0" h="8726" w="13748">
                  <a:moveTo>
                    <a:pt x="13748" y="0"/>
                  </a:moveTo>
                  <a:lnTo>
                    <a:pt x="12831" y="477"/>
                  </a:lnTo>
                  <a:lnTo>
                    <a:pt x="11438" y="477"/>
                  </a:lnTo>
                  <a:lnTo>
                    <a:pt x="10998" y="1393"/>
                  </a:lnTo>
                  <a:lnTo>
                    <a:pt x="10522" y="917"/>
                  </a:lnTo>
                  <a:lnTo>
                    <a:pt x="10082" y="917"/>
                  </a:lnTo>
                  <a:lnTo>
                    <a:pt x="9605" y="1393"/>
                  </a:lnTo>
                  <a:lnTo>
                    <a:pt x="8249" y="1393"/>
                  </a:lnTo>
                  <a:lnTo>
                    <a:pt x="7332" y="1833"/>
                  </a:lnTo>
                  <a:lnTo>
                    <a:pt x="6416" y="1833"/>
                  </a:lnTo>
                  <a:lnTo>
                    <a:pt x="5499" y="1393"/>
                  </a:lnTo>
                  <a:lnTo>
                    <a:pt x="4106" y="1393"/>
                  </a:lnTo>
                  <a:lnTo>
                    <a:pt x="3666" y="917"/>
                  </a:lnTo>
                  <a:lnTo>
                    <a:pt x="2750" y="917"/>
                  </a:lnTo>
                  <a:lnTo>
                    <a:pt x="1833" y="1393"/>
                  </a:lnTo>
                  <a:lnTo>
                    <a:pt x="1833" y="917"/>
                  </a:lnTo>
                  <a:lnTo>
                    <a:pt x="1356" y="477"/>
                  </a:lnTo>
                  <a:lnTo>
                    <a:pt x="917" y="917"/>
                  </a:lnTo>
                  <a:lnTo>
                    <a:pt x="440" y="917"/>
                  </a:lnTo>
                  <a:lnTo>
                    <a:pt x="440" y="1833"/>
                  </a:lnTo>
                  <a:lnTo>
                    <a:pt x="0" y="2310"/>
                  </a:lnTo>
                  <a:lnTo>
                    <a:pt x="0" y="2750"/>
                  </a:lnTo>
                  <a:lnTo>
                    <a:pt x="440" y="3226"/>
                  </a:lnTo>
                  <a:lnTo>
                    <a:pt x="1356" y="3666"/>
                  </a:lnTo>
                  <a:lnTo>
                    <a:pt x="1833" y="3666"/>
                  </a:lnTo>
                  <a:lnTo>
                    <a:pt x="2750" y="4143"/>
                  </a:lnTo>
                  <a:lnTo>
                    <a:pt x="4106" y="4583"/>
                  </a:lnTo>
                  <a:lnTo>
                    <a:pt x="4583" y="5059"/>
                  </a:lnTo>
                  <a:lnTo>
                    <a:pt x="5022" y="5976"/>
                  </a:lnTo>
                  <a:lnTo>
                    <a:pt x="5939" y="5976"/>
                  </a:lnTo>
                  <a:lnTo>
                    <a:pt x="6416" y="6416"/>
                  </a:lnTo>
                  <a:lnTo>
                    <a:pt x="7772" y="6416"/>
                  </a:lnTo>
                  <a:lnTo>
                    <a:pt x="8689" y="6892"/>
                  </a:lnTo>
                  <a:lnTo>
                    <a:pt x="8689" y="7332"/>
                  </a:lnTo>
                  <a:lnTo>
                    <a:pt x="9165" y="8249"/>
                  </a:lnTo>
                  <a:lnTo>
                    <a:pt x="10082" y="8725"/>
                  </a:lnTo>
                  <a:lnTo>
                    <a:pt x="10522" y="8249"/>
                  </a:lnTo>
                  <a:lnTo>
                    <a:pt x="11915" y="8725"/>
                  </a:lnTo>
                  <a:lnTo>
                    <a:pt x="11438" y="7332"/>
                  </a:lnTo>
                  <a:lnTo>
                    <a:pt x="12831" y="6892"/>
                  </a:lnTo>
                  <a:lnTo>
                    <a:pt x="12355" y="5976"/>
                  </a:lnTo>
                  <a:lnTo>
                    <a:pt x="11915" y="5976"/>
                  </a:lnTo>
                  <a:lnTo>
                    <a:pt x="12355" y="5499"/>
                  </a:lnTo>
                  <a:lnTo>
                    <a:pt x="11915" y="5499"/>
                  </a:lnTo>
                  <a:lnTo>
                    <a:pt x="11915" y="5059"/>
                  </a:lnTo>
                  <a:lnTo>
                    <a:pt x="11915" y="4583"/>
                  </a:lnTo>
                  <a:lnTo>
                    <a:pt x="12355" y="4143"/>
                  </a:lnTo>
                  <a:lnTo>
                    <a:pt x="12355" y="3666"/>
                  </a:lnTo>
                  <a:lnTo>
                    <a:pt x="12355" y="3226"/>
                  </a:lnTo>
                  <a:lnTo>
                    <a:pt x="12355" y="2750"/>
                  </a:lnTo>
                  <a:lnTo>
                    <a:pt x="12831" y="1833"/>
                  </a:lnTo>
                  <a:lnTo>
                    <a:pt x="13271" y="1833"/>
                  </a:lnTo>
                  <a:lnTo>
                    <a:pt x="13748" y="917"/>
                  </a:lnTo>
                  <a:lnTo>
                    <a:pt x="13748" y="477"/>
                  </a:lnTo>
                  <a:lnTo>
                    <a:pt x="13748" y="0"/>
                  </a:lnTo>
                  <a:close/>
                </a:path>
              </a:pathLst>
            </a:custGeom>
            <a:solidFill>
              <a:schemeClr val="dk2"/>
            </a:solidFill>
            <a:ln cap="flat" cmpd="sng" w="9525">
              <a:solidFill>
                <a:schemeClr val="dk2"/>
              </a:solidFill>
              <a:prstDash val="solid"/>
              <a:round/>
              <a:headEnd len="sm" w="sm" type="none"/>
              <a:tailEnd len="sm" w="sm" type="none"/>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2" name="Google Shape;872;p46"/>
            <p:cNvSpPr/>
            <p:nvPr/>
          </p:nvSpPr>
          <p:spPr>
            <a:xfrm>
              <a:off x="4969425" y="3017430"/>
              <a:ext cx="21814" cy="14741"/>
            </a:xfrm>
            <a:custGeom>
              <a:rect b="b" l="l" r="r" t="t"/>
              <a:pathLst>
                <a:path extrusionOk="0" h="917" w="1357">
                  <a:moveTo>
                    <a:pt x="0" y="0"/>
                  </a:moveTo>
                  <a:lnTo>
                    <a:pt x="0" y="917"/>
                  </a:lnTo>
                  <a:lnTo>
                    <a:pt x="917" y="917"/>
                  </a:lnTo>
                  <a:lnTo>
                    <a:pt x="1357" y="477"/>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3" name="Google Shape;873;p46"/>
            <p:cNvSpPr/>
            <p:nvPr/>
          </p:nvSpPr>
          <p:spPr>
            <a:xfrm>
              <a:off x="5072546" y="3282620"/>
              <a:ext cx="21830" cy="7668"/>
            </a:xfrm>
            <a:custGeom>
              <a:rect b="b" l="l" r="r" t="t"/>
              <a:pathLst>
                <a:path extrusionOk="0" h="477" w="1358">
                  <a:moveTo>
                    <a:pt x="1" y="0"/>
                  </a:moveTo>
                  <a:lnTo>
                    <a:pt x="441" y="477"/>
                  </a:lnTo>
                  <a:lnTo>
                    <a:pt x="1357" y="477"/>
                  </a:lnTo>
                  <a:lnTo>
                    <a:pt x="135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4" name="Google Shape;874;p46"/>
            <p:cNvSpPr/>
            <p:nvPr/>
          </p:nvSpPr>
          <p:spPr>
            <a:xfrm>
              <a:off x="5168016" y="2553635"/>
              <a:ext cx="14757" cy="21830"/>
            </a:xfrm>
            <a:custGeom>
              <a:rect b="b" l="l" r="r" t="t"/>
              <a:pathLst>
                <a:path extrusionOk="0" h="1358" w="918">
                  <a:moveTo>
                    <a:pt x="917" y="1"/>
                  </a:moveTo>
                  <a:lnTo>
                    <a:pt x="477" y="441"/>
                  </a:lnTo>
                  <a:lnTo>
                    <a:pt x="1" y="441"/>
                  </a:lnTo>
                  <a:lnTo>
                    <a:pt x="477" y="917"/>
                  </a:lnTo>
                  <a:lnTo>
                    <a:pt x="917" y="1357"/>
                  </a:lnTo>
                  <a:lnTo>
                    <a:pt x="917" y="917"/>
                  </a:lnTo>
                  <a:lnTo>
                    <a:pt x="917" y="441"/>
                  </a:lnTo>
                  <a:lnTo>
                    <a:pt x="91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5" name="Google Shape;875;p46"/>
            <p:cNvSpPr/>
            <p:nvPr/>
          </p:nvSpPr>
          <p:spPr>
            <a:xfrm>
              <a:off x="5271153" y="2450513"/>
              <a:ext cx="22409" cy="66020"/>
            </a:xfrm>
            <a:custGeom>
              <a:rect b="b" l="l" r="r" t="t"/>
              <a:pathLst>
                <a:path extrusionOk="0" h="4107" w="1394">
                  <a:moveTo>
                    <a:pt x="1393" y="0"/>
                  </a:moveTo>
                  <a:lnTo>
                    <a:pt x="917" y="1357"/>
                  </a:lnTo>
                  <a:lnTo>
                    <a:pt x="917" y="1833"/>
                  </a:lnTo>
                  <a:lnTo>
                    <a:pt x="0" y="1833"/>
                  </a:lnTo>
                  <a:lnTo>
                    <a:pt x="0" y="2750"/>
                  </a:lnTo>
                  <a:lnTo>
                    <a:pt x="477" y="3190"/>
                  </a:lnTo>
                  <a:lnTo>
                    <a:pt x="477" y="3629"/>
                  </a:lnTo>
                  <a:lnTo>
                    <a:pt x="917" y="3190"/>
                  </a:lnTo>
                  <a:lnTo>
                    <a:pt x="917" y="2750"/>
                  </a:lnTo>
                  <a:lnTo>
                    <a:pt x="1393" y="2273"/>
                  </a:lnTo>
                  <a:lnTo>
                    <a:pt x="1393" y="1833"/>
                  </a:lnTo>
                  <a:lnTo>
                    <a:pt x="1393" y="1357"/>
                  </a:lnTo>
                  <a:lnTo>
                    <a:pt x="1393" y="917"/>
                  </a:lnTo>
                  <a:lnTo>
                    <a:pt x="1393" y="0"/>
                  </a:lnTo>
                  <a:close/>
                  <a:moveTo>
                    <a:pt x="477" y="3629"/>
                  </a:moveTo>
                  <a:lnTo>
                    <a:pt x="0" y="4106"/>
                  </a:lnTo>
                  <a:lnTo>
                    <a:pt x="0" y="4106"/>
                  </a:lnTo>
                  <a:lnTo>
                    <a:pt x="477" y="3666"/>
                  </a:lnTo>
                  <a:lnTo>
                    <a:pt x="477" y="3629"/>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6" name="Google Shape;876;p46"/>
            <p:cNvSpPr/>
            <p:nvPr/>
          </p:nvSpPr>
          <p:spPr>
            <a:xfrm>
              <a:off x="4969425" y="2575448"/>
              <a:ext cx="51279" cy="51874"/>
            </a:xfrm>
            <a:custGeom>
              <a:rect b="b" l="l" r="r" t="t"/>
              <a:pathLst>
                <a:path extrusionOk="0" h="3227" w="3190">
                  <a:moveTo>
                    <a:pt x="3190" y="0"/>
                  </a:moveTo>
                  <a:lnTo>
                    <a:pt x="2750" y="477"/>
                  </a:lnTo>
                  <a:lnTo>
                    <a:pt x="1357" y="477"/>
                  </a:lnTo>
                  <a:lnTo>
                    <a:pt x="1357" y="1393"/>
                  </a:lnTo>
                  <a:lnTo>
                    <a:pt x="917" y="917"/>
                  </a:lnTo>
                  <a:lnTo>
                    <a:pt x="917" y="477"/>
                  </a:lnTo>
                  <a:lnTo>
                    <a:pt x="440" y="917"/>
                  </a:lnTo>
                  <a:lnTo>
                    <a:pt x="440" y="1393"/>
                  </a:lnTo>
                  <a:lnTo>
                    <a:pt x="0" y="2310"/>
                  </a:lnTo>
                  <a:lnTo>
                    <a:pt x="0" y="3226"/>
                  </a:lnTo>
                  <a:lnTo>
                    <a:pt x="440" y="2310"/>
                  </a:lnTo>
                  <a:lnTo>
                    <a:pt x="917" y="1833"/>
                  </a:lnTo>
                  <a:lnTo>
                    <a:pt x="1357" y="2310"/>
                  </a:lnTo>
                  <a:lnTo>
                    <a:pt x="1357" y="2750"/>
                  </a:lnTo>
                  <a:lnTo>
                    <a:pt x="1833" y="2310"/>
                  </a:lnTo>
                  <a:lnTo>
                    <a:pt x="1833" y="1833"/>
                  </a:lnTo>
                  <a:lnTo>
                    <a:pt x="2273" y="1393"/>
                  </a:lnTo>
                  <a:lnTo>
                    <a:pt x="2750" y="1393"/>
                  </a:lnTo>
                  <a:lnTo>
                    <a:pt x="2750" y="917"/>
                  </a:lnTo>
                  <a:lnTo>
                    <a:pt x="3190" y="477"/>
                  </a:lnTo>
                  <a:lnTo>
                    <a:pt x="319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7" name="Google Shape;877;p46"/>
            <p:cNvSpPr/>
            <p:nvPr/>
          </p:nvSpPr>
          <p:spPr>
            <a:xfrm>
              <a:off x="4984150" y="2936686"/>
              <a:ext cx="21830" cy="21830"/>
            </a:xfrm>
            <a:custGeom>
              <a:rect b="b" l="l" r="r" t="t"/>
              <a:pathLst>
                <a:path extrusionOk="0" h="1358" w="1358">
                  <a:moveTo>
                    <a:pt x="917" y="1"/>
                  </a:moveTo>
                  <a:lnTo>
                    <a:pt x="441" y="441"/>
                  </a:lnTo>
                  <a:lnTo>
                    <a:pt x="1" y="1357"/>
                  </a:lnTo>
                  <a:lnTo>
                    <a:pt x="441" y="1357"/>
                  </a:lnTo>
                  <a:lnTo>
                    <a:pt x="1357" y="917"/>
                  </a:lnTo>
                  <a:lnTo>
                    <a:pt x="1357" y="441"/>
                  </a:lnTo>
                  <a:lnTo>
                    <a:pt x="91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8" name="Google Shape;878;p46"/>
            <p:cNvSpPr/>
            <p:nvPr/>
          </p:nvSpPr>
          <p:spPr>
            <a:xfrm>
              <a:off x="4976498" y="2649104"/>
              <a:ext cx="22409" cy="22409"/>
            </a:xfrm>
            <a:custGeom>
              <a:rect b="b" l="l" r="r" t="t"/>
              <a:pathLst>
                <a:path extrusionOk="0" h="1394" w="1394">
                  <a:moveTo>
                    <a:pt x="1393" y="1"/>
                  </a:moveTo>
                  <a:lnTo>
                    <a:pt x="0" y="477"/>
                  </a:lnTo>
                  <a:lnTo>
                    <a:pt x="477" y="917"/>
                  </a:lnTo>
                  <a:lnTo>
                    <a:pt x="477" y="1394"/>
                  </a:lnTo>
                  <a:lnTo>
                    <a:pt x="1393" y="917"/>
                  </a:lnTo>
                  <a:lnTo>
                    <a:pt x="1393" y="477"/>
                  </a:lnTo>
                  <a:lnTo>
                    <a:pt x="1393"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79" name="Google Shape;879;p46"/>
            <p:cNvSpPr/>
            <p:nvPr/>
          </p:nvSpPr>
          <p:spPr>
            <a:xfrm>
              <a:off x="4991223" y="2642031"/>
              <a:ext cx="22409" cy="51295"/>
            </a:xfrm>
            <a:custGeom>
              <a:rect b="b" l="l" r="r" t="t"/>
              <a:pathLst>
                <a:path extrusionOk="0" h="3191" w="1394">
                  <a:moveTo>
                    <a:pt x="1394" y="1"/>
                  </a:moveTo>
                  <a:lnTo>
                    <a:pt x="917" y="917"/>
                  </a:lnTo>
                  <a:lnTo>
                    <a:pt x="477" y="1357"/>
                  </a:lnTo>
                  <a:lnTo>
                    <a:pt x="1" y="2274"/>
                  </a:lnTo>
                  <a:lnTo>
                    <a:pt x="477" y="2750"/>
                  </a:lnTo>
                  <a:lnTo>
                    <a:pt x="477" y="3190"/>
                  </a:lnTo>
                  <a:lnTo>
                    <a:pt x="917" y="2274"/>
                  </a:lnTo>
                  <a:lnTo>
                    <a:pt x="917" y="1834"/>
                  </a:lnTo>
                  <a:lnTo>
                    <a:pt x="917" y="1357"/>
                  </a:lnTo>
                  <a:lnTo>
                    <a:pt x="1394" y="917"/>
                  </a:lnTo>
                  <a:lnTo>
                    <a:pt x="1394"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0" name="Google Shape;880;p46"/>
            <p:cNvSpPr/>
            <p:nvPr/>
          </p:nvSpPr>
          <p:spPr>
            <a:xfrm>
              <a:off x="4984150" y="2752241"/>
              <a:ext cx="16" cy="7668"/>
            </a:xfrm>
            <a:custGeom>
              <a:rect b="b" l="l" r="r" t="t"/>
              <a:pathLst>
                <a:path extrusionOk="0" h="477" w="1">
                  <a:moveTo>
                    <a:pt x="1" y="477"/>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1" name="Google Shape;881;p46"/>
            <p:cNvSpPr/>
            <p:nvPr/>
          </p:nvSpPr>
          <p:spPr>
            <a:xfrm>
              <a:off x="4976498" y="2730427"/>
              <a:ext cx="7668" cy="7089"/>
            </a:xfrm>
            <a:custGeom>
              <a:rect b="b" l="l" r="r" t="t"/>
              <a:pathLst>
                <a:path extrusionOk="0" h="441" w="477">
                  <a:moveTo>
                    <a:pt x="477" y="1"/>
                  </a:moveTo>
                  <a:lnTo>
                    <a:pt x="0" y="441"/>
                  </a:lnTo>
                  <a:lnTo>
                    <a:pt x="477" y="44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2" name="Google Shape;882;p46"/>
            <p:cNvSpPr/>
            <p:nvPr/>
          </p:nvSpPr>
          <p:spPr>
            <a:xfrm>
              <a:off x="4976498" y="2737500"/>
              <a:ext cx="22409" cy="14757"/>
            </a:xfrm>
            <a:custGeom>
              <a:rect b="b" l="l" r="r" t="t"/>
              <a:pathLst>
                <a:path extrusionOk="0" h="918" w="1394">
                  <a:moveTo>
                    <a:pt x="477" y="1"/>
                  </a:moveTo>
                  <a:lnTo>
                    <a:pt x="477" y="477"/>
                  </a:lnTo>
                  <a:lnTo>
                    <a:pt x="0" y="917"/>
                  </a:lnTo>
                  <a:lnTo>
                    <a:pt x="1393" y="917"/>
                  </a:lnTo>
                  <a:lnTo>
                    <a:pt x="917" y="477"/>
                  </a:lnTo>
                  <a:lnTo>
                    <a:pt x="91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3" name="Google Shape;883;p46"/>
            <p:cNvSpPr/>
            <p:nvPr/>
          </p:nvSpPr>
          <p:spPr>
            <a:xfrm>
              <a:off x="4829171" y="3267879"/>
              <a:ext cx="14741" cy="16"/>
            </a:xfrm>
            <a:custGeom>
              <a:rect b="b" l="l" r="r" t="t"/>
              <a:pathLst>
                <a:path extrusionOk="0" h="1" w="917">
                  <a:moveTo>
                    <a:pt x="0" y="1"/>
                  </a:moveTo>
                  <a:lnTo>
                    <a:pt x="917" y="1"/>
                  </a:lnTo>
                  <a:lnTo>
                    <a:pt x="477"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4" name="Google Shape;884;p46"/>
            <p:cNvSpPr/>
            <p:nvPr/>
          </p:nvSpPr>
          <p:spPr>
            <a:xfrm>
              <a:off x="5057822" y="2973224"/>
              <a:ext cx="7089" cy="14757"/>
            </a:xfrm>
            <a:custGeom>
              <a:rect b="b" l="l" r="r" t="t"/>
              <a:pathLst>
                <a:path extrusionOk="0" h="918" w="441">
                  <a:moveTo>
                    <a:pt x="0" y="917"/>
                  </a:moveTo>
                  <a:lnTo>
                    <a:pt x="440" y="1"/>
                  </a:lnTo>
                  <a:lnTo>
                    <a:pt x="44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5" name="Google Shape;885;p46"/>
            <p:cNvSpPr/>
            <p:nvPr/>
          </p:nvSpPr>
          <p:spPr>
            <a:xfrm>
              <a:off x="4843896" y="2848289"/>
              <a:ext cx="441998" cy="441998"/>
            </a:xfrm>
            <a:custGeom>
              <a:rect b="b" l="l" r="r" t="t"/>
              <a:pathLst>
                <a:path extrusionOk="0" h="27496" w="27496">
                  <a:moveTo>
                    <a:pt x="19724" y="1"/>
                  </a:moveTo>
                  <a:lnTo>
                    <a:pt x="19724" y="441"/>
                  </a:lnTo>
                  <a:lnTo>
                    <a:pt x="19247" y="1357"/>
                  </a:lnTo>
                  <a:lnTo>
                    <a:pt x="18807" y="1357"/>
                  </a:lnTo>
                  <a:lnTo>
                    <a:pt x="19247" y="1834"/>
                  </a:lnTo>
                  <a:lnTo>
                    <a:pt x="18807" y="2274"/>
                  </a:lnTo>
                  <a:lnTo>
                    <a:pt x="18331" y="1834"/>
                  </a:lnTo>
                  <a:lnTo>
                    <a:pt x="17891" y="1834"/>
                  </a:lnTo>
                  <a:lnTo>
                    <a:pt x="17891" y="2274"/>
                  </a:lnTo>
                  <a:lnTo>
                    <a:pt x="17414" y="2274"/>
                  </a:lnTo>
                  <a:lnTo>
                    <a:pt x="17414" y="2750"/>
                  </a:lnTo>
                  <a:lnTo>
                    <a:pt x="17414" y="3190"/>
                  </a:lnTo>
                  <a:lnTo>
                    <a:pt x="16974" y="3190"/>
                  </a:lnTo>
                  <a:lnTo>
                    <a:pt x="16498" y="3667"/>
                  </a:lnTo>
                  <a:lnTo>
                    <a:pt x="16058" y="4107"/>
                  </a:lnTo>
                  <a:lnTo>
                    <a:pt x="15581" y="4107"/>
                  </a:lnTo>
                  <a:lnTo>
                    <a:pt x="15581" y="3667"/>
                  </a:lnTo>
                  <a:lnTo>
                    <a:pt x="15141" y="3667"/>
                  </a:lnTo>
                  <a:lnTo>
                    <a:pt x="15141" y="4107"/>
                  </a:lnTo>
                  <a:lnTo>
                    <a:pt x="14225" y="4107"/>
                  </a:lnTo>
                  <a:lnTo>
                    <a:pt x="14665" y="4583"/>
                  </a:lnTo>
                  <a:lnTo>
                    <a:pt x="13748" y="4107"/>
                  </a:lnTo>
                  <a:lnTo>
                    <a:pt x="13308" y="4583"/>
                  </a:lnTo>
                  <a:lnTo>
                    <a:pt x="12832" y="5023"/>
                  </a:lnTo>
                  <a:lnTo>
                    <a:pt x="12832" y="5500"/>
                  </a:lnTo>
                  <a:lnTo>
                    <a:pt x="13308" y="6416"/>
                  </a:lnTo>
                  <a:lnTo>
                    <a:pt x="13308" y="6856"/>
                  </a:lnTo>
                  <a:lnTo>
                    <a:pt x="13748" y="7333"/>
                  </a:lnTo>
                  <a:lnTo>
                    <a:pt x="14225" y="7333"/>
                  </a:lnTo>
                  <a:lnTo>
                    <a:pt x="13748" y="7773"/>
                  </a:lnTo>
                  <a:lnTo>
                    <a:pt x="14225" y="7773"/>
                  </a:lnTo>
                  <a:lnTo>
                    <a:pt x="15141" y="8249"/>
                  </a:lnTo>
                  <a:lnTo>
                    <a:pt x="15141" y="8689"/>
                  </a:lnTo>
                  <a:lnTo>
                    <a:pt x="14225" y="8689"/>
                  </a:lnTo>
                  <a:lnTo>
                    <a:pt x="14225" y="9606"/>
                  </a:lnTo>
                  <a:lnTo>
                    <a:pt x="13748" y="9606"/>
                  </a:lnTo>
                  <a:lnTo>
                    <a:pt x="13748" y="10082"/>
                  </a:lnTo>
                  <a:lnTo>
                    <a:pt x="13748" y="10522"/>
                  </a:lnTo>
                  <a:lnTo>
                    <a:pt x="13308" y="10522"/>
                  </a:lnTo>
                  <a:lnTo>
                    <a:pt x="12832" y="10999"/>
                  </a:lnTo>
                  <a:lnTo>
                    <a:pt x="12832" y="11439"/>
                  </a:lnTo>
                  <a:lnTo>
                    <a:pt x="13308" y="11439"/>
                  </a:lnTo>
                  <a:lnTo>
                    <a:pt x="13308" y="11915"/>
                  </a:lnTo>
                  <a:lnTo>
                    <a:pt x="13748" y="12355"/>
                  </a:lnTo>
                  <a:lnTo>
                    <a:pt x="14225" y="12355"/>
                  </a:lnTo>
                  <a:lnTo>
                    <a:pt x="13748" y="12832"/>
                  </a:lnTo>
                  <a:lnTo>
                    <a:pt x="13308" y="12832"/>
                  </a:lnTo>
                  <a:lnTo>
                    <a:pt x="12832" y="12355"/>
                  </a:lnTo>
                  <a:lnTo>
                    <a:pt x="12832" y="12832"/>
                  </a:lnTo>
                  <a:lnTo>
                    <a:pt x="12832" y="13272"/>
                  </a:lnTo>
                  <a:lnTo>
                    <a:pt x="12832" y="13748"/>
                  </a:lnTo>
                  <a:lnTo>
                    <a:pt x="13308" y="14188"/>
                  </a:lnTo>
                  <a:lnTo>
                    <a:pt x="13308" y="14665"/>
                  </a:lnTo>
                  <a:lnTo>
                    <a:pt x="12832" y="15105"/>
                  </a:lnTo>
                  <a:lnTo>
                    <a:pt x="12392" y="15581"/>
                  </a:lnTo>
                  <a:lnTo>
                    <a:pt x="12392" y="16021"/>
                  </a:lnTo>
                  <a:lnTo>
                    <a:pt x="12392" y="16498"/>
                  </a:lnTo>
                  <a:lnTo>
                    <a:pt x="11915" y="16938"/>
                  </a:lnTo>
                  <a:lnTo>
                    <a:pt x="11475" y="17854"/>
                  </a:lnTo>
                  <a:lnTo>
                    <a:pt x="10999" y="18771"/>
                  </a:lnTo>
                  <a:lnTo>
                    <a:pt x="10999" y="19247"/>
                  </a:lnTo>
                  <a:lnTo>
                    <a:pt x="11475" y="19687"/>
                  </a:lnTo>
                  <a:lnTo>
                    <a:pt x="11915" y="19687"/>
                  </a:lnTo>
                  <a:lnTo>
                    <a:pt x="11915" y="20604"/>
                  </a:lnTo>
                  <a:lnTo>
                    <a:pt x="11475" y="20604"/>
                  </a:lnTo>
                  <a:lnTo>
                    <a:pt x="11475" y="21080"/>
                  </a:lnTo>
                  <a:lnTo>
                    <a:pt x="12832" y="21080"/>
                  </a:lnTo>
                  <a:lnTo>
                    <a:pt x="12392" y="21520"/>
                  </a:lnTo>
                  <a:lnTo>
                    <a:pt x="11915" y="21997"/>
                  </a:lnTo>
                  <a:lnTo>
                    <a:pt x="10559" y="21997"/>
                  </a:lnTo>
                  <a:lnTo>
                    <a:pt x="10082" y="22437"/>
                  </a:lnTo>
                  <a:lnTo>
                    <a:pt x="10559" y="22913"/>
                  </a:lnTo>
                  <a:lnTo>
                    <a:pt x="8249" y="22913"/>
                  </a:lnTo>
                  <a:lnTo>
                    <a:pt x="7809" y="23353"/>
                  </a:lnTo>
                  <a:lnTo>
                    <a:pt x="7333" y="22913"/>
                  </a:lnTo>
                  <a:lnTo>
                    <a:pt x="6893" y="22913"/>
                  </a:lnTo>
                  <a:lnTo>
                    <a:pt x="6893" y="22437"/>
                  </a:lnTo>
                  <a:lnTo>
                    <a:pt x="5500" y="22437"/>
                  </a:lnTo>
                  <a:lnTo>
                    <a:pt x="5976" y="22913"/>
                  </a:lnTo>
                  <a:lnTo>
                    <a:pt x="5500" y="23353"/>
                  </a:lnTo>
                  <a:lnTo>
                    <a:pt x="5060" y="22913"/>
                  </a:lnTo>
                  <a:lnTo>
                    <a:pt x="4583" y="22913"/>
                  </a:lnTo>
                  <a:lnTo>
                    <a:pt x="4583" y="23353"/>
                  </a:lnTo>
                  <a:lnTo>
                    <a:pt x="4143" y="24270"/>
                  </a:lnTo>
                  <a:lnTo>
                    <a:pt x="3227" y="24270"/>
                  </a:lnTo>
                  <a:lnTo>
                    <a:pt x="1394" y="25186"/>
                  </a:lnTo>
                  <a:lnTo>
                    <a:pt x="1834" y="25663"/>
                  </a:lnTo>
                  <a:lnTo>
                    <a:pt x="917" y="25663"/>
                  </a:lnTo>
                  <a:lnTo>
                    <a:pt x="1" y="26103"/>
                  </a:lnTo>
                  <a:lnTo>
                    <a:pt x="477" y="27019"/>
                  </a:lnTo>
                  <a:lnTo>
                    <a:pt x="1394" y="27019"/>
                  </a:lnTo>
                  <a:lnTo>
                    <a:pt x="1394" y="26579"/>
                  </a:lnTo>
                  <a:lnTo>
                    <a:pt x="1834" y="26579"/>
                  </a:lnTo>
                  <a:lnTo>
                    <a:pt x="1834" y="27019"/>
                  </a:lnTo>
                  <a:lnTo>
                    <a:pt x="2310" y="26579"/>
                  </a:lnTo>
                  <a:lnTo>
                    <a:pt x="3227" y="26103"/>
                  </a:lnTo>
                  <a:lnTo>
                    <a:pt x="4143" y="26579"/>
                  </a:lnTo>
                  <a:lnTo>
                    <a:pt x="5060" y="26103"/>
                  </a:lnTo>
                  <a:lnTo>
                    <a:pt x="5060" y="27019"/>
                  </a:lnTo>
                  <a:lnTo>
                    <a:pt x="5500" y="27496"/>
                  </a:lnTo>
                  <a:lnTo>
                    <a:pt x="6893" y="27019"/>
                  </a:lnTo>
                  <a:lnTo>
                    <a:pt x="7333" y="26579"/>
                  </a:lnTo>
                  <a:lnTo>
                    <a:pt x="6893" y="26103"/>
                  </a:lnTo>
                  <a:lnTo>
                    <a:pt x="6893" y="25663"/>
                  </a:lnTo>
                  <a:lnTo>
                    <a:pt x="7333" y="25186"/>
                  </a:lnTo>
                  <a:lnTo>
                    <a:pt x="8249" y="25663"/>
                  </a:lnTo>
                  <a:lnTo>
                    <a:pt x="10082" y="25663"/>
                  </a:lnTo>
                  <a:lnTo>
                    <a:pt x="10559" y="26103"/>
                  </a:lnTo>
                  <a:lnTo>
                    <a:pt x="10999" y="26579"/>
                  </a:lnTo>
                  <a:lnTo>
                    <a:pt x="10999" y="27019"/>
                  </a:lnTo>
                  <a:lnTo>
                    <a:pt x="11475" y="27019"/>
                  </a:lnTo>
                  <a:lnTo>
                    <a:pt x="11915" y="26103"/>
                  </a:lnTo>
                  <a:lnTo>
                    <a:pt x="12832" y="26103"/>
                  </a:lnTo>
                  <a:lnTo>
                    <a:pt x="13748" y="26579"/>
                  </a:lnTo>
                  <a:lnTo>
                    <a:pt x="14665" y="26579"/>
                  </a:lnTo>
                  <a:lnTo>
                    <a:pt x="14665" y="26103"/>
                  </a:lnTo>
                  <a:lnTo>
                    <a:pt x="15141" y="25663"/>
                  </a:lnTo>
                  <a:lnTo>
                    <a:pt x="15581" y="26103"/>
                  </a:lnTo>
                  <a:lnTo>
                    <a:pt x="16058" y="26579"/>
                  </a:lnTo>
                  <a:lnTo>
                    <a:pt x="16974" y="26579"/>
                  </a:lnTo>
                  <a:lnTo>
                    <a:pt x="16974" y="27019"/>
                  </a:lnTo>
                  <a:lnTo>
                    <a:pt x="18331" y="27019"/>
                  </a:lnTo>
                  <a:lnTo>
                    <a:pt x="19247" y="26579"/>
                  </a:lnTo>
                  <a:lnTo>
                    <a:pt x="19724" y="26579"/>
                  </a:lnTo>
                  <a:lnTo>
                    <a:pt x="20164" y="27019"/>
                  </a:lnTo>
                  <a:lnTo>
                    <a:pt x="20640" y="27019"/>
                  </a:lnTo>
                  <a:lnTo>
                    <a:pt x="21080" y="27496"/>
                  </a:lnTo>
                  <a:lnTo>
                    <a:pt x="21997" y="27019"/>
                  </a:lnTo>
                  <a:lnTo>
                    <a:pt x="22473" y="27019"/>
                  </a:lnTo>
                  <a:lnTo>
                    <a:pt x="22913" y="27496"/>
                  </a:lnTo>
                  <a:lnTo>
                    <a:pt x="23390" y="27019"/>
                  </a:lnTo>
                  <a:lnTo>
                    <a:pt x="23830" y="26579"/>
                  </a:lnTo>
                  <a:lnTo>
                    <a:pt x="24306" y="26579"/>
                  </a:lnTo>
                  <a:lnTo>
                    <a:pt x="24746" y="26103"/>
                  </a:lnTo>
                  <a:lnTo>
                    <a:pt x="25223" y="25186"/>
                  </a:lnTo>
                  <a:lnTo>
                    <a:pt x="24746" y="24746"/>
                  </a:lnTo>
                  <a:lnTo>
                    <a:pt x="24306" y="24746"/>
                  </a:lnTo>
                  <a:lnTo>
                    <a:pt x="23830" y="25663"/>
                  </a:lnTo>
                  <a:lnTo>
                    <a:pt x="23390" y="25186"/>
                  </a:lnTo>
                  <a:lnTo>
                    <a:pt x="22913" y="25186"/>
                  </a:lnTo>
                  <a:lnTo>
                    <a:pt x="22473" y="24746"/>
                  </a:lnTo>
                  <a:lnTo>
                    <a:pt x="21997" y="24270"/>
                  </a:lnTo>
                  <a:lnTo>
                    <a:pt x="21997" y="23830"/>
                  </a:lnTo>
                  <a:lnTo>
                    <a:pt x="23390" y="23830"/>
                  </a:lnTo>
                  <a:lnTo>
                    <a:pt x="23830" y="23353"/>
                  </a:lnTo>
                  <a:lnTo>
                    <a:pt x="23830" y="22913"/>
                  </a:lnTo>
                  <a:lnTo>
                    <a:pt x="23390" y="22913"/>
                  </a:lnTo>
                  <a:lnTo>
                    <a:pt x="23830" y="22437"/>
                  </a:lnTo>
                  <a:lnTo>
                    <a:pt x="25223" y="22437"/>
                  </a:lnTo>
                  <a:lnTo>
                    <a:pt x="25223" y="21997"/>
                  </a:lnTo>
                  <a:lnTo>
                    <a:pt x="26139" y="21997"/>
                  </a:lnTo>
                  <a:lnTo>
                    <a:pt x="26579" y="21520"/>
                  </a:lnTo>
                  <a:lnTo>
                    <a:pt x="27056" y="21080"/>
                  </a:lnTo>
                  <a:lnTo>
                    <a:pt x="27056" y="20164"/>
                  </a:lnTo>
                  <a:lnTo>
                    <a:pt x="27496" y="19247"/>
                  </a:lnTo>
                  <a:lnTo>
                    <a:pt x="27496" y="18771"/>
                  </a:lnTo>
                  <a:lnTo>
                    <a:pt x="27496" y="17854"/>
                  </a:lnTo>
                  <a:lnTo>
                    <a:pt x="26579" y="17414"/>
                  </a:lnTo>
                  <a:lnTo>
                    <a:pt x="25663" y="16938"/>
                  </a:lnTo>
                  <a:lnTo>
                    <a:pt x="24746" y="16938"/>
                  </a:lnTo>
                  <a:lnTo>
                    <a:pt x="24306" y="16498"/>
                  </a:lnTo>
                  <a:lnTo>
                    <a:pt x="23830" y="16938"/>
                  </a:lnTo>
                  <a:lnTo>
                    <a:pt x="23390" y="16938"/>
                  </a:lnTo>
                  <a:lnTo>
                    <a:pt x="22913" y="17854"/>
                  </a:lnTo>
                  <a:lnTo>
                    <a:pt x="22473" y="17414"/>
                  </a:lnTo>
                  <a:lnTo>
                    <a:pt x="22473" y="16938"/>
                  </a:lnTo>
                  <a:lnTo>
                    <a:pt x="21997" y="16021"/>
                  </a:lnTo>
                  <a:lnTo>
                    <a:pt x="22913" y="16021"/>
                  </a:lnTo>
                  <a:lnTo>
                    <a:pt x="23390" y="15581"/>
                  </a:lnTo>
                  <a:lnTo>
                    <a:pt x="23830" y="15105"/>
                  </a:lnTo>
                  <a:lnTo>
                    <a:pt x="23830" y="14665"/>
                  </a:lnTo>
                  <a:lnTo>
                    <a:pt x="23390" y="14188"/>
                  </a:lnTo>
                  <a:lnTo>
                    <a:pt x="23390" y="13748"/>
                  </a:lnTo>
                  <a:lnTo>
                    <a:pt x="22913" y="13272"/>
                  </a:lnTo>
                  <a:lnTo>
                    <a:pt x="22913" y="12832"/>
                  </a:lnTo>
                  <a:lnTo>
                    <a:pt x="21997" y="12355"/>
                  </a:lnTo>
                  <a:lnTo>
                    <a:pt x="21557" y="12355"/>
                  </a:lnTo>
                  <a:lnTo>
                    <a:pt x="21557" y="11915"/>
                  </a:lnTo>
                  <a:lnTo>
                    <a:pt x="22473" y="11915"/>
                  </a:lnTo>
                  <a:lnTo>
                    <a:pt x="22913" y="12355"/>
                  </a:lnTo>
                  <a:lnTo>
                    <a:pt x="22913" y="9606"/>
                  </a:lnTo>
                  <a:lnTo>
                    <a:pt x="22913" y="9166"/>
                  </a:lnTo>
                  <a:lnTo>
                    <a:pt x="22473" y="8689"/>
                  </a:lnTo>
                  <a:lnTo>
                    <a:pt x="22473" y="8249"/>
                  </a:lnTo>
                  <a:lnTo>
                    <a:pt x="21997" y="7773"/>
                  </a:lnTo>
                  <a:lnTo>
                    <a:pt x="21997" y="7333"/>
                  </a:lnTo>
                  <a:lnTo>
                    <a:pt x="21557" y="7333"/>
                  </a:lnTo>
                  <a:lnTo>
                    <a:pt x="21080" y="6856"/>
                  </a:lnTo>
                  <a:lnTo>
                    <a:pt x="20640" y="6856"/>
                  </a:lnTo>
                  <a:lnTo>
                    <a:pt x="20640" y="6416"/>
                  </a:lnTo>
                  <a:lnTo>
                    <a:pt x="20640" y="5500"/>
                  </a:lnTo>
                  <a:lnTo>
                    <a:pt x="20640" y="5023"/>
                  </a:lnTo>
                  <a:lnTo>
                    <a:pt x="21080" y="4583"/>
                  </a:lnTo>
                  <a:lnTo>
                    <a:pt x="21080" y="4107"/>
                  </a:lnTo>
                  <a:lnTo>
                    <a:pt x="20164" y="3667"/>
                  </a:lnTo>
                  <a:lnTo>
                    <a:pt x="20164" y="3190"/>
                  </a:lnTo>
                  <a:lnTo>
                    <a:pt x="20164" y="2750"/>
                  </a:lnTo>
                  <a:lnTo>
                    <a:pt x="20640" y="1357"/>
                  </a:lnTo>
                  <a:lnTo>
                    <a:pt x="20164" y="1357"/>
                  </a:lnTo>
                  <a:lnTo>
                    <a:pt x="19724" y="1"/>
                  </a:lnTo>
                  <a:close/>
                </a:path>
              </a:pathLst>
            </a:custGeom>
            <a:solidFill>
              <a:schemeClr val="dk2"/>
            </a:solidFill>
            <a:ln cap="flat" cmpd="sng" w="9525">
              <a:solidFill>
                <a:schemeClr val="dk2"/>
              </a:solidFill>
              <a:prstDash val="solid"/>
              <a:round/>
              <a:headEnd len="sm" w="sm" type="none"/>
              <a:tailEnd len="sm" w="sm" type="none"/>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6" name="Google Shape;886;p46"/>
            <p:cNvSpPr/>
            <p:nvPr/>
          </p:nvSpPr>
          <p:spPr>
            <a:xfrm>
              <a:off x="4895753" y="3039823"/>
              <a:ext cx="162084" cy="154416"/>
            </a:xfrm>
            <a:custGeom>
              <a:rect b="b" l="l" r="r" t="t"/>
              <a:pathLst>
                <a:path extrusionOk="0" h="9606" w="10083">
                  <a:moveTo>
                    <a:pt x="7773" y="0"/>
                  </a:moveTo>
                  <a:lnTo>
                    <a:pt x="6416" y="440"/>
                  </a:lnTo>
                  <a:lnTo>
                    <a:pt x="5940" y="440"/>
                  </a:lnTo>
                  <a:lnTo>
                    <a:pt x="5500" y="917"/>
                  </a:lnTo>
                  <a:lnTo>
                    <a:pt x="4583" y="917"/>
                  </a:lnTo>
                  <a:lnTo>
                    <a:pt x="4107" y="1357"/>
                  </a:lnTo>
                  <a:lnTo>
                    <a:pt x="3667" y="1357"/>
                  </a:lnTo>
                  <a:lnTo>
                    <a:pt x="3667" y="2273"/>
                  </a:lnTo>
                  <a:lnTo>
                    <a:pt x="4107" y="1833"/>
                  </a:lnTo>
                  <a:lnTo>
                    <a:pt x="4583" y="1357"/>
                  </a:lnTo>
                  <a:lnTo>
                    <a:pt x="5023" y="1833"/>
                  </a:lnTo>
                  <a:lnTo>
                    <a:pt x="5500" y="1357"/>
                  </a:lnTo>
                  <a:lnTo>
                    <a:pt x="5940" y="1357"/>
                  </a:lnTo>
                  <a:lnTo>
                    <a:pt x="5940" y="1833"/>
                  </a:lnTo>
                  <a:lnTo>
                    <a:pt x="5500" y="2273"/>
                  </a:lnTo>
                  <a:lnTo>
                    <a:pt x="5500" y="2750"/>
                  </a:lnTo>
                  <a:lnTo>
                    <a:pt x="5940" y="3190"/>
                  </a:lnTo>
                  <a:lnTo>
                    <a:pt x="5500" y="3190"/>
                  </a:lnTo>
                  <a:lnTo>
                    <a:pt x="5940" y="3666"/>
                  </a:lnTo>
                  <a:lnTo>
                    <a:pt x="5500" y="4583"/>
                  </a:lnTo>
                  <a:lnTo>
                    <a:pt x="5023" y="4583"/>
                  </a:lnTo>
                  <a:lnTo>
                    <a:pt x="4583" y="5023"/>
                  </a:lnTo>
                  <a:lnTo>
                    <a:pt x="4107" y="5499"/>
                  </a:lnTo>
                  <a:lnTo>
                    <a:pt x="3190" y="5023"/>
                  </a:lnTo>
                  <a:lnTo>
                    <a:pt x="2750" y="5499"/>
                  </a:lnTo>
                  <a:lnTo>
                    <a:pt x="1357" y="5499"/>
                  </a:lnTo>
                  <a:lnTo>
                    <a:pt x="917" y="5023"/>
                  </a:lnTo>
                  <a:lnTo>
                    <a:pt x="441" y="5939"/>
                  </a:lnTo>
                  <a:lnTo>
                    <a:pt x="441" y="6416"/>
                  </a:lnTo>
                  <a:lnTo>
                    <a:pt x="1" y="6856"/>
                  </a:lnTo>
                  <a:lnTo>
                    <a:pt x="917" y="6856"/>
                  </a:lnTo>
                  <a:lnTo>
                    <a:pt x="1357" y="6416"/>
                  </a:lnTo>
                  <a:lnTo>
                    <a:pt x="1357" y="7332"/>
                  </a:lnTo>
                  <a:lnTo>
                    <a:pt x="917" y="7332"/>
                  </a:lnTo>
                  <a:lnTo>
                    <a:pt x="917" y="7772"/>
                  </a:lnTo>
                  <a:lnTo>
                    <a:pt x="2274" y="7772"/>
                  </a:lnTo>
                  <a:lnTo>
                    <a:pt x="2750" y="6856"/>
                  </a:lnTo>
                  <a:lnTo>
                    <a:pt x="3667" y="6856"/>
                  </a:lnTo>
                  <a:lnTo>
                    <a:pt x="3667" y="7332"/>
                  </a:lnTo>
                  <a:lnTo>
                    <a:pt x="3667" y="7772"/>
                  </a:lnTo>
                  <a:lnTo>
                    <a:pt x="3667" y="8249"/>
                  </a:lnTo>
                  <a:lnTo>
                    <a:pt x="5023" y="8249"/>
                  </a:lnTo>
                  <a:lnTo>
                    <a:pt x="4583" y="8689"/>
                  </a:lnTo>
                  <a:lnTo>
                    <a:pt x="5023" y="9165"/>
                  </a:lnTo>
                  <a:lnTo>
                    <a:pt x="5940" y="9605"/>
                  </a:lnTo>
                  <a:lnTo>
                    <a:pt x="7773" y="9605"/>
                  </a:lnTo>
                  <a:lnTo>
                    <a:pt x="8249" y="9165"/>
                  </a:lnTo>
                  <a:lnTo>
                    <a:pt x="8249" y="8689"/>
                  </a:lnTo>
                  <a:lnTo>
                    <a:pt x="8689" y="8689"/>
                  </a:lnTo>
                  <a:lnTo>
                    <a:pt x="8689" y="7772"/>
                  </a:lnTo>
                  <a:lnTo>
                    <a:pt x="8249" y="7772"/>
                  </a:lnTo>
                  <a:lnTo>
                    <a:pt x="7773" y="7332"/>
                  </a:lnTo>
                  <a:lnTo>
                    <a:pt x="7773" y="6856"/>
                  </a:lnTo>
                  <a:lnTo>
                    <a:pt x="8249" y="5939"/>
                  </a:lnTo>
                  <a:lnTo>
                    <a:pt x="8689" y="5023"/>
                  </a:lnTo>
                  <a:lnTo>
                    <a:pt x="9166" y="4583"/>
                  </a:lnTo>
                  <a:lnTo>
                    <a:pt x="9166" y="4106"/>
                  </a:lnTo>
                  <a:lnTo>
                    <a:pt x="9166" y="3666"/>
                  </a:lnTo>
                  <a:lnTo>
                    <a:pt x="9606" y="3190"/>
                  </a:lnTo>
                  <a:lnTo>
                    <a:pt x="10082" y="2750"/>
                  </a:lnTo>
                  <a:lnTo>
                    <a:pt x="10082" y="2273"/>
                  </a:lnTo>
                  <a:lnTo>
                    <a:pt x="9606" y="1833"/>
                  </a:lnTo>
                  <a:lnTo>
                    <a:pt x="9606" y="1357"/>
                  </a:lnTo>
                  <a:lnTo>
                    <a:pt x="9606" y="917"/>
                  </a:lnTo>
                  <a:lnTo>
                    <a:pt x="9166" y="917"/>
                  </a:lnTo>
                  <a:lnTo>
                    <a:pt x="9166" y="0"/>
                  </a:lnTo>
                  <a:lnTo>
                    <a:pt x="8689" y="0"/>
                  </a:lnTo>
                  <a:lnTo>
                    <a:pt x="8249" y="440"/>
                  </a:lnTo>
                  <a:lnTo>
                    <a:pt x="7773"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7" name="Google Shape;887;p46"/>
            <p:cNvSpPr/>
            <p:nvPr/>
          </p:nvSpPr>
          <p:spPr>
            <a:xfrm>
              <a:off x="5094360" y="2686237"/>
              <a:ext cx="7668" cy="16"/>
            </a:xfrm>
            <a:custGeom>
              <a:rect b="b" l="l" r="r" t="t"/>
              <a:pathLst>
                <a:path extrusionOk="0" h="1" w="477">
                  <a:moveTo>
                    <a:pt x="0" y="0"/>
                  </a:move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8" name="Google Shape;888;p46"/>
            <p:cNvSpPr/>
            <p:nvPr/>
          </p:nvSpPr>
          <p:spPr>
            <a:xfrm>
              <a:off x="5020688" y="2671496"/>
              <a:ext cx="7684" cy="16"/>
            </a:xfrm>
            <a:custGeom>
              <a:rect b="b" l="l" r="r" t="t"/>
              <a:pathLst>
                <a:path extrusionOk="0" h="1" w="478">
                  <a:moveTo>
                    <a:pt x="477"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89" name="Google Shape;889;p46"/>
            <p:cNvSpPr/>
            <p:nvPr/>
          </p:nvSpPr>
          <p:spPr>
            <a:xfrm>
              <a:off x="4984150" y="2590173"/>
              <a:ext cx="221015" cy="331804"/>
            </a:xfrm>
            <a:custGeom>
              <a:rect b="b" l="l" r="r" t="t"/>
              <a:pathLst>
                <a:path extrusionOk="0" h="20641" w="13749">
                  <a:moveTo>
                    <a:pt x="6416" y="1"/>
                  </a:moveTo>
                  <a:lnTo>
                    <a:pt x="6416" y="477"/>
                  </a:lnTo>
                  <a:lnTo>
                    <a:pt x="5940" y="1394"/>
                  </a:lnTo>
                  <a:lnTo>
                    <a:pt x="6416" y="1394"/>
                  </a:lnTo>
                  <a:lnTo>
                    <a:pt x="5940" y="1834"/>
                  </a:lnTo>
                  <a:lnTo>
                    <a:pt x="5023" y="1394"/>
                  </a:lnTo>
                  <a:lnTo>
                    <a:pt x="5023" y="1394"/>
                  </a:lnTo>
                  <a:lnTo>
                    <a:pt x="5500" y="1834"/>
                  </a:lnTo>
                  <a:lnTo>
                    <a:pt x="5023" y="2310"/>
                  </a:lnTo>
                  <a:lnTo>
                    <a:pt x="4583" y="2750"/>
                  </a:lnTo>
                  <a:lnTo>
                    <a:pt x="5023" y="3227"/>
                  </a:lnTo>
                  <a:lnTo>
                    <a:pt x="5023" y="3667"/>
                  </a:lnTo>
                  <a:lnTo>
                    <a:pt x="5023" y="4143"/>
                  </a:lnTo>
                  <a:lnTo>
                    <a:pt x="4583" y="3667"/>
                  </a:lnTo>
                  <a:lnTo>
                    <a:pt x="4107" y="3667"/>
                  </a:lnTo>
                  <a:lnTo>
                    <a:pt x="4107" y="3227"/>
                  </a:lnTo>
                  <a:lnTo>
                    <a:pt x="3190" y="3227"/>
                  </a:lnTo>
                  <a:lnTo>
                    <a:pt x="2750" y="3667"/>
                  </a:lnTo>
                  <a:lnTo>
                    <a:pt x="2750" y="4143"/>
                  </a:lnTo>
                  <a:lnTo>
                    <a:pt x="2750" y="4583"/>
                  </a:lnTo>
                  <a:lnTo>
                    <a:pt x="2750" y="5060"/>
                  </a:lnTo>
                  <a:lnTo>
                    <a:pt x="3190" y="5500"/>
                  </a:lnTo>
                  <a:lnTo>
                    <a:pt x="3190" y="5976"/>
                  </a:lnTo>
                  <a:lnTo>
                    <a:pt x="2274" y="5976"/>
                  </a:lnTo>
                  <a:lnTo>
                    <a:pt x="2274" y="6893"/>
                  </a:lnTo>
                  <a:lnTo>
                    <a:pt x="2274" y="7333"/>
                  </a:lnTo>
                  <a:lnTo>
                    <a:pt x="1834" y="7333"/>
                  </a:lnTo>
                  <a:lnTo>
                    <a:pt x="1357" y="7809"/>
                  </a:lnTo>
                  <a:lnTo>
                    <a:pt x="1357" y="8249"/>
                  </a:lnTo>
                  <a:lnTo>
                    <a:pt x="1357" y="8726"/>
                  </a:lnTo>
                  <a:lnTo>
                    <a:pt x="441" y="9166"/>
                  </a:lnTo>
                  <a:lnTo>
                    <a:pt x="441" y="9642"/>
                  </a:lnTo>
                  <a:lnTo>
                    <a:pt x="917" y="9642"/>
                  </a:lnTo>
                  <a:lnTo>
                    <a:pt x="1357" y="10082"/>
                  </a:lnTo>
                  <a:lnTo>
                    <a:pt x="1834" y="9166"/>
                  </a:lnTo>
                  <a:lnTo>
                    <a:pt x="2274" y="9166"/>
                  </a:lnTo>
                  <a:lnTo>
                    <a:pt x="2750" y="8726"/>
                  </a:lnTo>
                  <a:lnTo>
                    <a:pt x="3190" y="8726"/>
                  </a:lnTo>
                  <a:lnTo>
                    <a:pt x="2750" y="9166"/>
                  </a:lnTo>
                  <a:lnTo>
                    <a:pt x="2274" y="9642"/>
                  </a:lnTo>
                  <a:lnTo>
                    <a:pt x="1834" y="10082"/>
                  </a:lnTo>
                  <a:lnTo>
                    <a:pt x="2750" y="10082"/>
                  </a:lnTo>
                  <a:lnTo>
                    <a:pt x="2750" y="10559"/>
                  </a:lnTo>
                  <a:lnTo>
                    <a:pt x="1357" y="10559"/>
                  </a:lnTo>
                  <a:lnTo>
                    <a:pt x="917" y="10999"/>
                  </a:lnTo>
                  <a:lnTo>
                    <a:pt x="917" y="12392"/>
                  </a:lnTo>
                  <a:lnTo>
                    <a:pt x="917" y="12832"/>
                  </a:lnTo>
                  <a:lnTo>
                    <a:pt x="917" y="13308"/>
                  </a:lnTo>
                  <a:lnTo>
                    <a:pt x="1357" y="12832"/>
                  </a:lnTo>
                  <a:lnTo>
                    <a:pt x="1834" y="11475"/>
                  </a:lnTo>
                  <a:lnTo>
                    <a:pt x="2274" y="11475"/>
                  </a:lnTo>
                  <a:lnTo>
                    <a:pt x="2750" y="11915"/>
                  </a:lnTo>
                  <a:lnTo>
                    <a:pt x="2750" y="12392"/>
                  </a:lnTo>
                  <a:lnTo>
                    <a:pt x="2274" y="12832"/>
                  </a:lnTo>
                  <a:lnTo>
                    <a:pt x="1834" y="13308"/>
                  </a:lnTo>
                  <a:lnTo>
                    <a:pt x="1834" y="13748"/>
                  </a:lnTo>
                  <a:lnTo>
                    <a:pt x="2274" y="13748"/>
                  </a:lnTo>
                  <a:lnTo>
                    <a:pt x="2750" y="13308"/>
                  </a:lnTo>
                  <a:lnTo>
                    <a:pt x="3190" y="14225"/>
                  </a:lnTo>
                  <a:lnTo>
                    <a:pt x="3667" y="13748"/>
                  </a:lnTo>
                  <a:lnTo>
                    <a:pt x="3667" y="14225"/>
                  </a:lnTo>
                  <a:lnTo>
                    <a:pt x="3190" y="14665"/>
                  </a:lnTo>
                  <a:lnTo>
                    <a:pt x="3190" y="15141"/>
                  </a:lnTo>
                  <a:lnTo>
                    <a:pt x="2750" y="15581"/>
                  </a:lnTo>
                  <a:lnTo>
                    <a:pt x="2274" y="16058"/>
                  </a:lnTo>
                  <a:lnTo>
                    <a:pt x="1834" y="16498"/>
                  </a:lnTo>
                  <a:lnTo>
                    <a:pt x="1357" y="16498"/>
                  </a:lnTo>
                  <a:lnTo>
                    <a:pt x="1357" y="16974"/>
                  </a:lnTo>
                  <a:lnTo>
                    <a:pt x="917" y="17414"/>
                  </a:lnTo>
                  <a:lnTo>
                    <a:pt x="441" y="17414"/>
                  </a:lnTo>
                  <a:lnTo>
                    <a:pt x="441" y="18331"/>
                  </a:lnTo>
                  <a:lnTo>
                    <a:pt x="1" y="18331"/>
                  </a:lnTo>
                  <a:lnTo>
                    <a:pt x="1" y="18807"/>
                  </a:lnTo>
                  <a:lnTo>
                    <a:pt x="1" y="19724"/>
                  </a:lnTo>
                  <a:lnTo>
                    <a:pt x="441" y="20164"/>
                  </a:lnTo>
                  <a:lnTo>
                    <a:pt x="917" y="20164"/>
                  </a:lnTo>
                  <a:lnTo>
                    <a:pt x="917" y="19724"/>
                  </a:lnTo>
                  <a:lnTo>
                    <a:pt x="441" y="19247"/>
                  </a:lnTo>
                  <a:lnTo>
                    <a:pt x="1357" y="19247"/>
                  </a:lnTo>
                  <a:lnTo>
                    <a:pt x="1834" y="19724"/>
                  </a:lnTo>
                  <a:lnTo>
                    <a:pt x="1834" y="20164"/>
                  </a:lnTo>
                  <a:lnTo>
                    <a:pt x="2274" y="20640"/>
                  </a:lnTo>
                  <a:lnTo>
                    <a:pt x="2274" y="20164"/>
                  </a:lnTo>
                  <a:lnTo>
                    <a:pt x="2274" y="19724"/>
                  </a:lnTo>
                  <a:lnTo>
                    <a:pt x="2750" y="18807"/>
                  </a:lnTo>
                  <a:lnTo>
                    <a:pt x="3190" y="19247"/>
                  </a:lnTo>
                  <a:lnTo>
                    <a:pt x="3190" y="19724"/>
                  </a:lnTo>
                  <a:lnTo>
                    <a:pt x="4107" y="19247"/>
                  </a:lnTo>
                  <a:lnTo>
                    <a:pt x="4107" y="19724"/>
                  </a:lnTo>
                  <a:lnTo>
                    <a:pt x="4583" y="19724"/>
                  </a:lnTo>
                  <a:lnTo>
                    <a:pt x="4583" y="19247"/>
                  </a:lnTo>
                  <a:lnTo>
                    <a:pt x="5023" y="19247"/>
                  </a:lnTo>
                  <a:lnTo>
                    <a:pt x="5500" y="19724"/>
                  </a:lnTo>
                  <a:lnTo>
                    <a:pt x="5940" y="19724"/>
                  </a:lnTo>
                  <a:lnTo>
                    <a:pt x="6416" y="19247"/>
                  </a:lnTo>
                  <a:lnTo>
                    <a:pt x="6416" y="19724"/>
                  </a:lnTo>
                  <a:lnTo>
                    <a:pt x="6856" y="19724"/>
                  </a:lnTo>
                  <a:lnTo>
                    <a:pt x="6856" y="20164"/>
                  </a:lnTo>
                  <a:lnTo>
                    <a:pt x="7333" y="20164"/>
                  </a:lnTo>
                  <a:lnTo>
                    <a:pt x="7773" y="19724"/>
                  </a:lnTo>
                  <a:lnTo>
                    <a:pt x="8249" y="19247"/>
                  </a:lnTo>
                  <a:lnTo>
                    <a:pt x="8689" y="19247"/>
                  </a:lnTo>
                  <a:lnTo>
                    <a:pt x="8689" y="18807"/>
                  </a:lnTo>
                  <a:lnTo>
                    <a:pt x="8689" y="18331"/>
                  </a:lnTo>
                  <a:lnTo>
                    <a:pt x="9166" y="18331"/>
                  </a:lnTo>
                  <a:lnTo>
                    <a:pt x="9166" y="17891"/>
                  </a:lnTo>
                  <a:lnTo>
                    <a:pt x="9606" y="17891"/>
                  </a:lnTo>
                  <a:lnTo>
                    <a:pt x="10082" y="18331"/>
                  </a:lnTo>
                  <a:lnTo>
                    <a:pt x="10522" y="17891"/>
                  </a:lnTo>
                  <a:lnTo>
                    <a:pt x="10082" y="17414"/>
                  </a:lnTo>
                  <a:lnTo>
                    <a:pt x="10522" y="17414"/>
                  </a:lnTo>
                  <a:lnTo>
                    <a:pt x="10999" y="16498"/>
                  </a:lnTo>
                  <a:lnTo>
                    <a:pt x="10522" y="15581"/>
                  </a:lnTo>
                  <a:lnTo>
                    <a:pt x="9606" y="15141"/>
                  </a:lnTo>
                  <a:lnTo>
                    <a:pt x="9166" y="14665"/>
                  </a:lnTo>
                  <a:lnTo>
                    <a:pt x="7333" y="14665"/>
                  </a:lnTo>
                  <a:lnTo>
                    <a:pt x="6856" y="14225"/>
                  </a:lnTo>
                  <a:lnTo>
                    <a:pt x="6416" y="14225"/>
                  </a:lnTo>
                  <a:lnTo>
                    <a:pt x="6416" y="13748"/>
                  </a:lnTo>
                  <a:lnTo>
                    <a:pt x="6856" y="13748"/>
                  </a:lnTo>
                  <a:lnTo>
                    <a:pt x="7333" y="14225"/>
                  </a:lnTo>
                  <a:lnTo>
                    <a:pt x="8249" y="14225"/>
                  </a:lnTo>
                  <a:lnTo>
                    <a:pt x="8249" y="13748"/>
                  </a:lnTo>
                  <a:lnTo>
                    <a:pt x="9166" y="13748"/>
                  </a:lnTo>
                  <a:lnTo>
                    <a:pt x="9606" y="12832"/>
                  </a:lnTo>
                  <a:lnTo>
                    <a:pt x="9166" y="12832"/>
                  </a:lnTo>
                  <a:lnTo>
                    <a:pt x="8689" y="12392"/>
                  </a:lnTo>
                  <a:lnTo>
                    <a:pt x="8249" y="12832"/>
                  </a:lnTo>
                  <a:lnTo>
                    <a:pt x="8249" y="12392"/>
                  </a:lnTo>
                  <a:lnTo>
                    <a:pt x="9166" y="11915"/>
                  </a:lnTo>
                  <a:lnTo>
                    <a:pt x="9606" y="11915"/>
                  </a:lnTo>
                  <a:lnTo>
                    <a:pt x="10082" y="12392"/>
                  </a:lnTo>
                  <a:lnTo>
                    <a:pt x="10522" y="11915"/>
                  </a:lnTo>
                  <a:lnTo>
                    <a:pt x="10999" y="11915"/>
                  </a:lnTo>
                  <a:lnTo>
                    <a:pt x="10999" y="11475"/>
                  </a:lnTo>
                  <a:lnTo>
                    <a:pt x="11915" y="10999"/>
                  </a:lnTo>
                  <a:lnTo>
                    <a:pt x="12355" y="10559"/>
                  </a:lnTo>
                  <a:lnTo>
                    <a:pt x="12355" y="10082"/>
                  </a:lnTo>
                  <a:lnTo>
                    <a:pt x="11915" y="9642"/>
                  </a:lnTo>
                  <a:lnTo>
                    <a:pt x="12355" y="8726"/>
                  </a:lnTo>
                  <a:lnTo>
                    <a:pt x="12832" y="8726"/>
                  </a:lnTo>
                  <a:lnTo>
                    <a:pt x="12832" y="8249"/>
                  </a:lnTo>
                  <a:lnTo>
                    <a:pt x="13272" y="8249"/>
                  </a:lnTo>
                  <a:lnTo>
                    <a:pt x="13748" y="7809"/>
                  </a:lnTo>
                  <a:lnTo>
                    <a:pt x="13748" y="7333"/>
                  </a:lnTo>
                  <a:lnTo>
                    <a:pt x="13748" y="6893"/>
                  </a:lnTo>
                  <a:lnTo>
                    <a:pt x="12355" y="6893"/>
                  </a:lnTo>
                  <a:lnTo>
                    <a:pt x="12355" y="6416"/>
                  </a:lnTo>
                  <a:lnTo>
                    <a:pt x="11439" y="5976"/>
                  </a:lnTo>
                  <a:lnTo>
                    <a:pt x="9606" y="5976"/>
                  </a:lnTo>
                  <a:lnTo>
                    <a:pt x="8689" y="6416"/>
                  </a:lnTo>
                  <a:lnTo>
                    <a:pt x="8249" y="6416"/>
                  </a:lnTo>
                  <a:lnTo>
                    <a:pt x="7333" y="6893"/>
                  </a:lnTo>
                  <a:lnTo>
                    <a:pt x="6856" y="6893"/>
                  </a:lnTo>
                  <a:lnTo>
                    <a:pt x="6856" y="6416"/>
                  </a:lnTo>
                  <a:lnTo>
                    <a:pt x="6856" y="5976"/>
                  </a:lnTo>
                  <a:lnTo>
                    <a:pt x="6856" y="5500"/>
                  </a:lnTo>
                  <a:lnTo>
                    <a:pt x="7773" y="4583"/>
                  </a:lnTo>
                  <a:lnTo>
                    <a:pt x="8249" y="4583"/>
                  </a:lnTo>
                  <a:lnTo>
                    <a:pt x="8249" y="4143"/>
                  </a:lnTo>
                  <a:lnTo>
                    <a:pt x="8689" y="3667"/>
                  </a:lnTo>
                  <a:lnTo>
                    <a:pt x="9606" y="3667"/>
                  </a:lnTo>
                  <a:lnTo>
                    <a:pt x="10082" y="3227"/>
                  </a:lnTo>
                  <a:lnTo>
                    <a:pt x="10522" y="2750"/>
                  </a:lnTo>
                  <a:lnTo>
                    <a:pt x="11439" y="2750"/>
                  </a:lnTo>
                  <a:lnTo>
                    <a:pt x="11439" y="1834"/>
                  </a:lnTo>
                  <a:lnTo>
                    <a:pt x="11915" y="1394"/>
                  </a:lnTo>
                  <a:lnTo>
                    <a:pt x="11439" y="917"/>
                  </a:lnTo>
                  <a:lnTo>
                    <a:pt x="10999" y="917"/>
                  </a:lnTo>
                  <a:lnTo>
                    <a:pt x="10082" y="1394"/>
                  </a:lnTo>
                  <a:lnTo>
                    <a:pt x="10082" y="917"/>
                  </a:lnTo>
                  <a:lnTo>
                    <a:pt x="9166" y="1394"/>
                  </a:lnTo>
                  <a:lnTo>
                    <a:pt x="8249" y="917"/>
                  </a:lnTo>
                  <a:lnTo>
                    <a:pt x="8249" y="477"/>
                  </a:lnTo>
                  <a:lnTo>
                    <a:pt x="7773" y="917"/>
                  </a:lnTo>
                  <a:lnTo>
                    <a:pt x="7333" y="477"/>
                  </a:lnTo>
                  <a:lnTo>
                    <a:pt x="7773" y="477"/>
                  </a:lnTo>
                  <a:lnTo>
                    <a:pt x="6856" y="1"/>
                  </a:lnTo>
                  <a:close/>
                </a:path>
              </a:pathLst>
            </a:custGeom>
            <a:solidFill>
              <a:schemeClr val="accent2"/>
            </a:solidFill>
            <a:ln cap="flat" cmpd="sng" w="9525">
              <a:solidFill>
                <a:schemeClr val="accent2"/>
              </a:solidFill>
              <a:prstDash val="solid"/>
              <a:round/>
              <a:headEnd len="sm" w="sm" type="none"/>
              <a:tailEnd len="sm" w="sm" type="none"/>
            </a:ln>
            <a:effectLst>
              <a:outerShdw blurRad="57150" rotWithShape="0" algn="bl" dir="5400000" dist="19050">
                <a:schemeClr val="dk1">
                  <a:alpha val="2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0" name="Google Shape;890;p46"/>
            <p:cNvSpPr/>
            <p:nvPr/>
          </p:nvSpPr>
          <p:spPr>
            <a:xfrm>
              <a:off x="5447946" y="3688063"/>
              <a:ext cx="780859" cy="758467"/>
            </a:xfrm>
            <a:custGeom>
              <a:rect b="b" l="l" r="r" t="t"/>
              <a:pathLst>
                <a:path extrusionOk="0" h="47183" w="48576">
                  <a:moveTo>
                    <a:pt x="16497" y="1"/>
                  </a:moveTo>
                  <a:lnTo>
                    <a:pt x="16497" y="441"/>
                  </a:lnTo>
                  <a:lnTo>
                    <a:pt x="16497" y="1357"/>
                  </a:lnTo>
                  <a:lnTo>
                    <a:pt x="16497" y="1834"/>
                  </a:lnTo>
                  <a:lnTo>
                    <a:pt x="16058" y="1834"/>
                  </a:lnTo>
                  <a:lnTo>
                    <a:pt x="15581" y="1357"/>
                  </a:lnTo>
                  <a:lnTo>
                    <a:pt x="15141" y="1834"/>
                  </a:lnTo>
                  <a:lnTo>
                    <a:pt x="14664" y="2274"/>
                  </a:lnTo>
                  <a:lnTo>
                    <a:pt x="15141" y="2750"/>
                  </a:lnTo>
                  <a:lnTo>
                    <a:pt x="14664" y="3190"/>
                  </a:lnTo>
                  <a:lnTo>
                    <a:pt x="14225" y="2750"/>
                  </a:lnTo>
                  <a:lnTo>
                    <a:pt x="12831" y="2750"/>
                  </a:lnTo>
                  <a:lnTo>
                    <a:pt x="12391" y="2274"/>
                  </a:lnTo>
                  <a:lnTo>
                    <a:pt x="12391" y="1834"/>
                  </a:lnTo>
                  <a:lnTo>
                    <a:pt x="11475" y="1834"/>
                  </a:lnTo>
                  <a:lnTo>
                    <a:pt x="11915" y="2274"/>
                  </a:lnTo>
                  <a:lnTo>
                    <a:pt x="11915" y="3190"/>
                  </a:lnTo>
                  <a:lnTo>
                    <a:pt x="11475" y="3667"/>
                  </a:lnTo>
                  <a:lnTo>
                    <a:pt x="10998" y="4107"/>
                  </a:lnTo>
                  <a:lnTo>
                    <a:pt x="10082" y="4583"/>
                  </a:lnTo>
                  <a:lnTo>
                    <a:pt x="10558" y="5023"/>
                  </a:lnTo>
                  <a:lnTo>
                    <a:pt x="9642" y="4583"/>
                  </a:lnTo>
                  <a:lnTo>
                    <a:pt x="9165" y="4107"/>
                  </a:lnTo>
                  <a:lnTo>
                    <a:pt x="8725" y="3667"/>
                  </a:lnTo>
                  <a:lnTo>
                    <a:pt x="8725" y="3190"/>
                  </a:lnTo>
                  <a:lnTo>
                    <a:pt x="8725" y="2750"/>
                  </a:lnTo>
                  <a:lnTo>
                    <a:pt x="8249" y="2274"/>
                  </a:lnTo>
                  <a:lnTo>
                    <a:pt x="7809" y="2274"/>
                  </a:lnTo>
                  <a:lnTo>
                    <a:pt x="7332" y="2750"/>
                  </a:lnTo>
                  <a:lnTo>
                    <a:pt x="7332" y="3190"/>
                  </a:lnTo>
                  <a:lnTo>
                    <a:pt x="6892" y="4107"/>
                  </a:lnTo>
                  <a:lnTo>
                    <a:pt x="6416" y="4107"/>
                  </a:lnTo>
                  <a:lnTo>
                    <a:pt x="5499" y="4583"/>
                  </a:lnTo>
                  <a:lnTo>
                    <a:pt x="5059" y="4107"/>
                  </a:lnTo>
                  <a:lnTo>
                    <a:pt x="2750" y="4583"/>
                  </a:lnTo>
                  <a:lnTo>
                    <a:pt x="2310" y="4583"/>
                  </a:lnTo>
                  <a:lnTo>
                    <a:pt x="2310" y="5023"/>
                  </a:lnTo>
                  <a:lnTo>
                    <a:pt x="1833" y="5023"/>
                  </a:lnTo>
                  <a:lnTo>
                    <a:pt x="1833" y="5500"/>
                  </a:lnTo>
                  <a:lnTo>
                    <a:pt x="2310" y="5940"/>
                  </a:lnTo>
                  <a:lnTo>
                    <a:pt x="2310" y="6416"/>
                  </a:lnTo>
                  <a:lnTo>
                    <a:pt x="3226" y="6856"/>
                  </a:lnTo>
                  <a:lnTo>
                    <a:pt x="2750" y="7333"/>
                  </a:lnTo>
                  <a:lnTo>
                    <a:pt x="2310" y="7773"/>
                  </a:lnTo>
                  <a:lnTo>
                    <a:pt x="1833" y="8689"/>
                  </a:lnTo>
                  <a:lnTo>
                    <a:pt x="0" y="8689"/>
                  </a:lnTo>
                  <a:lnTo>
                    <a:pt x="0" y="9166"/>
                  </a:lnTo>
                  <a:lnTo>
                    <a:pt x="477" y="9166"/>
                  </a:lnTo>
                  <a:lnTo>
                    <a:pt x="917" y="9606"/>
                  </a:lnTo>
                  <a:lnTo>
                    <a:pt x="1393" y="9606"/>
                  </a:lnTo>
                  <a:lnTo>
                    <a:pt x="1833" y="10082"/>
                  </a:lnTo>
                  <a:lnTo>
                    <a:pt x="1833" y="10522"/>
                  </a:lnTo>
                  <a:lnTo>
                    <a:pt x="1833" y="10999"/>
                  </a:lnTo>
                  <a:lnTo>
                    <a:pt x="1393" y="11439"/>
                  </a:lnTo>
                  <a:lnTo>
                    <a:pt x="1393" y="11915"/>
                  </a:lnTo>
                  <a:lnTo>
                    <a:pt x="1393" y="12832"/>
                  </a:lnTo>
                  <a:lnTo>
                    <a:pt x="1393" y="13272"/>
                  </a:lnTo>
                  <a:lnTo>
                    <a:pt x="1833" y="14188"/>
                  </a:lnTo>
                  <a:lnTo>
                    <a:pt x="3666" y="14188"/>
                  </a:lnTo>
                  <a:lnTo>
                    <a:pt x="4143" y="14665"/>
                  </a:lnTo>
                  <a:lnTo>
                    <a:pt x="3666" y="15105"/>
                  </a:lnTo>
                  <a:lnTo>
                    <a:pt x="3666" y="15581"/>
                  </a:lnTo>
                  <a:lnTo>
                    <a:pt x="3226" y="16498"/>
                  </a:lnTo>
                  <a:lnTo>
                    <a:pt x="3226" y="16498"/>
                  </a:lnTo>
                  <a:lnTo>
                    <a:pt x="3666" y="16021"/>
                  </a:lnTo>
                  <a:lnTo>
                    <a:pt x="4143" y="15581"/>
                  </a:lnTo>
                  <a:lnTo>
                    <a:pt x="5059" y="15581"/>
                  </a:lnTo>
                  <a:lnTo>
                    <a:pt x="5976" y="15105"/>
                  </a:lnTo>
                  <a:lnTo>
                    <a:pt x="6416" y="14665"/>
                  </a:lnTo>
                  <a:lnTo>
                    <a:pt x="6416" y="14188"/>
                  </a:lnTo>
                  <a:lnTo>
                    <a:pt x="6892" y="13748"/>
                  </a:lnTo>
                  <a:lnTo>
                    <a:pt x="7332" y="12832"/>
                  </a:lnTo>
                  <a:lnTo>
                    <a:pt x="8725" y="12832"/>
                  </a:lnTo>
                  <a:lnTo>
                    <a:pt x="10082" y="13748"/>
                  </a:lnTo>
                  <a:lnTo>
                    <a:pt x="10558" y="13272"/>
                  </a:lnTo>
                  <a:lnTo>
                    <a:pt x="11915" y="14188"/>
                  </a:lnTo>
                  <a:lnTo>
                    <a:pt x="11915" y="13748"/>
                  </a:lnTo>
                  <a:lnTo>
                    <a:pt x="12391" y="13272"/>
                  </a:lnTo>
                  <a:lnTo>
                    <a:pt x="13308" y="13272"/>
                  </a:lnTo>
                  <a:lnTo>
                    <a:pt x="12831" y="13748"/>
                  </a:lnTo>
                  <a:lnTo>
                    <a:pt x="12831" y="14188"/>
                  </a:lnTo>
                  <a:lnTo>
                    <a:pt x="13308" y="14665"/>
                  </a:lnTo>
                  <a:lnTo>
                    <a:pt x="12831" y="15105"/>
                  </a:lnTo>
                  <a:lnTo>
                    <a:pt x="14225" y="16021"/>
                  </a:lnTo>
                  <a:lnTo>
                    <a:pt x="14664" y="17854"/>
                  </a:lnTo>
                  <a:lnTo>
                    <a:pt x="15141" y="19687"/>
                  </a:lnTo>
                  <a:lnTo>
                    <a:pt x="16058" y="20164"/>
                  </a:lnTo>
                  <a:lnTo>
                    <a:pt x="16974" y="22437"/>
                  </a:lnTo>
                  <a:lnTo>
                    <a:pt x="17414" y="22437"/>
                  </a:lnTo>
                  <a:lnTo>
                    <a:pt x="18330" y="23353"/>
                  </a:lnTo>
                  <a:lnTo>
                    <a:pt x="19247" y="24746"/>
                  </a:lnTo>
                  <a:lnTo>
                    <a:pt x="19724" y="24746"/>
                  </a:lnTo>
                  <a:lnTo>
                    <a:pt x="20163" y="25186"/>
                  </a:lnTo>
                  <a:lnTo>
                    <a:pt x="21557" y="26579"/>
                  </a:lnTo>
                  <a:lnTo>
                    <a:pt x="24746" y="29329"/>
                  </a:lnTo>
                  <a:lnTo>
                    <a:pt x="25223" y="29329"/>
                  </a:lnTo>
                  <a:lnTo>
                    <a:pt x="26139" y="30245"/>
                  </a:lnTo>
                  <a:lnTo>
                    <a:pt x="27056" y="30245"/>
                  </a:lnTo>
                  <a:lnTo>
                    <a:pt x="27495" y="31162"/>
                  </a:lnTo>
                  <a:lnTo>
                    <a:pt x="27972" y="30685"/>
                  </a:lnTo>
                  <a:lnTo>
                    <a:pt x="29328" y="32078"/>
                  </a:lnTo>
                  <a:lnTo>
                    <a:pt x="30245" y="32518"/>
                  </a:lnTo>
                  <a:lnTo>
                    <a:pt x="30722" y="32995"/>
                  </a:lnTo>
                  <a:lnTo>
                    <a:pt x="31162" y="32995"/>
                  </a:lnTo>
                  <a:lnTo>
                    <a:pt x="32078" y="33911"/>
                  </a:lnTo>
                  <a:lnTo>
                    <a:pt x="32555" y="33911"/>
                  </a:lnTo>
                  <a:lnTo>
                    <a:pt x="32995" y="34351"/>
                  </a:lnTo>
                  <a:lnTo>
                    <a:pt x="32995" y="35268"/>
                  </a:lnTo>
                  <a:lnTo>
                    <a:pt x="33471" y="35744"/>
                  </a:lnTo>
                  <a:lnTo>
                    <a:pt x="33471" y="36184"/>
                  </a:lnTo>
                  <a:lnTo>
                    <a:pt x="34388" y="36661"/>
                  </a:lnTo>
                  <a:lnTo>
                    <a:pt x="35304" y="36661"/>
                  </a:lnTo>
                  <a:lnTo>
                    <a:pt x="36221" y="37101"/>
                  </a:lnTo>
                  <a:lnTo>
                    <a:pt x="36661" y="37577"/>
                  </a:lnTo>
                  <a:lnTo>
                    <a:pt x="36661" y="38017"/>
                  </a:lnTo>
                  <a:lnTo>
                    <a:pt x="37577" y="38494"/>
                  </a:lnTo>
                  <a:lnTo>
                    <a:pt x="38054" y="39850"/>
                  </a:lnTo>
                  <a:lnTo>
                    <a:pt x="38494" y="41243"/>
                  </a:lnTo>
                  <a:lnTo>
                    <a:pt x="38494" y="42600"/>
                  </a:lnTo>
                  <a:lnTo>
                    <a:pt x="38054" y="43516"/>
                  </a:lnTo>
                  <a:lnTo>
                    <a:pt x="37137" y="43516"/>
                  </a:lnTo>
                  <a:lnTo>
                    <a:pt x="37137" y="43993"/>
                  </a:lnTo>
                  <a:lnTo>
                    <a:pt x="37137" y="44433"/>
                  </a:lnTo>
                  <a:lnTo>
                    <a:pt x="37137" y="44909"/>
                  </a:lnTo>
                  <a:lnTo>
                    <a:pt x="37577" y="45349"/>
                  </a:lnTo>
                  <a:lnTo>
                    <a:pt x="37137" y="45826"/>
                  </a:lnTo>
                  <a:lnTo>
                    <a:pt x="36661" y="46266"/>
                  </a:lnTo>
                  <a:lnTo>
                    <a:pt x="36661" y="46742"/>
                  </a:lnTo>
                  <a:lnTo>
                    <a:pt x="37137" y="47182"/>
                  </a:lnTo>
                  <a:lnTo>
                    <a:pt x="38494" y="47182"/>
                  </a:lnTo>
                  <a:lnTo>
                    <a:pt x="38970" y="46742"/>
                  </a:lnTo>
                  <a:lnTo>
                    <a:pt x="39410" y="46742"/>
                  </a:lnTo>
                  <a:lnTo>
                    <a:pt x="39410" y="46266"/>
                  </a:lnTo>
                  <a:lnTo>
                    <a:pt x="40327" y="45826"/>
                  </a:lnTo>
                  <a:lnTo>
                    <a:pt x="40327" y="44909"/>
                  </a:lnTo>
                  <a:lnTo>
                    <a:pt x="40327" y="43993"/>
                  </a:lnTo>
                  <a:lnTo>
                    <a:pt x="40803" y="43516"/>
                  </a:lnTo>
                  <a:lnTo>
                    <a:pt x="41243" y="43076"/>
                  </a:lnTo>
                  <a:lnTo>
                    <a:pt x="41720" y="42600"/>
                  </a:lnTo>
                  <a:lnTo>
                    <a:pt x="43076" y="42600"/>
                  </a:lnTo>
                  <a:lnTo>
                    <a:pt x="43076" y="42160"/>
                  </a:lnTo>
                  <a:lnTo>
                    <a:pt x="43076" y="41683"/>
                  </a:lnTo>
                  <a:lnTo>
                    <a:pt x="43076" y="41243"/>
                  </a:lnTo>
                  <a:lnTo>
                    <a:pt x="43076" y="39850"/>
                  </a:lnTo>
                  <a:lnTo>
                    <a:pt x="43076" y="39410"/>
                  </a:lnTo>
                  <a:lnTo>
                    <a:pt x="43076" y="38934"/>
                  </a:lnTo>
                  <a:lnTo>
                    <a:pt x="42160" y="38494"/>
                  </a:lnTo>
                  <a:lnTo>
                    <a:pt x="41243" y="38934"/>
                  </a:lnTo>
                  <a:lnTo>
                    <a:pt x="40803" y="38494"/>
                  </a:lnTo>
                  <a:lnTo>
                    <a:pt x="40803" y="37101"/>
                  </a:lnTo>
                  <a:lnTo>
                    <a:pt x="40803" y="36184"/>
                  </a:lnTo>
                  <a:lnTo>
                    <a:pt x="41243" y="36184"/>
                  </a:lnTo>
                  <a:lnTo>
                    <a:pt x="41243" y="35744"/>
                  </a:lnTo>
                  <a:lnTo>
                    <a:pt x="41720" y="35268"/>
                  </a:lnTo>
                  <a:lnTo>
                    <a:pt x="41243" y="35268"/>
                  </a:lnTo>
                  <a:lnTo>
                    <a:pt x="41720" y="34828"/>
                  </a:lnTo>
                  <a:lnTo>
                    <a:pt x="42160" y="34351"/>
                  </a:lnTo>
                  <a:lnTo>
                    <a:pt x="43076" y="34351"/>
                  </a:lnTo>
                  <a:lnTo>
                    <a:pt x="43076" y="34828"/>
                  </a:lnTo>
                  <a:lnTo>
                    <a:pt x="43993" y="35268"/>
                  </a:lnTo>
                  <a:lnTo>
                    <a:pt x="44469" y="34828"/>
                  </a:lnTo>
                  <a:lnTo>
                    <a:pt x="46302" y="34828"/>
                  </a:lnTo>
                  <a:lnTo>
                    <a:pt x="46302" y="35268"/>
                  </a:lnTo>
                  <a:lnTo>
                    <a:pt x="46302" y="35744"/>
                  </a:lnTo>
                  <a:lnTo>
                    <a:pt x="46742" y="36184"/>
                  </a:lnTo>
                  <a:lnTo>
                    <a:pt x="46742" y="36661"/>
                  </a:lnTo>
                  <a:lnTo>
                    <a:pt x="47219" y="37101"/>
                  </a:lnTo>
                  <a:lnTo>
                    <a:pt x="48135" y="37101"/>
                  </a:lnTo>
                  <a:lnTo>
                    <a:pt x="48575" y="36661"/>
                  </a:lnTo>
                  <a:lnTo>
                    <a:pt x="48575" y="35744"/>
                  </a:lnTo>
                  <a:lnTo>
                    <a:pt x="48575" y="34828"/>
                  </a:lnTo>
                  <a:lnTo>
                    <a:pt x="48575" y="34351"/>
                  </a:lnTo>
                  <a:lnTo>
                    <a:pt x="47219" y="33911"/>
                  </a:lnTo>
                  <a:lnTo>
                    <a:pt x="46742" y="32995"/>
                  </a:lnTo>
                  <a:lnTo>
                    <a:pt x="46302" y="32518"/>
                  </a:lnTo>
                  <a:lnTo>
                    <a:pt x="45386" y="32078"/>
                  </a:lnTo>
                  <a:lnTo>
                    <a:pt x="44469" y="32078"/>
                  </a:lnTo>
                  <a:lnTo>
                    <a:pt x="43993" y="31602"/>
                  </a:lnTo>
                  <a:lnTo>
                    <a:pt x="43553" y="31162"/>
                  </a:lnTo>
                  <a:lnTo>
                    <a:pt x="41720" y="30685"/>
                  </a:lnTo>
                  <a:lnTo>
                    <a:pt x="41243" y="30245"/>
                  </a:lnTo>
                  <a:lnTo>
                    <a:pt x="40803" y="29769"/>
                  </a:lnTo>
                  <a:lnTo>
                    <a:pt x="39410" y="29769"/>
                  </a:lnTo>
                  <a:lnTo>
                    <a:pt x="38970" y="29329"/>
                  </a:lnTo>
                  <a:lnTo>
                    <a:pt x="37137" y="29329"/>
                  </a:lnTo>
                  <a:lnTo>
                    <a:pt x="37577" y="28412"/>
                  </a:lnTo>
                  <a:lnTo>
                    <a:pt x="38054" y="28412"/>
                  </a:lnTo>
                  <a:lnTo>
                    <a:pt x="38494" y="27936"/>
                  </a:lnTo>
                  <a:lnTo>
                    <a:pt x="38494" y="27019"/>
                  </a:lnTo>
                  <a:lnTo>
                    <a:pt x="37137" y="26579"/>
                  </a:lnTo>
                  <a:lnTo>
                    <a:pt x="36661" y="26579"/>
                  </a:lnTo>
                  <a:lnTo>
                    <a:pt x="35304" y="27019"/>
                  </a:lnTo>
                  <a:lnTo>
                    <a:pt x="33911" y="27019"/>
                  </a:lnTo>
                  <a:lnTo>
                    <a:pt x="32995" y="26579"/>
                  </a:lnTo>
                  <a:lnTo>
                    <a:pt x="32555" y="25663"/>
                  </a:lnTo>
                  <a:lnTo>
                    <a:pt x="32078" y="25186"/>
                  </a:lnTo>
                  <a:lnTo>
                    <a:pt x="31162" y="24270"/>
                  </a:lnTo>
                  <a:lnTo>
                    <a:pt x="30245" y="23353"/>
                  </a:lnTo>
                  <a:lnTo>
                    <a:pt x="29328" y="22437"/>
                  </a:lnTo>
                  <a:lnTo>
                    <a:pt x="29328" y="21080"/>
                  </a:lnTo>
                  <a:lnTo>
                    <a:pt x="29805" y="20604"/>
                  </a:lnTo>
                  <a:lnTo>
                    <a:pt x="29328" y="19687"/>
                  </a:lnTo>
                  <a:lnTo>
                    <a:pt x="28412" y="18771"/>
                  </a:lnTo>
                  <a:lnTo>
                    <a:pt x="28412" y="18331"/>
                  </a:lnTo>
                  <a:lnTo>
                    <a:pt x="27972" y="17854"/>
                  </a:lnTo>
                  <a:lnTo>
                    <a:pt x="27972" y="16938"/>
                  </a:lnTo>
                  <a:lnTo>
                    <a:pt x="27495" y="16938"/>
                  </a:lnTo>
                  <a:lnTo>
                    <a:pt x="26579" y="16498"/>
                  </a:lnTo>
                  <a:lnTo>
                    <a:pt x="25223" y="16021"/>
                  </a:lnTo>
                  <a:lnTo>
                    <a:pt x="24746" y="16021"/>
                  </a:lnTo>
                  <a:lnTo>
                    <a:pt x="23829" y="15581"/>
                  </a:lnTo>
                  <a:lnTo>
                    <a:pt x="23829" y="15105"/>
                  </a:lnTo>
                  <a:lnTo>
                    <a:pt x="23390" y="14665"/>
                  </a:lnTo>
                  <a:lnTo>
                    <a:pt x="23390" y="14188"/>
                  </a:lnTo>
                  <a:lnTo>
                    <a:pt x="22913" y="13272"/>
                  </a:lnTo>
                  <a:lnTo>
                    <a:pt x="23390" y="12832"/>
                  </a:lnTo>
                  <a:lnTo>
                    <a:pt x="23390" y="12355"/>
                  </a:lnTo>
                  <a:lnTo>
                    <a:pt x="23390" y="11915"/>
                  </a:lnTo>
                  <a:lnTo>
                    <a:pt x="23390" y="11439"/>
                  </a:lnTo>
                  <a:lnTo>
                    <a:pt x="24306" y="10999"/>
                  </a:lnTo>
                  <a:lnTo>
                    <a:pt x="23829" y="10522"/>
                  </a:lnTo>
                  <a:lnTo>
                    <a:pt x="23390" y="10522"/>
                  </a:lnTo>
                  <a:lnTo>
                    <a:pt x="22913" y="10082"/>
                  </a:lnTo>
                  <a:lnTo>
                    <a:pt x="22913" y="9606"/>
                  </a:lnTo>
                  <a:lnTo>
                    <a:pt x="22473" y="9606"/>
                  </a:lnTo>
                  <a:lnTo>
                    <a:pt x="22913" y="8689"/>
                  </a:lnTo>
                  <a:lnTo>
                    <a:pt x="23390" y="8689"/>
                  </a:lnTo>
                  <a:lnTo>
                    <a:pt x="23390" y="7773"/>
                  </a:lnTo>
                  <a:lnTo>
                    <a:pt x="25662" y="7773"/>
                  </a:lnTo>
                  <a:lnTo>
                    <a:pt x="26139" y="7333"/>
                  </a:lnTo>
                  <a:lnTo>
                    <a:pt x="26579" y="7333"/>
                  </a:lnTo>
                  <a:lnTo>
                    <a:pt x="26579" y="6856"/>
                  </a:lnTo>
                  <a:lnTo>
                    <a:pt x="27495" y="6856"/>
                  </a:lnTo>
                  <a:lnTo>
                    <a:pt x="27972" y="7333"/>
                  </a:lnTo>
                  <a:lnTo>
                    <a:pt x="28412" y="7773"/>
                  </a:lnTo>
                  <a:lnTo>
                    <a:pt x="28412" y="6416"/>
                  </a:lnTo>
                  <a:lnTo>
                    <a:pt x="28889" y="6416"/>
                  </a:lnTo>
                  <a:lnTo>
                    <a:pt x="28889" y="5500"/>
                  </a:lnTo>
                  <a:lnTo>
                    <a:pt x="27972" y="5023"/>
                  </a:lnTo>
                  <a:lnTo>
                    <a:pt x="28412" y="4583"/>
                  </a:lnTo>
                  <a:lnTo>
                    <a:pt x="28889" y="4583"/>
                  </a:lnTo>
                  <a:lnTo>
                    <a:pt x="28889" y="4107"/>
                  </a:lnTo>
                  <a:lnTo>
                    <a:pt x="28412" y="3667"/>
                  </a:lnTo>
                  <a:lnTo>
                    <a:pt x="28412" y="3190"/>
                  </a:lnTo>
                  <a:lnTo>
                    <a:pt x="28412" y="2750"/>
                  </a:lnTo>
                  <a:lnTo>
                    <a:pt x="27972" y="2750"/>
                  </a:lnTo>
                  <a:lnTo>
                    <a:pt x="27495" y="2274"/>
                  </a:lnTo>
                  <a:lnTo>
                    <a:pt x="24746" y="2274"/>
                  </a:lnTo>
                  <a:lnTo>
                    <a:pt x="24306" y="1834"/>
                  </a:lnTo>
                  <a:lnTo>
                    <a:pt x="23829" y="1357"/>
                  </a:lnTo>
                  <a:lnTo>
                    <a:pt x="23829" y="917"/>
                  </a:lnTo>
                  <a:lnTo>
                    <a:pt x="23390" y="441"/>
                  </a:lnTo>
                  <a:lnTo>
                    <a:pt x="22913" y="1"/>
                  </a:lnTo>
                  <a:lnTo>
                    <a:pt x="21996" y="1"/>
                  </a:lnTo>
                  <a:lnTo>
                    <a:pt x="21557" y="441"/>
                  </a:lnTo>
                  <a:lnTo>
                    <a:pt x="20640" y="441"/>
                  </a:lnTo>
                  <a:lnTo>
                    <a:pt x="19724" y="1"/>
                  </a:lnTo>
                  <a:lnTo>
                    <a:pt x="19247" y="1"/>
                  </a:lnTo>
                  <a:lnTo>
                    <a:pt x="19247" y="441"/>
                  </a:lnTo>
                  <a:lnTo>
                    <a:pt x="18330" y="917"/>
                  </a:lnTo>
                  <a:lnTo>
                    <a:pt x="17414" y="917"/>
                  </a:lnTo>
                  <a:lnTo>
                    <a:pt x="17414" y="441"/>
                  </a:lnTo>
                  <a:lnTo>
                    <a:pt x="17414" y="1"/>
                  </a:lnTo>
                  <a:close/>
                </a:path>
              </a:pathLst>
            </a:custGeom>
            <a:solidFill>
              <a:schemeClr val="dk2"/>
            </a:solidFill>
            <a:ln cap="flat" cmpd="sng" w="9525">
              <a:solidFill>
                <a:schemeClr val="dk2"/>
              </a:solidFill>
              <a:prstDash val="solid"/>
              <a:round/>
              <a:headEnd len="sm" w="sm" type="none"/>
              <a:tailEnd len="sm" w="sm" type="none"/>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1" name="Google Shape;891;p46"/>
            <p:cNvSpPr/>
            <p:nvPr/>
          </p:nvSpPr>
          <p:spPr>
            <a:xfrm>
              <a:off x="5433205" y="3621481"/>
              <a:ext cx="279946" cy="147343"/>
            </a:xfrm>
            <a:custGeom>
              <a:rect b="b" l="l" r="r" t="t"/>
              <a:pathLst>
                <a:path extrusionOk="0" h="9166" w="17415">
                  <a:moveTo>
                    <a:pt x="6416" y="0"/>
                  </a:moveTo>
                  <a:lnTo>
                    <a:pt x="5976" y="917"/>
                  </a:lnTo>
                  <a:lnTo>
                    <a:pt x="5976" y="1393"/>
                  </a:lnTo>
                  <a:lnTo>
                    <a:pt x="5060" y="917"/>
                  </a:lnTo>
                  <a:lnTo>
                    <a:pt x="4583" y="477"/>
                  </a:lnTo>
                  <a:lnTo>
                    <a:pt x="4143" y="917"/>
                  </a:lnTo>
                  <a:lnTo>
                    <a:pt x="4143" y="1393"/>
                  </a:lnTo>
                  <a:lnTo>
                    <a:pt x="3667" y="2310"/>
                  </a:lnTo>
                  <a:lnTo>
                    <a:pt x="2750" y="2750"/>
                  </a:lnTo>
                  <a:lnTo>
                    <a:pt x="1834" y="2750"/>
                  </a:lnTo>
                  <a:lnTo>
                    <a:pt x="1394" y="3666"/>
                  </a:lnTo>
                  <a:lnTo>
                    <a:pt x="1394" y="4143"/>
                  </a:lnTo>
                  <a:lnTo>
                    <a:pt x="477" y="5059"/>
                  </a:lnTo>
                  <a:lnTo>
                    <a:pt x="1" y="5976"/>
                  </a:lnTo>
                  <a:lnTo>
                    <a:pt x="917" y="6892"/>
                  </a:lnTo>
                  <a:lnTo>
                    <a:pt x="1834" y="6416"/>
                  </a:lnTo>
                  <a:lnTo>
                    <a:pt x="2310" y="5499"/>
                  </a:lnTo>
                  <a:lnTo>
                    <a:pt x="2750" y="5499"/>
                  </a:lnTo>
                  <a:lnTo>
                    <a:pt x="2750" y="5059"/>
                  </a:lnTo>
                  <a:lnTo>
                    <a:pt x="3227" y="4583"/>
                  </a:lnTo>
                  <a:lnTo>
                    <a:pt x="3667" y="5499"/>
                  </a:lnTo>
                  <a:lnTo>
                    <a:pt x="3667" y="6416"/>
                  </a:lnTo>
                  <a:lnTo>
                    <a:pt x="2750" y="6416"/>
                  </a:lnTo>
                  <a:lnTo>
                    <a:pt x="2750" y="6892"/>
                  </a:lnTo>
                  <a:lnTo>
                    <a:pt x="3227" y="7332"/>
                  </a:lnTo>
                  <a:lnTo>
                    <a:pt x="2750" y="7332"/>
                  </a:lnTo>
                  <a:lnTo>
                    <a:pt x="2750" y="7809"/>
                  </a:lnTo>
                  <a:lnTo>
                    <a:pt x="3227" y="8249"/>
                  </a:lnTo>
                  <a:lnTo>
                    <a:pt x="3667" y="8725"/>
                  </a:lnTo>
                  <a:lnTo>
                    <a:pt x="5976" y="8249"/>
                  </a:lnTo>
                  <a:lnTo>
                    <a:pt x="6416" y="8725"/>
                  </a:lnTo>
                  <a:lnTo>
                    <a:pt x="7333" y="8249"/>
                  </a:lnTo>
                  <a:lnTo>
                    <a:pt x="7809" y="8249"/>
                  </a:lnTo>
                  <a:lnTo>
                    <a:pt x="8249" y="7332"/>
                  </a:lnTo>
                  <a:lnTo>
                    <a:pt x="8249" y="6892"/>
                  </a:lnTo>
                  <a:lnTo>
                    <a:pt x="8726" y="6416"/>
                  </a:lnTo>
                  <a:lnTo>
                    <a:pt x="9166" y="6416"/>
                  </a:lnTo>
                  <a:lnTo>
                    <a:pt x="9642" y="6892"/>
                  </a:lnTo>
                  <a:lnTo>
                    <a:pt x="9642" y="7332"/>
                  </a:lnTo>
                  <a:lnTo>
                    <a:pt x="9642" y="7809"/>
                  </a:lnTo>
                  <a:lnTo>
                    <a:pt x="10082" y="8249"/>
                  </a:lnTo>
                  <a:lnTo>
                    <a:pt x="10559" y="8725"/>
                  </a:lnTo>
                  <a:lnTo>
                    <a:pt x="11475" y="9165"/>
                  </a:lnTo>
                  <a:lnTo>
                    <a:pt x="10999" y="8725"/>
                  </a:lnTo>
                  <a:lnTo>
                    <a:pt x="11915" y="8249"/>
                  </a:lnTo>
                  <a:lnTo>
                    <a:pt x="12392" y="7809"/>
                  </a:lnTo>
                  <a:lnTo>
                    <a:pt x="12832" y="7332"/>
                  </a:lnTo>
                  <a:lnTo>
                    <a:pt x="12832" y="6416"/>
                  </a:lnTo>
                  <a:lnTo>
                    <a:pt x="12392" y="5976"/>
                  </a:lnTo>
                  <a:lnTo>
                    <a:pt x="13308" y="5976"/>
                  </a:lnTo>
                  <a:lnTo>
                    <a:pt x="13308" y="6416"/>
                  </a:lnTo>
                  <a:lnTo>
                    <a:pt x="13748" y="6416"/>
                  </a:lnTo>
                  <a:lnTo>
                    <a:pt x="13748" y="6892"/>
                  </a:lnTo>
                  <a:lnTo>
                    <a:pt x="15142" y="6892"/>
                  </a:lnTo>
                  <a:lnTo>
                    <a:pt x="15581" y="7332"/>
                  </a:lnTo>
                  <a:lnTo>
                    <a:pt x="16058" y="6892"/>
                  </a:lnTo>
                  <a:lnTo>
                    <a:pt x="15581" y="6416"/>
                  </a:lnTo>
                  <a:lnTo>
                    <a:pt x="16058" y="5976"/>
                  </a:lnTo>
                  <a:lnTo>
                    <a:pt x="16498" y="5499"/>
                  </a:lnTo>
                  <a:lnTo>
                    <a:pt x="16975" y="5976"/>
                  </a:lnTo>
                  <a:lnTo>
                    <a:pt x="17414" y="5976"/>
                  </a:lnTo>
                  <a:lnTo>
                    <a:pt x="17414" y="5499"/>
                  </a:lnTo>
                  <a:lnTo>
                    <a:pt x="17414" y="4583"/>
                  </a:lnTo>
                  <a:lnTo>
                    <a:pt x="17414" y="4143"/>
                  </a:lnTo>
                  <a:lnTo>
                    <a:pt x="16058" y="4583"/>
                  </a:lnTo>
                  <a:lnTo>
                    <a:pt x="15581" y="4143"/>
                  </a:lnTo>
                  <a:lnTo>
                    <a:pt x="15142" y="3666"/>
                  </a:lnTo>
                  <a:lnTo>
                    <a:pt x="14225" y="3666"/>
                  </a:lnTo>
                  <a:lnTo>
                    <a:pt x="13748" y="3226"/>
                  </a:lnTo>
                  <a:lnTo>
                    <a:pt x="13748" y="2310"/>
                  </a:lnTo>
                  <a:lnTo>
                    <a:pt x="14225" y="1833"/>
                  </a:lnTo>
                  <a:lnTo>
                    <a:pt x="14225" y="1393"/>
                  </a:lnTo>
                  <a:lnTo>
                    <a:pt x="13308" y="1393"/>
                  </a:lnTo>
                  <a:lnTo>
                    <a:pt x="13308" y="917"/>
                  </a:lnTo>
                  <a:lnTo>
                    <a:pt x="12392" y="917"/>
                  </a:lnTo>
                  <a:lnTo>
                    <a:pt x="12392" y="477"/>
                  </a:lnTo>
                  <a:lnTo>
                    <a:pt x="8249" y="477"/>
                  </a:lnTo>
                  <a:lnTo>
                    <a:pt x="7333" y="0"/>
                  </a:lnTo>
                  <a:lnTo>
                    <a:pt x="7333" y="477"/>
                  </a:lnTo>
                  <a:lnTo>
                    <a:pt x="6893" y="0"/>
                  </a:lnTo>
                  <a:lnTo>
                    <a:pt x="6893" y="477"/>
                  </a:lnTo>
                  <a:lnTo>
                    <a:pt x="6416"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2" name="Google Shape;892;p46"/>
            <p:cNvSpPr/>
            <p:nvPr/>
          </p:nvSpPr>
          <p:spPr>
            <a:xfrm>
              <a:off x="5654204" y="3526011"/>
              <a:ext cx="456739" cy="213347"/>
            </a:xfrm>
            <a:custGeom>
              <a:rect b="b" l="l" r="r" t="t"/>
              <a:pathLst>
                <a:path extrusionOk="0" h="13272" w="28413">
                  <a:moveTo>
                    <a:pt x="477" y="7772"/>
                  </a:moveTo>
                  <a:lnTo>
                    <a:pt x="0" y="8249"/>
                  </a:lnTo>
                  <a:lnTo>
                    <a:pt x="477" y="8249"/>
                  </a:lnTo>
                  <a:lnTo>
                    <a:pt x="477" y="7772"/>
                  </a:lnTo>
                  <a:close/>
                  <a:moveTo>
                    <a:pt x="20640" y="0"/>
                  </a:moveTo>
                  <a:lnTo>
                    <a:pt x="20640" y="440"/>
                  </a:lnTo>
                  <a:lnTo>
                    <a:pt x="20640" y="917"/>
                  </a:lnTo>
                  <a:lnTo>
                    <a:pt x="20640" y="1356"/>
                  </a:lnTo>
                  <a:lnTo>
                    <a:pt x="20164" y="1833"/>
                  </a:lnTo>
                  <a:lnTo>
                    <a:pt x="17891" y="1833"/>
                  </a:lnTo>
                  <a:lnTo>
                    <a:pt x="17414" y="1356"/>
                  </a:lnTo>
                  <a:lnTo>
                    <a:pt x="16974" y="1356"/>
                  </a:lnTo>
                  <a:lnTo>
                    <a:pt x="16974" y="1833"/>
                  </a:lnTo>
                  <a:lnTo>
                    <a:pt x="16058" y="1833"/>
                  </a:lnTo>
                  <a:lnTo>
                    <a:pt x="15581" y="2273"/>
                  </a:lnTo>
                  <a:lnTo>
                    <a:pt x="15581" y="2750"/>
                  </a:lnTo>
                  <a:lnTo>
                    <a:pt x="15141" y="3189"/>
                  </a:lnTo>
                  <a:lnTo>
                    <a:pt x="14664" y="3666"/>
                  </a:lnTo>
                  <a:lnTo>
                    <a:pt x="13308" y="3666"/>
                  </a:lnTo>
                  <a:lnTo>
                    <a:pt x="13308" y="4583"/>
                  </a:lnTo>
                  <a:lnTo>
                    <a:pt x="13308" y="5022"/>
                  </a:lnTo>
                  <a:lnTo>
                    <a:pt x="13748" y="5499"/>
                  </a:lnTo>
                  <a:lnTo>
                    <a:pt x="13748" y="5939"/>
                  </a:lnTo>
                  <a:lnTo>
                    <a:pt x="13748" y="6416"/>
                  </a:lnTo>
                  <a:lnTo>
                    <a:pt x="14225" y="6856"/>
                  </a:lnTo>
                  <a:lnTo>
                    <a:pt x="14225" y="7332"/>
                  </a:lnTo>
                  <a:lnTo>
                    <a:pt x="14225" y="8249"/>
                  </a:lnTo>
                  <a:lnTo>
                    <a:pt x="13748" y="8249"/>
                  </a:lnTo>
                  <a:lnTo>
                    <a:pt x="14225" y="8689"/>
                  </a:lnTo>
                  <a:lnTo>
                    <a:pt x="13748" y="8689"/>
                  </a:lnTo>
                  <a:lnTo>
                    <a:pt x="13748" y="8249"/>
                  </a:lnTo>
                  <a:lnTo>
                    <a:pt x="13308" y="8249"/>
                  </a:lnTo>
                  <a:lnTo>
                    <a:pt x="13308" y="7332"/>
                  </a:lnTo>
                  <a:lnTo>
                    <a:pt x="12392" y="6856"/>
                  </a:lnTo>
                  <a:lnTo>
                    <a:pt x="11915" y="6856"/>
                  </a:lnTo>
                  <a:lnTo>
                    <a:pt x="11915" y="7332"/>
                  </a:lnTo>
                  <a:lnTo>
                    <a:pt x="11475" y="6856"/>
                  </a:lnTo>
                  <a:lnTo>
                    <a:pt x="9642" y="6856"/>
                  </a:lnTo>
                  <a:lnTo>
                    <a:pt x="9165" y="7332"/>
                  </a:lnTo>
                  <a:lnTo>
                    <a:pt x="7809" y="7332"/>
                  </a:lnTo>
                  <a:lnTo>
                    <a:pt x="7332" y="6856"/>
                  </a:lnTo>
                  <a:lnTo>
                    <a:pt x="6893" y="7772"/>
                  </a:lnTo>
                  <a:lnTo>
                    <a:pt x="5976" y="7772"/>
                  </a:lnTo>
                  <a:lnTo>
                    <a:pt x="5976" y="7332"/>
                  </a:lnTo>
                  <a:lnTo>
                    <a:pt x="5060" y="6856"/>
                  </a:lnTo>
                  <a:lnTo>
                    <a:pt x="4583" y="7772"/>
                  </a:lnTo>
                  <a:lnTo>
                    <a:pt x="4143" y="7772"/>
                  </a:lnTo>
                  <a:lnTo>
                    <a:pt x="3666" y="8249"/>
                  </a:lnTo>
                  <a:lnTo>
                    <a:pt x="3227" y="8249"/>
                  </a:lnTo>
                  <a:lnTo>
                    <a:pt x="3227" y="7772"/>
                  </a:lnTo>
                  <a:lnTo>
                    <a:pt x="2310" y="7772"/>
                  </a:lnTo>
                  <a:lnTo>
                    <a:pt x="1833" y="7332"/>
                  </a:lnTo>
                  <a:lnTo>
                    <a:pt x="1394" y="6856"/>
                  </a:lnTo>
                  <a:lnTo>
                    <a:pt x="917" y="6856"/>
                  </a:lnTo>
                  <a:lnTo>
                    <a:pt x="477" y="7772"/>
                  </a:lnTo>
                  <a:lnTo>
                    <a:pt x="1394" y="8249"/>
                  </a:lnTo>
                  <a:lnTo>
                    <a:pt x="1394" y="9165"/>
                  </a:lnTo>
                  <a:lnTo>
                    <a:pt x="1394" y="9605"/>
                  </a:lnTo>
                  <a:lnTo>
                    <a:pt x="2310" y="10082"/>
                  </a:lnTo>
                  <a:lnTo>
                    <a:pt x="4583" y="10082"/>
                  </a:lnTo>
                  <a:lnTo>
                    <a:pt x="4583" y="10522"/>
                  </a:lnTo>
                  <a:lnTo>
                    <a:pt x="4583" y="10998"/>
                  </a:lnTo>
                  <a:lnTo>
                    <a:pt x="5499" y="10998"/>
                  </a:lnTo>
                  <a:lnTo>
                    <a:pt x="6416" y="10522"/>
                  </a:lnTo>
                  <a:lnTo>
                    <a:pt x="6416" y="10082"/>
                  </a:lnTo>
                  <a:lnTo>
                    <a:pt x="6893" y="10082"/>
                  </a:lnTo>
                  <a:lnTo>
                    <a:pt x="7809" y="10522"/>
                  </a:lnTo>
                  <a:lnTo>
                    <a:pt x="8726" y="10522"/>
                  </a:lnTo>
                  <a:lnTo>
                    <a:pt x="9165" y="10082"/>
                  </a:lnTo>
                  <a:lnTo>
                    <a:pt x="10082" y="10082"/>
                  </a:lnTo>
                  <a:lnTo>
                    <a:pt x="10559" y="10522"/>
                  </a:lnTo>
                  <a:lnTo>
                    <a:pt x="10998" y="10998"/>
                  </a:lnTo>
                  <a:lnTo>
                    <a:pt x="10998" y="11438"/>
                  </a:lnTo>
                  <a:lnTo>
                    <a:pt x="11475" y="11915"/>
                  </a:lnTo>
                  <a:lnTo>
                    <a:pt x="11915" y="12355"/>
                  </a:lnTo>
                  <a:lnTo>
                    <a:pt x="14664" y="12355"/>
                  </a:lnTo>
                  <a:lnTo>
                    <a:pt x="15141" y="12831"/>
                  </a:lnTo>
                  <a:lnTo>
                    <a:pt x="15581" y="12831"/>
                  </a:lnTo>
                  <a:lnTo>
                    <a:pt x="16497" y="12355"/>
                  </a:lnTo>
                  <a:lnTo>
                    <a:pt x="16974" y="12355"/>
                  </a:lnTo>
                  <a:lnTo>
                    <a:pt x="17414" y="13271"/>
                  </a:lnTo>
                  <a:lnTo>
                    <a:pt x="18331" y="13271"/>
                  </a:lnTo>
                  <a:lnTo>
                    <a:pt x="18807" y="12831"/>
                  </a:lnTo>
                  <a:lnTo>
                    <a:pt x="19247" y="13271"/>
                  </a:lnTo>
                  <a:lnTo>
                    <a:pt x="19247" y="12831"/>
                  </a:lnTo>
                  <a:lnTo>
                    <a:pt x="20640" y="12831"/>
                  </a:lnTo>
                  <a:lnTo>
                    <a:pt x="21080" y="11915"/>
                  </a:lnTo>
                  <a:lnTo>
                    <a:pt x="23390" y="11915"/>
                  </a:lnTo>
                  <a:lnTo>
                    <a:pt x="23830" y="11438"/>
                  </a:lnTo>
                  <a:lnTo>
                    <a:pt x="24746" y="11438"/>
                  </a:lnTo>
                  <a:lnTo>
                    <a:pt x="25663" y="10998"/>
                  </a:lnTo>
                  <a:lnTo>
                    <a:pt x="25663" y="10082"/>
                  </a:lnTo>
                  <a:lnTo>
                    <a:pt x="26139" y="10082"/>
                  </a:lnTo>
                  <a:lnTo>
                    <a:pt x="26579" y="9165"/>
                  </a:lnTo>
                  <a:lnTo>
                    <a:pt x="26579" y="8249"/>
                  </a:lnTo>
                  <a:lnTo>
                    <a:pt x="27056" y="8249"/>
                  </a:lnTo>
                  <a:lnTo>
                    <a:pt x="27056" y="7772"/>
                  </a:lnTo>
                  <a:lnTo>
                    <a:pt x="27056" y="7332"/>
                  </a:lnTo>
                  <a:lnTo>
                    <a:pt x="26579" y="6856"/>
                  </a:lnTo>
                  <a:lnTo>
                    <a:pt x="26579" y="5939"/>
                  </a:lnTo>
                  <a:lnTo>
                    <a:pt x="27496" y="5939"/>
                  </a:lnTo>
                  <a:lnTo>
                    <a:pt x="27496" y="6416"/>
                  </a:lnTo>
                  <a:lnTo>
                    <a:pt x="27972" y="6416"/>
                  </a:lnTo>
                  <a:lnTo>
                    <a:pt x="27972" y="5939"/>
                  </a:lnTo>
                  <a:lnTo>
                    <a:pt x="28412" y="5499"/>
                  </a:lnTo>
                  <a:lnTo>
                    <a:pt x="27972" y="4583"/>
                  </a:lnTo>
                  <a:lnTo>
                    <a:pt x="27972" y="4106"/>
                  </a:lnTo>
                  <a:lnTo>
                    <a:pt x="27496" y="3666"/>
                  </a:lnTo>
                  <a:lnTo>
                    <a:pt x="27972" y="3666"/>
                  </a:lnTo>
                  <a:lnTo>
                    <a:pt x="28412" y="3189"/>
                  </a:lnTo>
                  <a:lnTo>
                    <a:pt x="27496" y="2750"/>
                  </a:lnTo>
                  <a:lnTo>
                    <a:pt x="27972" y="2273"/>
                  </a:lnTo>
                  <a:lnTo>
                    <a:pt x="27496" y="1833"/>
                  </a:lnTo>
                  <a:lnTo>
                    <a:pt x="26579" y="1833"/>
                  </a:lnTo>
                  <a:lnTo>
                    <a:pt x="25663" y="1356"/>
                  </a:lnTo>
                  <a:lnTo>
                    <a:pt x="25223" y="1356"/>
                  </a:lnTo>
                  <a:lnTo>
                    <a:pt x="25223" y="917"/>
                  </a:lnTo>
                  <a:lnTo>
                    <a:pt x="24746" y="440"/>
                  </a:lnTo>
                  <a:lnTo>
                    <a:pt x="23390" y="440"/>
                  </a:lnTo>
                  <a:lnTo>
                    <a:pt x="22913"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3" name="Google Shape;893;p46"/>
            <p:cNvSpPr/>
            <p:nvPr/>
          </p:nvSpPr>
          <p:spPr>
            <a:xfrm>
              <a:off x="5654204" y="3658598"/>
              <a:ext cx="16" cy="14757"/>
            </a:xfrm>
            <a:custGeom>
              <a:rect b="b" l="l" r="r" t="t"/>
              <a:pathLst>
                <a:path extrusionOk="0" h="918" w="1">
                  <a:moveTo>
                    <a:pt x="0" y="917"/>
                  </a:moveTo>
                  <a:lnTo>
                    <a:pt x="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4" name="Google Shape;894;p46"/>
            <p:cNvSpPr/>
            <p:nvPr/>
          </p:nvSpPr>
          <p:spPr>
            <a:xfrm>
              <a:off x="5477411" y="3002690"/>
              <a:ext cx="508597" cy="662997"/>
            </a:xfrm>
            <a:custGeom>
              <a:rect b="b" l="l" r="r" t="t"/>
              <a:pathLst>
                <a:path extrusionOk="0" h="41244" w="31639">
                  <a:moveTo>
                    <a:pt x="12392" y="1"/>
                  </a:moveTo>
                  <a:lnTo>
                    <a:pt x="12392" y="917"/>
                  </a:lnTo>
                  <a:lnTo>
                    <a:pt x="12392" y="1834"/>
                  </a:lnTo>
                  <a:lnTo>
                    <a:pt x="12831" y="1834"/>
                  </a:lnTo>
                  <a:lnTo>
                    <a:pt x="12831" y="2750"/>
                  </a:lnTo>
                  <a:lnTo>
                    <a:pt x="11915" y="3227"/>
                  </a:lnTo>
                  <a:lnTo>
                    <a:pt x="11475" y="3227"/>
                  </a:lnTo>
                  <a:lnTo>
                    <a:pt x="11475" y="3667"/>
                  </a:lnTo>
                  <a:lnTo>
                    <a:pt x="11915" y="3667"/>
                  </a:lnTo>
                  <a:lnTo>
                    <a:pt x="11915" y="4143"/>
                  </a:lnTo>
                  <a:lnTo>
                    <a:pt x="11915" y="4583"/>
                  </a:lnTo>
                  <a:lnTo>
                    <a:pt x="12831" y="5060"/>
                  </a:lnTo>
                  <a:lnTo>
                    <a:pt x="12392" y="5500"/>
                  </a:lnTo>
                  <a:lnTo>
                    <a:pt x="13308" y="5976"/>
                  </a:lnTo>
                  <a:lnTo>
                    <a:pt x="14225" y="6416"/>
                  </a:lnTo>
                  <a:lnTo>
                    <a:pt x="14225" y="7333"/>
                  </a:lnTo>
                  <a:lnTo>
                    <a:pt x="13748" y="6416"/>
                  </a:lnTo>
                  <a:lnTo>
                    <a:pt x="13308" y="5976"/>
                  </a:lnTo>
                  <a:lnTo>
                    <a:pt x="10998" y="5976"/>
                  </a:lnTo>
                  <a:lnTo>
                    <a:pt x="10998" y="6416"/>
                  </a:lnTo>
                  <a:lnTo>
                    <a:pt x="11475" y="7809"/>
                  </a:lnTo>
                  <a:lnTo>
                    <a:pt x="11475" y="8249"/>
                  </a:lnTo>
                  <a:lnTo>
                    <a:pt x="10998" y="8726"/>
                  </a:lnTo>
                  <a:lnTo>
                    <a:pt x="10998" y="9166"/>
                  </a:lnTo>
                  <a:lnTo>
                    <a:pt x="10082" y="8249"/>
                  </a:lnTo>
                  <a:lnTo>
                    <a:pt x="10082" y="7809"/>
                  </a:lnTo>
                  <a:lnTo>
                    <a:pt x="10082" y="7333"/>
                  </a:lnTo>
                  <a:lnTo>
                    <a:pt x="9642" y="7333"/>
                  </a:lnTo>
                  <a:lnTo>
                    <a:pt x="9642" y="7809"/>
                  </a:lnTo>
                  <a:lnTo>
                    <a:pt x="9165" y="7809"/>
                  </a:lnTo>
                  <a:lnTo>
                    <a:pt x="9165" y="7333"/>
                  </a:lnTo>
                  <a:lnTo>
                    <a:pt x="9642" y="6893"/>
                  </a:lnTo>
                  <a:lnTo>
                    <a:pt x="8725" y="6416"/>
                  </a:lnTo>
                  <a:lnTo>
                    <a:pt x="6416" y="6416"/>
                  </a:lnTo>
                  <a:lnTo>
                    <a:pt x="6416" y="6893"/>
                  </a:lnTo>
                  <a:lnTo>
                    <a:pt x="5976" y="7333"/>
                  </a:lnTo>
                  <a:lnTo>
                    <a:pt x="5976" y="7809"/>
                  </a:lnTo>
                  <a:lnTo>
                    <a:pt x="6416" y="7809"/>
                  </a:lnTo>
                  <a:lnTo>
                    <a:pt x="6416" y="8249"/>
                  </a:lnTo>
                  <a:lnTo>
                    <a:pt x="6892" y="8726"/>
                  </a:lnTo>
                  <a:lnTo>
                    <a:pt x="6892" y="9166"/>
                  </a:lnTo>
                  <a:lnTo>
                    <a:pt x="6416" y="9642"/>
                  </a:lnTo>
                  <a:lnTo>
                    <a:pt x="6416" y="10082"/>
                  </a:lnTo>
                  <a:lnTo>
                    <a:pt x="6416" y="10559"/>
                  </a:lnTo>
                  <a:lnTo>
                    <a:pt x="6416" y="10999"/>
                  </a:lnTo>
                  <a:lnTo>
                    <a:pt x="5976" y="10999"/>
                  </a:lnTo>
                  <a:lnTo>
                    <a:pt x="5976" y="11475"/>
                  </a:lnTo>
                  <a:lnTo>
                    <a:pt x="5976" y="12392"/>
                  </a:lnTo>
                  <a:lnTo>
                    <a:pt x="5976" y="12832"/>
                  </a:lnTo>
                  <a:lnTo>
                    <a:pt x="5499" y="13308"/>
                  </a:lnTo>
                  <a:lnTo>
                    <a:pt x="6416" y="13748"/>
                  </a:lnTo>
                  <a:lnTo>
                    <a:pt x="6416" y="14225"/>
                  </a:lnTo>
                  <a:lnTo>
                    <a:pt x="5976" y="16058"/>
                  </a:lnTo>
                  <a:lnTo>
                    <a:pt x="3666" y="16058"/>
                  </a:lnTo>
                  <a:lnTo>
                    <a:pt x="3226" y="15581"/>
                  </a:lnTo>
                  <a:lnTo>
                    <a:pt x="1833" y="16058"/>
                  </a:lnTo>
                  <a:lnTo>
                    <a:pt x="917" y="16974"/>
                  </a:lnTo>
                  <a:lnTo>
                    <a:pt x="917" y="17414"/>
                  </a:lnTo>
                  <a:lnTo>
                    <a:pt x="917" y="17891"/>
                  </a:lnTo>
                  <a:lnTo>
                    <a:pt x="917" y="18807"/>
                  </a:lnTo>
                  <a:lnTo>
                    <a:pt x="1393" y="19247"/>
                  </a:lnTo>
                  <a:lnTo>
                    <a:pt x="917" y="19247"/>
                  </a:lnTo>
                  <a:lnTo>
                    <a:pt x="0" y="19724"/>
                  </a:lnTo>
                  <a:lnTo>
                    <a:pt x="477" y="20164"/>
                  </a:lnTo>
                  <a:lnTo>
                    <a:pt x="477" y="20640"/>
                  </a:lnTo>
                  <a:lnTo>
                    <a:pt x="477" y="21080"/>
                  </a:lnTo>
                  <a:lnTo>
                    <a:pt x="0" y="21997"/>
                  </a:lnTo>
                  <a:lnTo>
                    <a:pt x="477" y="21997"/>
                  </a:lnTo>
                  <a:lnTo>
                    <a:pt x="477" y="22473"/>
                  </a:lnTo>
                  <a:lnTo>
                    <a:pt x="477" y="23390"/>
                  </a:lnTo>
                  <a:lnTo>
                    <a:pt x="0" y="23390"/>
                  </a:lnTo>
                  <a:lnTo>
                    <a:pt x="0" y="23830"/>
                  </a:lnTo>
                  <a:lnTo>
                    <a:pt x="0" y="24306"/>
                  </a:lnTo>
                  <a:lnTo>
                    <a:pt x="0" y="24746"/>
                  </a:lnTo>
                  <a:lnTo>
                    <a:pt x="0" y="25223"/>
                  </a:lnTo>
                  <a:lnTo>
                    <a:pt x="477" y="25663"/>
                  </a:lnTo>
                  <a:lnTo>
                    <a:pt x="1393" y="26139"/>
                  </a:lnTo>
                  <a:lnTo>
                    <a:pt x="1393" y="26579"/>
                  </a:lnTo>
                  <a:lnTo>
                    <a:pt x="1393" y="27056"/>
                  </a:lnTo>
                  <a:lnTo>
                    <a:pt x="1393" y="27496"/>
                  </a:lnTo>
                  <a:lnTo>
                    <a:pt x="1393" y="27973"/>
                  </a:lnTo>
                  <a:lnTo>
                    <a:pt x="917" y="27973"/>
                  </a:lnTo>
                  <a:lnTo>
                    <a:pt x="917" y="28412"/>
                  </a:lnTo>
                  <a:lnTo>
                    <a:pt x="1393" y="28889"/>
                  </a:lnTo>
                  <a:lnTo>
                    <a:pt x="1833" y="29806"/>
                  </a:lnTo>
                  <a:lnTo>
                    <a:pt x="2310" y="30245"/>
                  </a:lnTo>
                  <a:lnTo>
                    <a:pt x="3666" y="30722"/>
                  </a:lnTo>
                  <a:lnTo>
                    <a:pt x="4583" y="30722"/>
                  </a:lnTo>
                  <a:lnTo>
                    <a:pt x="5059" y="31162"/>
                  </a:lnTo>
                  <a:lnTo>
                    <a:pt x="5976" y="31162"/>
                  </a:lnTo>
                  <a:lnTo>
                    <a:pt x="6416" y="31639"/>
                  </a:lnTo>
                  <a:lnTo>
                    <a:pt x="5499" y="32555"/>
                  </a:lnTo>
                  <a:lnTo>
                    <a:pt x="5059" y="32995"/>
                  </a:lnTo>
                  <a:lnTo>
                    <a:pt x="4583" y="34388"/>
                  </a:lnTo>
                  <a:lnTo>
                    <a:pt x="4583" y="34828"/>
                  </a:lnTo>
                  <a:lnTo>
                    <a:pt x="4143" y="35305"/>
                  </a:lnTo>
                  <a:lnTo>
                    <a:pt x="4143" y="35744"/>
                  </a:lnTo>
                  <a:lnTo>
                    <a:pt x="4583" y="36661"/>
                  </a:lnTo>
                  <a:lnTo>
                    <a:pt x="4583" y="37138"/>
                  </a:lnTo>
                  <a:lnTo>
                    <a:pt x="4143" y="37577"/>
                  </a:lnTo>
                  <a:lnTo>
                    <a:pt x="4143" y="38054"/>
                  </a:lnTo>
                  <a:lnTo>
                    <a:pt x="4143" y="38494"/>
                  </a:lnTo>
                  <a:lnTo>
                    <a:pt x="4583" y="38971"/>
                  </a:lnTo>
                  <a:lnTo>
                    <a:pt x="4583" y="38494"/>
                  </a:lnTo>
                  <a:lnTo>
                    <a:pt x="5499" y="38971"/>
                  </a:lnTo>
                  <a:lnTo>
                    <a:pt x="9642" y="38971"/>
                  </a:lnTo>
                  <a:lnTo>
                    <a:pt x="9642" y="39411"/>
                  </a:lnTo>
                  <a:lnTo>
                    <a:pt x="10558" y="39411"/>
                  </a:lnTo>
                  <a:lnTo>
                    <a:pt x="10558" y="39887"/>
                  </a:lnTo>
                  <a:lnTo>
                    <a:pt x="11475" y="39887"/>
                  </a:lnTo>
                  <a:lnTo>
                    <a:pt x="11475" y="40327"/>
                  </a:lnTo>
                  <a:lnTo>
                    <a:pt x="11915" y="39411"/>
                  </a:lnTo>
                  <a:lnTo>
                    <a:pt x="12392" y="39411"/>
                  </a:lnTo>
                  <a:lnTo>
                    <a:pt x="12831" y="39887"/>
                  </a:lnTo>
                  <a:lnTo>
                    <a:pt x="13308" y="40327"/>
                  </a:lnTo>
                  <a:lnTo>
                    <a:pt x="14225" y="40327"/>
                  </a:lnTo>
                  <a:lnTo>
                    <a:pt x="14225" y="40804"/>
                  </a:lnTo>
                  <a:lnTo>
                    <a:pt x="14664" y="40804"/>
                  </a:lnTo>
                  <a:lnTo>
                    <a:pt x="15141" y="40327"/>
                  </a:lnTo>
                  <a:lnTo>
                    <a:pt x="15581" y="40327"/>
                  </a:lnTo>
                  <a:lnTo>
                    <a:pt x="16058" y="39411"/>
                  </a:lnTo>
                  <a:lnTo>
                    <a:pt x="16974" y="39887"/>
                  </a:lnTo>
                  <a:lnTo>
                    <a:pt x="16974" y="40327"/>
                  </a:lnTo>
                  <a:lnTo>
                    <a:pt x="17891" y="40327"/>
                  </a:lnTo>
                  <a:lnTo>
                    <a:pt x="18330" y="39411"/>
                  </a:lnTo>
                  <a:lnTo>
                    <a:pt x="18807" y="39887"/>
                  </a:lnTo>
                  <a:lnTo>
                    <a:pt x="20163" y="39887"/>
                  </a:lnTo>
                  <a:lnTo>
                    <a:pt x="20640" y="39411"/>
                  </a:lnTo>
                  <a:lnTo>
                    <a:pt x="22473" y="39411"/>
                  </a:lnTo>
                  <a:lnTo>
                    <a:pt x="22913" y="39887"/>
                  </a:lnTo>
                  <a:lnTo>
                    <a:pt x="22913" y="39411"/>
                  </a:lnTo>
                  <a:lnTo>
                    <a:pt x="23390" y="39411"/>
                  </a:lnTo>
                  <a:lnTo>
                    <a:pt x="24306" y="39887"/>
                  </a:lnTo>
                  <a:lnTo>
                    <a:pt x="24306" y="40327"/>
                  </a:lnTo>
                  <a:lnTo>
                    <a:pt x="24306" y="40804"/>
                  </a:lnTo>
                  <a:lnTo>
                    <a:pt x="25223" y="40804"/>
                  </a:lnTo>
                  <a:lnTo>
                    <a:pt x="25223" y="39887"/>
                  </a:lnTo>
                  <a:lnTo>
                    <a:pt x="25223" y="39411"/>
                  </a:lnTo>
                  <a:lnTo>
                    <a:pt x="24746" y="38971"/>
                  </a:lnTo>
                  <a:lnTo>
                    <a:pt x="24746" y="38494"/>
                  </a:lnTo>
                  <a:lnTo>
                    <a:pt x="24746" y="38054"/>
                  </a:lnTo>
                  <a:lnTo>
                    <a:pt x="24306" y="37577"/>
                  </a:lnTo>
                  <a:lnTo>
                    <a:pt x="24306" y="37138"/>
                  </a:lnTo>
                  <a:lnTo>
                    <a:pt x="24306" y="36221"/>
                  </a:lnTo>
                  <a:lnTo>
                    <a:pt x="25662" y="36221"/>
                  </a:lnTo>
                  <a:lnTo>
                    <a:pt x="26139" y="35744"/>
                  </a:lnTo>
                  <a:lnTo>
                    <a:pt x="26579" y="35305"/>
                  </a:lnTo>
                  <a:lnTo>
                    <a:pt x="26579" y="34828"/>
                  </a:lnTo>
                  <a:lnTo>
                    <a:pt x="27056" y="34388"/>
                  </a:lnTo>
                  <a:lnTo>
                    <a:pt x="27972" y="34388"/>
                  </a:lnTo>
                  <a:lnTo>
                    <a:pt x="27972" y="33911"/>
                  </a:lnTo>
                  <a:lnTo>
                    <a:pt x="27495" y="33472"/>
                  </a:lnTo>
                  <a:lnTo>
                    <a:pt x="27056" y="32995"/>
                  </a:lnTo>
                  <a:lnTo>
                    <a:pt x="26579" y="32555"/>
                  </a:lnTo>
                  <a:lnTo>
                    <a:pt x="26579" y="32078"/>
                  </a:lnTo>
                  <a:lnTo>
                    <a:pt x="25662" y="32078"/>
                  </a:lnTo>
                  <a:lnTo>
                    <a:pt x="25223" y="31639"/>
                  </a:lnTo>
                  <a:lnTo>
                    <a:pt x="24746" y="30722"/>
                  </a:lnTo>
                  <a:lnTo>
                    <a:pt x="24306" y="29806"/>
                  </a:lnTo>
                  <a:lnTo>
                    <a:pt x="23829" y="29329"/>
                  </a:lnTo>
                  <a:lnTo>
                    <a:pt x="23829" y="28889"/>
                  </a:lnTo>
                  <a:lnTo>
                    <a:pt x="23390" y="27973"/>
                  </a:lnTo>
                  <a:lnTo>
                    <a:pt x="22913" y="27496"/>
                  </a:lnTo>
                  <a:lnTo>
                    <a:pt x="22473" y="27056"/>
                  </a:lnTo>
                  <a:lnTo>
                    <a:pt x="22473" y="26139"/>
                  </a:lnTo>
                  <a:lnTo>
                    <a:pt x="21996" y="26139"/>
                  </a:lnTo>
                  <a:lnTo>
                    <a:pt x="21557" y="25223"/>
                  </a:lnTo>
                  <a:lnTo>
                    <a:pt x="21080" y="24306"/>
                  </a:lnTo>
                  <a:lnTo>
                    <a:pt x="21557" y="24306"/>
                  </a:lnTo>
                  <a:lnTo>
                    <a:pt x="21996" y="24746"/>
                  </a:lnTo>
                  <a:lnTo>
                    <a:pt x="21996" y="25223"/>
                  </a:lnTo>
                  <a:lnTo>
                    <a:pt x="22913" y="24746"/>
                  </a:lnTo>
                  <a:lnTo>
                    <a:pt x="22913" y="24306"/>
                  </a:lnTo>
                  <a:lnTo>
                    <a:pt x="23390" y="25223"/>
                  </a:lnTo>
                  <a:lnTo>
                    <a:pt x="24306" y="24746"/>
                  </a:lnTo>
                  <a:lnTo>
                    <a:pt x="25223" y="24306"/>
                  </a:lnTo>
                  <a:lnTo>
                    <a:pt x="25662" y="24306"/>
                  </a:lnTo>
                  <a:lnTo>
                    <a:pt x="26139" y="23830"/>
                  </a:lnTo>
                  <a:lnTo>
                    <a:pt x="26579" y="23830"/>
                  </a:lnTo>
                  <a:lnTo>
                    <a:pt x="27972" y="22473"/>
                  </a:lnTo>
                  <a:lnTo>
                    <a:pt x="28412" y="21997"/>
                  </a:lnTo>
                  <a:lnTo>
                    <a:pt x="28889" y="21557"/>
                  </a:lnTo>
                  <a:lnTo>
                    <a:pt x="29805" y="21080"/>
                  </a:lnTo>
                  <a:lnTo>
                    <a:pt x="30245" y="21080"/>
                  </a:lnTo>
                  <a:lnTo>
                    <a:pt x="30722" y="21557"/>
                  </a:lnTo>
                  <a:lnTo>
                    <a:pt x="30722" y="21997"/>
                  </a:lnTo>
                  <a:lnTo>
                    <a:pt x="31162" y="21997"/>
                  </a:lnTo>
                  <a:lnTo>
                    <a:pt x="31638" y="21557"/>
                  </a:lnTo>
                  <a:lnTo>
                    <a:pt x="31638" y="21080"/>
                  </a:lnTo>
                  <a:lnTo>
                    <a:pt x="31162" y="19724"/>
                  </a:lnTo>
                  <a:lnTo>
                    <a:pt x="31638" y="18807"/>
                  </a:lnTo>
                  <a:lnTo>
                    <a:pt x="31162" y="18807"/>
                  </a:lnTo>
                  <a:lnTo>
                    <a:pt x="31162" y="18331"/>
                  </a:lnTo>
                  <a:lnTo>
                    <a:pt x="31162" y="17891"/>
                  </a:lnTo>
                  <a:lnTo>
                    <a:pt x="31162" y="16498"/>
                  </a:lnTo>
                  <a:lnTo>
                    <a:pt x="31162" y="16058"/>
                  </a:lnTo>
                  <a:lnTo>
                    <a:pt x="30722" y="15141"/>
                  </a:lnTo>
                  <a:lnTo>
                    <a:pt x="30722" y="14665"/>
                  </a:lnTo>
                  <a:lnTo>
                    <a:pt x="30245" y="14225"/>
                  </a:lnTo>
                  <a:lnTo>
                    <a:pt x="31162" y="13748"/>
                  </a:lnTo>
                  <a:lnTo>
                    <a:pt x="30245" y="13748"/>
                  </a:lnTo>
                  <a:lnTo>
                    <a:pt x="29805" y="13308"/>
                  </a:lnTo>
                  <a:lnTo>
                    <a:pt x="29805" y="12832"/>
                  </a:lnTo>
                  <a:lnTo>
                    <a:pt x="29329" y="12392"/>
                  </a:lnTo>
                  <a:lnTo>
                    <a:pt x="28889" y="11475"/>
                  </a:lnTo>
                  <a:lnTo>
                    <a:pt x="29329" y="10999"/>
                  </a:lnTo>
                  <a:lnTo>
                    <a:pt x="29805" y="10082"/>
                  </a:lnTo>
                  <a:lnTo>
                    <a:pt x="29805" y="9642"/>
                  </a:lnTo>
                  <a:lnTo>
                    <a:pt x="29805" y="9166"/>
                  </a:lnTo>
                  <a:lnTo>
                    <a:pt x="29805" y="8726"/>
                  </a:lnTo>
                  <a:lnTo>
                    <a:pt x="29805" y="8249"/>
                  </a:lnTo>
                  <a:lnTo>
                    <a:pt x="29805" y="7809"/>
                  </a:lnTo>
                  <a:lnTo>
                    <a:pt x="29329" y="6893"/>
                  </a:lnTo>
                  <a:lnTo>
                    <a:pt x="27972" y="6893"/>
                  </a:lnTo>
                  <a:lnTo>
                    <a:pt x="27972" y="5976"/>
                  </a:lnTo>
                  <a:lnTo>
                    <a:pt x="27972" y="5060"/>
                  </a:lnTo>
                  <a:lnTo>
                    <a:pt x="26579" y="5060"/>
                  </a:lnTo>
                  <a:lnTo>
                    <a:pt x="26139" y="4583"/>
                  </a:lnTo>
                  <a:lnTo>
                    <a:pt x="25662" y="4143"/>
                  </a:lnTo>
                  <a:lnTo>
                    <a:pt x="25662" y="3667"/>
                  </a:lnTo>
                  <a:lnTo>
                    <a:pt x="25223" y="3667"/>
                  </a:lnTo>
                  <a:lnTo>
                    <a:pt x="24746" y="4143"/>
                  </a:lnTo>
                  <a:lnTo>
                    <a:pt x="23829" y="4143"/>
                  </a:lnTo>
                  <a:lnTo>
                    <a:pt x="22913" y="4583"/>
                  </a:lnTo>
                  <a:lnTo>
                    <a:pt x="21996" y="5500"/>
                  </a:lnTo>
                  <a:lnTo>
                    <a:pt x="21557" y="5060"/>
                  </a:lnTo>
                  <a:lnTo>
                    <a:pt x="21557" y="5500"/>
                  </a:lnTo>
                  <a:lnTo>
                    <a:pt x="19724" y="5500"/>
                  </a:lnTo>
                  <a:lnTo>
                    <a:pt x="18330" y="5060"/>
                  </a:lnTo>
                  <a:lnTo>
                    <a:pt x="18807" y="5060"/>
                  </a:lnTo>
                  <a:lnTo>
                    <a:pt x="18807" y="4583"/>
                  </a:lnTo>
                  <a:lnTo>
                    <a:pt x="19247" y="4583"/>
                  </a:lnTo>
                  <a:lnTo>
                    <a:pt x="19247" y="4143"/>
                  </a:lnTo>
                  <a:lnTo>
                    <a:pt x="19247" y="3667"/>
                  </a:lnTo>
                  <a:lnTo>
                    <a:pt x="18330" y="3667"/>
                  </a:lnTo>
                  <a:lnTo>
                    <a:pt x="17891" y="4143"/>
                  </a:lnTo>
                  <a:lnTo>
                    <a:pt x="17414" y="3227"/>
                  </a:lnTo>
                  <a:lnTo>
                    <a:pt x="16497" y="3227"/>
                  </a:lnTo>
                  <a:lnTo>
                    <a:pt x="16497" y="2750"/>
                  </a:lnTo>
                  <a:lnTo>
                    <a:pt x="15141" y="2750"/>
                  </a:lnTo>
                  <a:lnTo>
                    <a:pt x="15141" y="2310"/>
                  </a:lnTo>
                  <a:lnTo>
                    <a:pt x="15581" y="1834"/>
                  </a:lnTo>
                  <a:lnTo>
                    <a:pt x="15141" y="1394"/>
                  </a:lnTo>
                  <a:lnTo>
                    <a:pt x="14664" y="917"/>
                  </a:lnTo>
                  <a:lnTo>
                    <a:pt x="14225" y="477"/>
                  </a:lnTo>
                  <a:lnTo>
                    <a:pt x="13308" y="477"/>
                  </a:lnTo>
                  <a:lnTo>
                    <a:pt x="12831" y="1"/>
                  </a:lnTo>
                  <a:close/>
                  <a:moveTo>
                    <a:pt x="24746" y="40804"/>
                  </a:moveTo>
                  <a:lnTo>
                    <a:pt x="24746" y="41244"/>
                  </a:lnTo>
                  <a:lnTo>
                    <a:pt x="25223" y="41244"/>
                  </a:lnTo>
                  <a:lnTo>
                    <a:pt x="24746" y="40804"/>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5" name="Google Shape;895;p46"/>
            <p:cNvSpPr/>
            <p:nvPr/>
          </p:nvSpPr>
          <p:spPr>
            <a:xfrm>
              <a:off x="5647131" y="2833565"/>
              <a:ext cx="139676" cy="183882"/>
            </a:xfrm>
            <a:custGeom>
              <a:rect b="b" l="l" r="r" t="t"/>
              <a:pathLst>
                <a:path extrusionOk="0" h="11439" w="8689">
                  <a:moveTo>
                    <a:pt x="5939" y="0"/>
                  </a:moveTo>
                  <a:lnTo>
                    <a:pt x="5939" y="440"/>
                  </a:lnTo>
                  <a:lnTo>
                    <a:pt x="5023" y="440"/>
                  </a:lnTo>
                  <a:lnTo>
                    <a:pt x="4583" y="917"/>
                  </a:lnTo>
                  <a:lnTo>
                    <a:pt x="4106" y="1357"/>
                  </a:lnTo>
                  <a:lnTo>
                    <a:pt x="4583" y="1833"/>
                  </a:lnTo>
                  <a:lnTo>
                    <a:pt x="4583" y="2273"/>
                  </a:lnTo>
                  <a:lnTo>
                    <a:pt x="4106" y="1833"/>
                  </a:lnTo>
                  <a:lnTo>
                    <a:pt x="3667" y="2273"/>
                  </a:lnTo>
                  <a:lnTo>
                    <a:pt x="3667" y="1833"/>
                  </a:lnTo>
                  <a:lnTo>
                    <a:pt x="3667" y="1357"/>
                  </a:lnTo>
                  <a:lnTo>
                    <a:pt x="3190" y="1357"/>
                  </a:lnTo>
                  <a:lnTo>
                    <a:pt x="2750" y="1833"/>
                  </a:lnTo>
                  <a:lnTo>
                    <a:pt x="2750" y="2273"/>
                  </a:lnTo>
                  <a:lnTo>
                    <a:pt x="2273" y="2273"/>
                  </a:lnTo>
                  <a:lnTo>
                    <a:pt x="1834" y="1833"/>
                  </a:lnTo>
                  <a:lnTo>
                    <a:pt x="1357" y="1833"/>
                  </a:lnTo>
                  <a:lnTo>
                    <a:pt x="1357" y="1357"/>
                  </a:lnTo>
                  <a:lnTo>
                    <a:pt x="440" y="1357"/>
                  </a:lnTo>
                  <a:lnTo>
                    <a:pt x="917" y="1833"/>
                  </a:lnTo>
                  <a:lnTo>
                    <a:pt x="440" y="2273"/>
                  </a:lnTo>
                  <a:lnTo>
                    <a:pt x="440" y="2750"/>
                  </a:lnTo>
                  <a:lnTo>
                    <a:pt x="440" y="4106"/>
                  </a:lnTo>
                  <a:lnTo>
                    <a:pt x="440" y="4583"/>
                  </a:lnTo>
                  <a:lnTo>
                    <a:pt x="440" y="5023"/>
                  </a:lnTo>
                  <a:lnTo>
                    <a:pt x="440" y="5499"/>
                  </a:lnTo>
                  <a:lnTo>
                    <a:pt x="440" y="5939"/>
                  </a:lnTo>
                  <a:lnTo>
                    <a:pt x="440" y="6416"/>
                  </a:lnTo>
                  <a:lnTo>
                    <a:pt x="0" y="6856"/>
                  </a:lnTo>
                  <a:lnTo>
                    <a:pt x="440" y="7332"/>
                  </a:lnTo>
                  <a:lnTo>
                    <a:pt x="917" y="7332"/>
                  </a:lnTo>
                  <a:lnTo>
                    <a:pt x="917" y="7772"/>
                  </a:lnTo>
                  <a:lnTo>
                    <a:pt x="1834" y="8249"/>
                  </a:lnTo>
                  <a:lnTo>
                    <a:pt x="1834" y="8689"/>
                  </a:lnTo>
                  <a:lnTo>
                    <a:pt x="1834" y="9165"/>
                  </a:lnTo>
                  <a:lnTo>
                    <a:pt x="1834" y="10082"/>
                  </a:lnTo>
                  <a:lnTo>
                    <a:pt x="1834" y="10522"/>
                  </a:lnTo>
                  <a:lnTo>
                    <a:pt x="2273" y="10522"/>
                  </a:lnTo>
                  <a:lnTo>
                    <a:pt x="2750" y="10998"/>
                  </a:lnTo>
                  <a:lnTo>
                    <a:pt x="3667" y="10998"/>
                  </a:lnTo>
                  <a:lnTo>
                    <a:pt x="4106" y="11438"/>
                  </a:lnTo>
                  <a:lnTo>
                    <a:pt x="4106" y="10998"/>
                  </a:lnTo>
                  <a:lnTo>
                    <a:pt x="4583" y="10998"/>
                  </a:lnTo>
                  <a:lnTo>
                    <a:pt x="4106" y="10522"/>
                  </a:lnTo>
                  <a:lnTo>
                    <a:pt x="3667" y="10082"/>
                  </a:lnTo>
                  <a:lnTo>
                    <a:pt x="4106" y="9605"/>
                  </a:lnTo>
                  <a:lnTo>
                    <a:pt x="4583" y="9605"/>
                  </a:lnTo>
                  <a:lnTo>
                    <a:pt x="4106" y="9165"/>
                  </a:lnTo>
                  <a:lnTo>
                    <a:pt x="4106" y="8689"/>
                  </a:lnTo>
                  <a:lnTo>
                    <a:pt x="4583" y="8689"/>
                  </a:lnTo>
                  <a:lnTo>
                    <a:pt x="4583" y="8249"/>
                  </a:lnTo>
                  <a:lnTo>
                    <a:pt x="4583" y="7772"/>
                  </a:lnTo>
                  <a:lnTo>
                    <a:pt x="5023" y="7772"/>
                  </a:lnTo>
                  <a:lnTo>
                    <a:pt x="5500" y="6856"/>
                  </a:lnTo>
                  <a:lnTo>
                    <a:pt x="5939" y="6856"/>
                  </a:lnTo>
                  <a:lnTo>
                    <a:pt x="5939" y="6416"/>
                  </a:lnTo>
                  <a:lnTo>
                    <a:pt x="6856" y="5939"/>
                  </a:lnTo>
                  <a:lnTo>
                    <a:pt x="7333" y="5023"/>
                  </a:lnTo>
                  <a:lnTo>
                    <a:pt x="6856" y="4583"/>
                  </a:lnTo>
                  <a:lnTo>
                    <a:pt x="7333" y="4106"/>
                  </a:lnTo>
                  <a:lnTo>
                    <a:pt x="7772" y="4106"/>
                  </a:lnTo>
                  <a:lnTo>
                    <a:pt x="7772" y="4583"/>
                  </a:lnTo>
                  <a:lnTo>
                    <a:pt x="8249" y="4583"/>
                  </a:lnTo>
                  <a:lnTo>
                    <a:pt x="8689" y="3666"/>
                  </a:lnTo>
                  <a:lnTo>
                    <a:pt x="8689" y="3190"/>
                  </a:lnTo>
                  <a:lnTo>
                    <a:pt x="8689" y="2750"/>
                  </a:lnTo>
                  <a:lnTo>
                    <a:pt x="8249" y="2273"/>
                  </a:lnTo>
                  <a:lnTo>
                    <a:pt x="7333" y="2273"/>
                  </a:lnTo>
                  <a:lnTo>
                    <a:pt x="7333" y="1833"/>
                  </a:lnTo>
                  <a:lnTo>
                    <a:pt x="6416" y="1833"/>
                  </a:lnTo>
                  <a:lnTo>
                    <a:pt x="6416" y="1357"/>
                  </a:lnTo>
                  <a:lnTo>
                    <a:pt x="6856" y="917"/>
                  </a:lnTo>
                  <a:lnTo>
                    <a:pt x="7333" y="917"/>
                  </a:lnTo>
                  <a:lnTo>
                    <a:pt x="6856" y="440"/>
                  </a:lnTo>
                  <a:lnTo>
                    <a:pt x="6856"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6" name="Google Shape;896;p46"/>
            <p:cNvSpPr/>
            <p:nvPr/>
          </p:nvSpPr>
          <p:spPr>
            <a:xfrm>
              <a:off x="5706062" y="3017430"/>
              <a:ext cx="7089" cy="16"/>
            </a:xfrm>
            <a:custGeom>
              <a:rect b="b" l="l" r="r" t="t"/>
              <a:pathLst>
                <a:path extrusionOk="0" h="1" w="441">
                  <a:moveTo>
                    <a:pt x="1" y="0"/>
                  </a:moveTo>
                  <a:lnTo>
                    <a:pt x="440" y="0"/>
                  </a:lnTo>
                  <a:lnTo>
                    <a:pt x="440" y="0"/>
                  </a:lnTo>
                  <a:lnTo>
                    <a:pt x="440" y="0"/>
                  </a:lnTo>
                  <a:lnTo>
                    <a:pt x="44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7" name="Google Shape;897;p46"/>
            <p:cNvSpPr/>
            <p:nvPr/>
          </p:nvSpPr>
          <p:spPr>
            <a:xfrm>
              <a:off x="5676597" y="3002690"/>
              <a:ext cx="16" cy="7684"/>
            </a:xfrm>
            <a:custGeom>
              <a:rect b="b" l="l" r="r" t="t"/>
              <a:pathLst>
                <a:path extrusionOk="0" h="478" w="1">
                  <a:moveTo>
                    <a:pt x="1" y="477"/>
                  </a:moveTo>
                  <a:lnTo>
                    <a:pt x="1" y="1"/>
                  </a:ln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8" name="Google Shape;898;p46"/>
            <p:cNvSpPr/>
            <p:nvPr/>
          </p:nvSpPr>
          <p:spPr>
            <a:xfrm>
              <a:off x="5293545" y="3275547"/>
              <a:ext cx="191534" cy="183882"/>
            </a:xfrm>
            <a:custGeom>
              <a:rect b="b" l="l" r="r" t="t"/>
              <a:pathLst>
                <a:path extrusionOk="0" h="11439" w="11915">
                  <a:moveTo>
                    <a:pt x="917" y="0"/>
                  </a:moveTo>
                  <a:lnTo>
                    <a:pt x="917" y="440"/>
                  </a:lnTo>
                  <a:lnTo>
                    <a:pt x="0" y="1357"/>
                  </a:lnTo>
                  <a:lnTo>
                    <a:pt x="440" y="1833"/>
                  </a:lnTo>
                  <a:lnTo>
                    <a:pt x="440" y="2273"/>
                  </a:lnTo>
                  <a:lnTo>
                    <a:pt x="440" y="2750"/>
                  </a:lnTo>
                  <a:lnTo>
                    <a:pt x="917" y="3190"/>
                  </a:lnTo>
                  <a:lnTo>
                    <a:pt x="917" y="3666"/>
                  </a:lnTo>
                  <a:lnTo>
                    <a:pt x="1833" y="3666"/>
                  </a:lnTo>
                  <a:lnTo>
                    <a:pt x="1833" y="4106"/>
                  </a:lnTo>
                  <a:lnTo>
                    <a:pt x="1833" y="4583"/>
                  </a:lnTo>
                  <a:lnTo>
                    <a:pt x="2750" y="4583"/>
                  </a:lnTo>
                  <a:lnTo>
                    <a:pt x="2750" y="5023"/>
                  </a:lnTo>
                  <a:lnTo>
                    <a:pt x="3666" y="5939"/>
                  </a:lnTo>
                  <a:lnTo>
                    <a:pt x="5023" y="5939"/>
                  </a:lnTo>
                  <a:lnTo>
                    <a:pt x="5023" y="6856"/>
                  </a:lnTo>
                  <a:lnTo>
                    <a:pt x="5023" y="7332"/>
                  </a:lnTo>
                  <a:lnTo>
                    <a:pt x="4583" y="7772"/>
                  </a:lnTo>
                  <a:lnTo>
                    <a:pt x="5023" y="8249"/>
                  </a:lnTo>
                  <a:lnTo>
                    <a:pt x="5939" y="8249"/>
                  </a:lnTo>
                  <a:lnTo>
                    <a:pt x="5939" y="7772"/>
                  </a:lnTo>
                  <a:lnTo>
                    <a:pt x="6416" y="7772"/>
                  </a:lnTo>
                  <a:lnTo>
                    <a:pt x="6416" y="8249"/>
                  </a:lnTo>
                  <a:lnTo>
                    <a:pt x="7332" y="8689"/>
                  </a:lnTo>
                  <a:lnTo>
                    <a:pt x="7332" y="9165"/>
                  </a:lnTo>
                  <a:lnTo>
                    <a:pt x="7772" y="9605"/>
                  </a:lnTo>
                  <a:lnTo>
                    <a:pt x="7772" y="10082"/>
                  </a:lnTo>
                  <a:lnTo>
                    <a:pt x="8249" y="10082"/>
                  </a:lnTo>
                  <a:lnTo>
                    <a:pt x="8689" y="10522"/>
                  </a:lnTo>
                  <a:lnTo>
                    <a:pt x="9165" y="10999"/>
                  </a:lnTo>
                  <a:lnTo>
                    <a:pt x="9165" y="11438"/>
                  </a:lnTo>
                  <a:lnTo>
                    <a:pt x="9605" y="10999"/>
                  </a:lnTo>
                  <a:lnTo>
                    <a:pt x="10082" y="10999"/>
                  </a:lnTo>
                  <a:lnTo>
                    <a:pt x="10522" y="10522"/>
                  </a:lnTo>
                  <a:lnTo>
                    <a:pt x="10522" y="10082"/>
                  </a:lnTo>
                  <a:lnTo>
                    <a:pt x="10082" y="9165"/>
                  </a:lnTo>
                  <a:lnTo>
                    <a:pt x="10082" y="8689"/>
                  </a:lnTo>
                  <a:lnTo>
                    <a:pt x="10082" y="8249"/>
                  </a:lnTo>
                  <a:lnTo>
                    <a:pt x="10522" y="7772"/>
                  </a:lnTo>
                  <a:lnTo>
                    <a:pt x="10998" y="7332"/>
                  </a:lnTo>
                  <a:lnTo>
                    <a:pt x="11438" y="7332"/>
                  </a:lnTo>
                  <a:lnTo>
                    <a:pt x="11438" y="6856"/>
                  </a:lnTo>
                  <a:lnTo>
                    <a:pt x="11438" y="6416"/>
                  </a:lnTo>
                  <a:lnTo>
                    <a:pt x="11915" y="6416"/>
                  </a:lnTo>
                  <a:lnTo>
                    <a:pt x="11915" y="5939"/>
                  </a:lnTo>
                  <a:lnTo>
                    <a:pt x="11915" y="5023"/>
                  </a:lnTo>
                  <a:lnTo>
                    <a:pt x="11438" y="5499"/>
                  </a:lnTo>
                  <a:lnTo>
                    <a:pt x="11438" y="5023"/>
                  </a:lnTo>
                  <a:lnTo>
                    <a:pt x="11915" y="4106"/>
                  </a:lnTo>
                  <a:lnTo>
                    <a:pt x="11915" y="3666"/>
                  </a:lnTo>
                  <a:lnTo>
                    <a:pt x="11915" y="3190"/>
                  </a:lnTo>
                  <a:lnTo>
                    <a:pt x="11438" y="2750"/>
                  </a:lnTo>
                  <a:lnTo>
                    <a:pt x="11438" y="2273"/>
                  </a:lnTo>
                  <a:lnTo>
                    <a:pt x="10522" y="1357"/>
                  </a:lnTo>
                  <a:lnTo>
                    <a:pt x="10082" y="917"/>
                  </a:lnTo>
                  <a:lnTo>
                    <a:pt x="9605" y="440"/>
                  </a:lnTo>
                  <a:lnTo>
                    <a:pt x="9165" y="440"/>
                  </a:lnTo>
                  <a:lnTo>
                    <a:pt x="8689" y="917"/>
                  </a:lnTo>
                  <a:lnTo>
                    <a:pt x="8249" y="917"/>
                  </a:lnTo>
                  <a:lnTo>
                    <a:pt x="7772" y="440"/>
                  </a:lnTo>
                  <a:lnTo>
                    <a:pt x="5939" y="440"/>
                  </a:lnTo>
                  <a:lnTo>
                    <a:pt x="5499" y="917"/>
                  </a:lnTo>
                  <a:lnTo>
                    <a:pt x="5499" y="1357"/>
                  </a:lnTo>
                  <a:lnTo>
                    <a:pt x="3666" y="1357"/>
                  </a:lnTo>
                  <a:lnTo>
                    <a:pt x="3666" y="917"/>
                  </a:lnTo>
                  <a:lnTo>
                    <a:pt x="3190" y="440"/>
                  </a:lnTo>
                  <a:lnTo>
                    <a:pt x="2750" y="440"/>
                  </a:lnTo>
                  <a:lnTo>
                    <a:pt x="2750" y="0"/>
                  </a:lnTo>
                  <a:lnTo>
                    <a:pt x="2273" y="0"/>
                  </a:lnTo>
                  <a:lnTo>
                    <a:pt x="1833" y="44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899" name="Google Shape;899;p46"/>
            <p:cNvSpPr/>
            <p:nvPr/>
          </p:nvSpPr>
          <p:spPr>
            <a:xfrm>
              <a:off x="5455597" y="3393409"/>
              <a:ext cx="44222" cy="58947"/>
            </a:xfrm>
            <a:custGeom>
              <a:rect b="b" l="l" r="r" t="t"/>
              <a:pathLst>
                <a:path extrusionOk="0" h="3667" w="2751">
                  <a:moveTo>
                    <a:pt x="917" y="0"/>
                  </a:moveTo>
                  <a:lnTo>
                    <a:pt x="441" y="440"/>
                  </a:lnTo>
                  <a:lnTo>
                    <a:pt x="1" y="917"/>
                  </a:lnTo>
                  <a:lnTo>
                    <a:pt x="1" y="1357"/>
                  </a:lnTo>
                  <a:lnTo>
                    <a:pt x="1" y="1833"/>
                  </a:lnTo>
                  <a:lnTo>
                    <a:pt x="441" y="2750"/>
                  </a:lnTo>
                  <a:lnTo>
                    <a:pt x="441" y="3190"/>
                  </a:lnTo>
                  <a:lnTo>
                    <a:pt x="917" y="3667"/>
                  </a:lnTo>
                  <a:lnTo>
                    <a:pt x="2750" y="3667"/>
                  </a:lnTo>
                  <a:lnTo>
                    <a:pt x="2750" y="3190"/>
                  </a:lnTo>
                  <a:lnTo>
                    <a:pt x="2750" y="2750"/>
                  </a:lnTo>
                  <a:lnTo>
                    <a:pt x="2750" y="2273"/>
                  </a:lnTo>
                  <a:lnTo>
                    <a:pt x="2750" y="1833"/>
                  </a:lnTo>
                  <a:lnTo>
                    <a:pt x="1834" y="1357"/>
                  </a:lnTo>
                  <a:lnTo>
                    <a:pt x="1357" y="917"/>
                  </a:lnTo>
                  <a:lnTo>
                    <a:pt x="1357" y="440"/>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0" name="Google Shape;900;p46"/>
            <p:cNvSpPr/>
            <p:nvPr/>
          </p:nvSpPr>
          <p:spPr>
            <a:xfrm>
              <a:off x="5433205" y="3150017"/>
              <a:ext cx="7684" cy="7684"/>
            </a:xfrm>
            <a:custGeom>
              <a:rect b="b" l="l" r="r" t="t"/>
              <a:pathLst>
                <a:path extrusionOk="0" h="478" w="478">
                  <a:moveTo>
                    <a:pt x="477" y="477"/>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1" name="Google Shape;901;p46"/>
            <p:cNvSpPr/>
            <p:nvPr/>
          </p:nvSpPr>
          <p:spPr>
            <a:xfrm>
              <a:off x="5381942" y="3120552"/>
              <a:ext cx="206274" cy="199201"/>
            </a:xfrm>
            <a:custGeom>
              <a:rect b="b" l="l" r="r" t="t"/>
              <a:pathLst>
                <a:path extrusionOk="0" h="12392" w="12832">
                  <a:moveTo>
                    <a:pt x="8689" y="1"/>
                  </a:moveTo>
                  <a:lnTo>
                    <a:pt x="8249" y="477"/>
                  </a:lnTo>
                  <a:lnTo>
                    <a:pt x="7332" y="477"/>
                  </a:lnTo>
                  <a:lnTo>
                    <a:pt x="6416" y="917"/>
                  </a:lnTo>
                  <a:lnTo>
                    <a:pt x="5939" y="1834"/>
                  </a:lnTo>
                  <a:lnTo>
                    <a:pt x="5939" y="2310"/>
                  </a:lnTo>
                  <a:lnTo>
                    <a:pt x="5939" y="2750"/>
                  </a:lnTo>
                  <a:lnTo>
                    <a:pt x="5939" y="3227"/>
                  </a:lnTo>
                  <a:lnTo>
                    <a:pt x="5939" y="3667"/>
                  </a:lnTo>
                  <a:lnTo>
                    <a:pt x="5939" y="4583"/>
                  </a:lnTo>
                  <a:lnTo>
                    <a:pt x="5023" y="5500"/>
                  </a:lnTo>
                  <a:lnTo>
                    <a:pt x="4106" y="5500"/>
                  </a:lnTo>
                  <a:lnTo>
                    <a:pt x="4106" y="4583"/>
                  </a:lnTo>
                  <a:lnTo>
                    <a:pt x="4583" y="4143"/>
                  </a:lnTo>
                  <a:lnTo>
                    <a:pt x="4106" y="4143"/>
                  </a:lnTo>
                  <a:lnTo>
                    <a:pt x="4583" y="3667"/>
                  </a:lnTo>
                  <a:lnTo>
                    <a:pt x="5023" y="3227"/>
                  </a:lnTo>
                  <a:lnTo>
                    <a:pt x="5023" y="2750"/>
                  </a:lnTo>
                  <a:lnTo>
                    <a:pt x="4583" y="2310"/>
                  </a:lnTo>
                  <a:lnTo>
                    <a:pt x="3666" y="2310"/>
                  </a:lnTo>
                  <a:lnTo>
                    <a:pt x="3190" y="3227"/>
                  </a:lnTo>
                  <a:lnTo>
                    <a:pt x="3190" y="4143"/>
                  </a:lnTo>
                  <a:lnTo>
                    <a:pt x="2750" y="5060"/>
                  </a:lnTo>
                  <a:lnTo>
                    <a:pt x="2750" y="5500"/>
                  </a:lnTo>
                  <a:lnTo>
                    <a:pt x="2273" y="5500"/>
                  </a:lnTo>
                  <a:lnTo>
                    <a:pt x="2273" y="5976"/>
                  </a:lnTo>
                  <a:lnTo>
                    <a:pt x="1833" y="6416"/>
                  </a:lnTo>
                  <a:lnTo>
                    <a:pt x="917" y="6416"/>
                  </a:lnTo>
                  <a:lnTo>
                    <a:pt x="917" y="7333"/>
                  </a:lnTo>
                  <a:lnTo>
                    <a:pt x="1357" y="7333"/>
                  </a:lnTo>
                  <a:lnTo>
                    <a:pt x="1357" y="7809"/>
                  </a:lnTo>
                  <a:lnTo>
                    <a:pt x="440" y="8249"/>
                  </a:lnTo>
                  <a:lnTo>
                    <a:pt x="440" y="7333"/>
                  </a:lnTo>
                  <a:lnTo>
                    <a:pt x="0" y="7333"/>
                  </a:lnTo>
                  <a:lnTo>
                    <a:pt x="0" y="7809"/>
                  </a:lnTo>
                  <a:lnTo>
                    <a:pt x="0" y="8249"/>
                  </a:lnTo>
                  <a:lnTo>
                    <a:pt x="0" y="9642"/>
                  </a:lnTo>
                  <a:lnTo>
                    <a:pt x="440" y="9642"/>
                  </a:lnTo>
                  <a:lnTo>
                    <a:pt x="917" y="10082"/>
                  </a:lnTo>
                  <a:lnTo>
                    <a:pt x="2273" y="10082"/>
                  </a:lnTo>
                  <a:lnTo>
                    <a:pt x="2750" y="10559"/>
                  </a:lnTo>
                  <a:lnTo>
                    <a:pt x="3190" y="10559"/>
                  </a:lnTo>
                  <a:lnTo>
                    <a:pt x="3666" y="10082"/>
                  </a:lnTo>
                  <a:lnTo>
                    <a:pt x="4106" y="10082"/>
                  </a:lnTo>
                  <a:lnTo>
                    <a:pt x="4583" y="10559"/>
                  </a:lnTo>
                  <a:lnTo>
                    <a:pt x="5023" y="10999"/>
                  </a:lnTo>
                  <a:lnTo>
                    <a:pt x="5939" y="11915"/>
                  </a:lnTo>
                  <a:lnTo>
                    <a:pt x="5939" y="12392"/>
                  </a:lnTo>
                  <a:lnTo>
                    <a:pt x="6856" y="11915"/>
                  </a:lnTo>
                  <a:lnTo>
                    <a:pt x="6856" y="11475"/>
                  </a:lnTo>
                  <a:lnTo>
                    <a:pt x="6856" y="10559"/>
                  </a:lnTo>
                  <a:lnTo>
                    <a:pt x="6856" y="10082"/>
                  </a:lnTo>
                  <a:lnTo>
                    <a:pt x="6856" y="9642"/>
                  </a:lnTo>
                  <a:lnTo>
                    <a:pt x="7772" y="8726"/>
                  </a:lnTo>
                  <a:lnTo>
                    <a:pt x="9165" y="8249"/>
                  </a:lnTo>
                  <a:lnTo>
                    <a:pt x="9605" y="8726"/>
                  </a:lnTo>
                  <a:lnTo>
                    <a:pt x="11915" y="8726"/>
                  </a:lnTo>
                  <a:lnTo>
                    <a:pt x="12355" y="7333"/>
                  </a:lnTo>
                  <a:lnTo>
                    <a:pt x="11915" y="6893"/>
                  </a:lnTo>
                  <a:lnTo>
                    <a:pt x="11438" y="5976"/>
                  </a:lnTo>
                  <a:lnTo>
                    <a:pt x="11915" y="5500"/>
                  </a:lnTo>
                  <a:lnTo>
                    <a:pt x="11915" y="5060"/>
                  </a:lnTo>
                  <a:lnTo>
                    <a:pt x="11915" y="4143"/>
                  </a:lnTo>
                  <a:lnTo>
                    <a:pt x="11915" y="3667"/>
                  </a:lnTo>
                  <a:lnTo>
                    <a:pt x="12355" y="3667"/>
                  </a:lnTo>
                  <a:lnTo>
                    <a:pt x="12355" y="3227"/>
                  </a:lnTo>
                  <a:lnTo>
                    <a:pt x="12355" y="2750"/>
                  </a:lnTo>
                  <a:lnTo>
                    <a:pt x="12355" y="2310"/>
                  </a:lnTo>
                  <a:lnTo>
                    <a:pt x="12831" y="1834"/>
                  </a:lnTo>
                  <a:lnTo>
                    <a:pt x="12355" y="1394"/>
                  </a:lnTo>
                  <a:lnTo>
                    <a:pt x="11915" y="1834"/>
                  </a:lnTo>
                  <a:lnTo>
                    <a:pt x="11438" y="1834"/>
                  </a:lnTo>
                  <a:lnTo>
                    <a:pt x="10998" y="1"/>
                  </a:lnTo>
                  <a:lnTo>
                    <a:pt x="10082" y="1"/>
                  </a:lnTo>
                  <a:lnTo>
                    <a:pt x="9605" y="477"/>
                  </a:lnTo>
                  <a:lnTo>
                    <a:pt x="8689" y="917"/>
                  </a:lnTo>
                  <a:lnTo>
                    <a:pt x="8689" y="477"/>
                  </a:lnTo>
                  <a:lnTo>
                    <a:pt x="8689"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2" name="Google Shape;902;p46"/>
            <p:cNvSpPr/>
            <p:nvPr/>
          </p:nvSpPr>
          <p:spPr>
            <a:xfrm>
              <a:off x="5668929" y="2766966"/>
              <a:ext cx="125546" cy="81340"/>
            </a:xfrm>
            <a:custGeom>
              <a:rect b="b" l="l" r="r" t="t"/>
              <a:pathLst>
                <a:path extrusionOk="0" h="5060" w="7810">
                  <a:moveTo>
                    <a:pt x="7333" y="1"/>
                  </a:moveTo>
                  <a:lnTo>
                    <a:pt x="6893" y="477"/>
                  </a:lnTo>
                  <a:lnTo>
                    <a:pt x="5977" y="477"/>
                  </a:lnTo>
                  <a:lnTo>
                    <a:pt x="5500" y="917"/>
                  </a:lnTo>
                  <a:lnTo>
                    <a:pt x="5060" y="917"/>
                  </a:lnTo>
                  <a:lnTo>
                    <a:pt x="4583" y="1394"/>
                  </a:lnTo>
                  <a:lnTo>
                    <a:pt x="4144" y="2310"/>
                  </a:lnTo>
                  <a:lnTo>
                    <a:pt x="4144" y="2750"/>
                  </a:lnTo>
                  <a:lnTo>
                    <a:pt x="3667" y="3227"/>
                  </a:lnTo>
                  <a:lnTo>
                    <a:pt x="478" y="3227"/>
                  </a:lnTo>
                  <a:lnTo>
                    <a:pt x="1" y="3667"/>
                  </a:lnTo>
                  <a:lnTo>
                    <a:pt x="1" y="4143"/>
                  </a:lnTo>
                  <a:lnTo>
                    <a:pt x="917" y="5060"/>
                  </a:lnTo>
                  <a:lnTo>
                    <a:pt x="917" y="4583"/>
                  </a:lnTo>
                  <a:lnTo>
                    <a:pt x="917" y="4143"/>
                  </a:lnTo>
                  <a:lnTo>
                    <a:pt x="1394" y="3667"/>
                  </a:lnTo>
                  <a:lnTo>
                    <a:pt x="3667" y="3667"/>
                  </a:lnTo>
                  <a:lnTo>
                    <a:pt x="4144" y="3227"/>
                  </a:lnTo>
                  <a:lnTo>
                    <a:pt x="4583" y="3227"/>
                  </a:lnTo>
                  <a:lnTo>
                    <a:pt x="5500" y="2750"/>
                  </a:lnTo>
                  <a:lnTo>
                    <a:pt x="5977" y="3227"/>
                  </a:lnTo>
                  <a:lnTo>
                    <a:pt x="6416" y="3667"/>
                  </a:lnTo>
                  <a:lnTo>
                    <a:pt x="6416" y="3227"/>
                  </a:lnTo>
                  <a:lnTo>
                    <a:pt x="6893" y="2750"/>
                  </a:lnTo>
                  <a:lnTo>
                    <a:pt x="7333" y="2310"/>
                  </a:lnTo>
                  <a:lnTo>
                    <a:pt x="7333" y="1394"/>
                  </a:lnTo>
                  <a:lnTo>
                    <a:pt x="6893" y="1394"/>
                  </a:lnTo>
                  <a:lnTo>
                    <a:pt x="6893" y="917"/>
                  </a:lnTo>
                  <a:lnTo>
                    <a:pt x="7333" y="477"/>
                  </a:lnTo>
                  <a:lnTo>
                    <a:pt x="781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3" name="Google Shape;903;p46"/>
            <p:cNvSpPr/>
            <p:nvPr/>
          </p:nvSpPr>
          <p:spPr>
            <a:xfrm>
              <a:off x="5735528" y="2958499"/>
              <a:ext cx="44222" cy="37133"/>
            </a:xfrm>
            <a:custGeom>
              <a:rect b="b" l="l" r="r" t="t"/>
              <a:pathLst>
                <a:path extrusionOk="0" h="2310" w="2751">
                  <a:moveTo>
                    <a:pt x="440" y="0"/>
                  </a:moveTo>
                  <a:lnTo>
                    <a:pt x="440" y="477"/>
                  </a:lnTo>
                  <a:lnTo>
                    <a:pt x="1" y="477"/>
                  </a:lnTo>
                  <a:lnTo>
                    <a:pt x="1" y="917"/>
                  </a:lnTo>
                  <a:lnTo>
                    <a:pt x="1" y="1833"/>
                  </a:lnTo>
                  <a:lnTo>
                    <a:pt x="1357" y="1833"/>
                  </a:lnTo>
                  <a:lnTo>
                    <a:pt x="1357" y="2310"/>
                  </a:lnTo>
                  <a:lnTo>
                    <a:pt x="2750" y="2310"/>
                  </a:lnTo>
                  <a:lnTo>
                    <a:pt x="2750" y="1833"/>
                  </a:lnTo>
                  <a:lnTo>
                    <a:pt x="2750" y="1393"/>
                  </a:lnTo>
                  <a:lnTo>
                    <a:pt x="2750" y="917"/>
                  </a:lnTo>
                  <a:lnTo>
                    <a:pt x="2750" y="477"/>
                  </a:lnTo>
                  <a:lnTo>
                    <a:pt x="2273" y="477"/>
                  </a:lnTo>
                  <a:lnTo>
                    <a:pt x="1357" y="0"/>
                  </a:lnTo>
                  <a:lnTo>
                    <a:pt x="917" y="477"/>
                  </a:lnTo>
                  <a:lnTo>
                    <a:pt x="440"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4" name="Google Shape;904;p46"/>
            <p:cNvSpPr/>
            <p:nvPr/>
          </p:nvSpPr>
          <p:spPr>
            <a:xfrm>
              <a:off x="5786791" y="2907220"/>
              <a:ext cx="81356" cy="103153"/>
            </a:xfrm>
            <a:custGeom>
              <a:rect b="b" l="l" r="r" t="t"/>
              <a:pathLst>
                <a:path extrusionOk="0" h="6417" w="5061">
                  <a:moveTo>
                    <a:pt x="3667" y="1"/>
                  </a:moveTo>
                  <a:lnTo>
                    <a:pt x="3227" y="441"/>
                  </a:lnTo>
                  <a:lnTo>
                    <a:pt x="2750" y="917"/>
                  </a:lnTo>
                  <a:lnTo>
                    <a:pt x="3227" y="917"/>
                  </a:lnTo>
                  <a:lnTo>
                    <a:pt x="4144" y="1357"/>
                  </a:lnTo>
                  <a:lnTo>
                    <a:pt x="3667" y="1834"/>
                  </a:lnTo>
                  <a:lnTo>
                    <a:pt x="2311" y="1834"/>
                  </a:lnTo>
                  <a:lnTo>
                    <a:pt x="2750" y="2274"/>
                  </a:lnTo>
                  <a:lnTo>
                    <a:pt x="2750" y="2750"/>
                  </a:lnTo>
                  <a:lnTo>
                    <a:pt x="2311" y="2750"/>
                  </a:lnTo>
                  <a:lnTo>
                    <a:pt x="1394" y="2274"/>
                  </a:lnTo>
                  <a:lnTo>
                    <a:pt x="1834" y="1834"/>
                  </a:lnTo>
                  <a:lnTo>
                    <a:pt x="1834" y="1357"/>
                  </a:lnTo>
                  <a:lnTo>
                    <a:pt x="1394" y="1357"/>
                  </a:lnTo>
                  <a:lnTo>
                    <a:pt x="1394" y="1834"/>
                  </a:lnTo>
                  <a:lnTo>
                    <a:pt x="917" y="2274"/>
                  </a:lnTo>
                  <a:lnTo>
                    <a:pt x="478" y="2274"/>
                  </a:lnTo>
                  <a:lnTo>
                    <a:pt x="1" y="2750"/>
                  </a:lnTo>
                  <a:lnTo>
                    <a:pt x="1" y="3667"/>
                  </a:lnTo>
                  <a:lnTo>
                    <a:pt x="478" y="4107"/>
                  </a:lnTo>
                  <a:lnTo>
                    <a:pt x="1" y="4583"/>
                  </a:lnTo>
                  <a:lnTo>
                    <a:pt x="478" y="5023"/>
                  </a:lnTo>
                  <a:lnTo>
                    <a:pt x="917" y="5500"/>
                  </a:lnTo>
                  <a:lnTo>
                    <a:pt x="1834" y="5023"/>
                  </a:lnTo>
                  <a:lnTo>
                    <a:pt x="2311" y="5023"/>
                  </a:lnTo>
                  <a:lnTo>
                    <a:pt x="2311" y="5940"/>
                  </a:lnTo>
                  <a:lnTo>
                    <a:pt x="1834" y="5940"/>
                  </a:lnTo>
                  <a:lnTo>
                    <a:pt x="2750" y="6416"/>
                  </a:lnTo>
                  <a:lnTo>
                    <a:pt x="3227" y="5940"/>
                  </a:lnTo>
                  <a:lnTo>
                    <a:pt x="2750" y="5500"/>
                  </a:lnTo>
                  <a:lnTo>
                    <a:pt x="3227" y="5023"/>
                  </a:lnTo>
                  <a:lnTo>
                    <a:pt x="3667" y="5023"/>
                  </a:lnTo>
                  <a:lnTo>
                    <a:pt x="4144" y="4107"/>
                  </a:lnTo>
                  <a:lnTo>
                    <a:pt x="3667" y="3667"/>
                  </a:lnTo>
                  <a:lnTo>
                    <a:pt x="4583" y="2750"/>
                  </a:lnTo>
                  <a:lnTo>
                    <a:pt x="5060" y="2274"/>
                  </a:lnTo>
                  <a:lnTo>
                    <a:pt x="4583" y="1357"/>
                  </a:lnTo>
                  <a:lnTo>
                    <a:pt x="5060" y="441"/>
                  </a:lnTo>
                  <a:lnTo>
                    <a:pt x="4583" y="441"/>
                  </a:lnTo>
                  <a:lnTo>
                    <a:pt x="5060"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5" name="Google Shape;905;p46"/>
            <p:cNvSpPr/>
            <p:nvPr/>
          </p:nvSpPr>
          <p:spPr>
            <a:xfrm>
              <a:off x="5786791" y="3017430"/>
              <a:ext cx="29482" cy="22409"/>
            </a:xfrm>
            <a:custGeom>
              <a:rect b="b" l="l" r="r" t="t"/>
              <a:pathLst>
                <a:path extrusionOk="0" h="1394" w="1834">
                  <a:moveTo>
                    <a:pt x="1" y="0"/>
                  </a:moveTo>
                  <a:lnTo>
                    <a:pt x="1" y="477"/>
                  </a:lnTo>
                  <a:lnTo>
                    <a:pt x="478" y="917"/>
                  </a:lnTo>
                  <a:lnTo>
                    <a:pt x="917" y="1393"/>
                  </a:lnTo>
                  <a:lnTo>
                    <a:pt x="1834" y="1393"/>
                  </a:lnTo>
                  <a:lnTo>
                    <a:pt x="1834" y="917"/>
                  </a:lnTo>
                  <a:lnTo>
                    <a:pt x="1394" y="477"/>
                  </a:lnTo>
                  <a:lnTo>
                    <a:pt x="917" y="477"/>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6" name="Google Shape;906;p46"/>
            <p:cNvSpPr/>
            <p:nvPr/>
          </p:nvSpPr>
          <p:spPr>
            <a:xfrm>
              <a:off x="5823924" y="3017430"/>
              <a:ext cx="14757" cy="22409"/>
            </a:xfrm>
            <a:custGeom>
              <a:rect b="b" l="l" r="r" t="t"/>
              <a:pathLst>
                <a:path extrusionOk="0" h="1394" w="918">
                  <a:moveTo>
                    <a:pt x="1" y="0"/>
                  </a:moveTo>
                  <a:lnTo>
                    <a:pt x="1" y="477"/>
                  </a:lnTo>
                  <a:lnTo>
                    <a:pt x="1" y="917"/>
                  </a:lnTo>
                  <a:lnTo>
                    <a:pt x="440" y="1393"/>
                  </a:lnTo>
                  <a:lnTo>
                    <a:pt x="440" y="917"/>
                  </a:lnTo>
                  <a:lnTo>
                    <a:pt x="917" y="917"/>
                  </a:lnTo>
                  <a:lnTo>
                    <a:pt x="917" y="477"/>
                  </a:lnTo>
                  <a:lnTo>
                    <a:pt x="440" y="477"/>
                  </a:ln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7" name="Google Shape;907;p46"/>
            <p:cNvSpPr/>
            <p:nvPr/>
          </p:nvSpPr>
          <p:spPr>
            <a:xfrm>
              <a:off x="5823924" y="3341551"/>
              <a:ext cx="611139" cy="279930"/>
            </a:xfrm>
            <a:custGeom>
              <a:rect b="b" l="l" r="r" t="t"/>
              <a:pathLst>
                <a:path extrusionOk="0" h="17414" w="38018">
                  <a:moveTo>
                    <a:pt x="8689" y="0"/>
                  </a:moveTo>
                  <a:lnTo>
                    <a:pt x="7333" y="477"/>
                  </a:lnTo>
                  <a:lnTo>
                    <a:pt x="6856" y="917"/>
                  </a:lnTo>
                  <a:lnTo>
                    <a:pt x="6856" y="1393"/>
                  </a:lnTo>
                  <a:lnTo>
                    <a:pt x="5023" y="2750"/>
                  </a:lnTo>
                  <a:lnTo>
                    <a:pt x="4583" y="2750"/>
                  </a:lnTo>
                  <a:lnTo>
                    <a:pt x="4106" y="3226"/>
                  </a:lnTo>
                  <a:lnTo>
                    <a:pt x="3667" y="3226"/>
                  </a:lnTo>
                  <a:lnTo>
                    <a:pt x="2750" y="3666"/>
                  </a:lnTo>
                  <a:lnTo>
                    <a:pt x="1834" y="4143"/>
                  </a:lnTo>
                  <a:lnTo>
                    <a:pt x="1357" y="3226"/>
                  </a:lnTo>
                  <a:lnTo>
                    <a:pt x="1357" y="3666"/>
                  </a:lnTo>
                  <a:lnTo>
                    <a:pt x="440" y="4143"/>
                  </a:lnTo>
                  <a:lnTo>
                    <a:pt x="440" y="3666"/>
                  </a:lnTo>
                  <a:lnTo>
                    <a:pt x="1" y="3226"/>
                  </a:lnTo>
                  <a:lnTo>
                    <a:pt x="1" y="4143"/>
                  </a:lnTo>
                  <a:lnTo>
                    <a:pt x="440" y="5059"/>
                  </a:lnTo>
                  <a:lnTo>
                    <a:pt x="917" y="5059"/>
                  </a:lnTo>
                  <a:lnTo>
                    <a:pt x="917" y="5976"/>
                  </a:lnTo>
                  <a:lnTo>
                    <a:pt x="1357" y="6416"/>
                  </a:lnTo>
                  <a:lnTo>
                    <a:pt x="1834" y="6893"/>
                  </a:lnTo>
                  <a:lnTo>
                    <a:pt x="2273" y="7809"/>
                  </a:lnTo>
                  <a:lnTo>
                    <a:pt x="2273" y="8249"/>
                  </a:lnTo>
                  <a:lnTo>
                    <a:pt x="2750" y="8726"/>
                  </a:lnTo>
                  <a:lnTo>
                    <a:pt x="3190" y="9642"/>
                  </a:lnTo>
                  <a:lnTo>
                    <a:pt x="3667" y="10559"/>
                  </a:lnTo>
                  <a:lnTo>
                    <a:pt x="4106" y="10998"/>
                  </a:lnTo>
                  <a:lnTo>
                    <a:pt x="5023" y="10998"/>
                  </a:lnTo>
                  <a:lnTo>
                    <a:pt x="5023" y="11475"/>
                  </a:lnTo>
                  <a:lnTo>
                    <a:pt x="5500" y="11915"/>
                  </a:lnTo>
                  <a:lnTo>
                    <a:pt x="5939" y="12392"/>
                  </a:lnTo>
                  <a:lnTo>
                    <a:pt x="6416" y="12831"/>
                  </a:lnTo>
                  <a:lnTo>
                    <a:pt x="6856" y="12831"/>
                  </a:lnTo>
                  <a:lnTo>
                    <a:pt x="7333" y="13308"/>
                  </a:lnTo>
                  <a:lnTo>
                    <a:pt x="9606" y="13308"/>
                  </a:lnTo>
                  <a:lnTo>
                    <a:pt x="10082" y="12831"/>
                  </a:lnTo>
                  <a:lnTo>
                    <a:pt x="10082" y="12392"/>
                  </a:lnTo>
                  <a:lnTo>
                    <a:pt x="10082" y="11915"/>
                  </a:lnTo>
                  <a:lnTo>
                    <a:pt x="10082" y="11475"/>
                  </a:lnTo>
                  <a:lnTo>
                    <a:pt x="12355" y="11475"/>
                  </a:lnTo>
                  <a:lnTo>
                    <a:pt x="12832" y="11915"/>
                  </a:lnTo>
                  <a:lnTo>
                    <a:pt x="14188" y="11915"/>
                  </a:lnTo>
                  <a:lnTo>
                    <a:pt x="14665" y="12392"/>
                  </a:lnTo>
                  <a:lnTo>
                    <a:pt x="14665" y="12831"/>
                  </a:lnTo>
                  <a:lnTo>
                    <a:pt x="15105" y="12831"/>
                  </a:lnTo>
                  <a:lnTo>
                    <a:pt x="16021" y="13308"/>
                  </a:lnTo>
                  <a:lnTo>
                    <a:pt x="16938" y="13308"/>
                  </a:lnTo>
                  <a:lnTo>
                    <a:pt x="17414" y="13748"/>
                  </a:lnTo>
                  <a:lnTo>
                    <a:pt x="16938" y="14225"/>
                  </a:lnTo>
                  <a:lnTo>
                    <a:pt x="17854" y="14664"/>
                  </a:lnTo>
                  <a:lnTo>
                    <a:pt x="17414" y="15141"/>
                  </a:lnTo>
                  <a:lnTo>
                    <a:pt x="16938" y="15141"/>
                  </a:lnTo>
                  <a:lnTo>
                    <a:pt x="18331" y="16058"/>
                  </a:lnTo>
                  <a:lnTo>
                    <a:pt x="19247" y="16497"/>
                  </a:lnTo>
                  <a:lnTo>
                    <a:pt x="19687" y="16974"/>
                  </a:lnTo>
                  <a:lnTo>
                    <a:pt x="20164" y="17414"/>
                  </a:lnTo>
                  <a:lnTo>
                    <a:pt x="21997" y="17414"/>
                  </a:lnTo>
                  <a:lnTo>
                    <a:pt x="22437" y="16974"/>
                  </a:lnTo>
                  <a:lnTo>
                    <a:pt x="23830" y="16497"/>
                  </a:lnTo>
                  <a:lnTo>
                    <a:pt x="24270" y="16497"/>
                  </a:lnTo>
                  <a:lnTo>
                    <a:pt x="23830" y="16058"/>
                  </a:lnTo>
                  <a:lnTo>
                    <a:pt x="24270" y="16058"/>
                  </a:lnTo>
                  <a:lnTo>
                    <a:pt x="24270" y="15581"/>
                  </a:lnTo>
                  <a:lnTo>
                    <a:pt x="26579" y="15581"/>
                  </a:lnTo>
                  <a:lnTo>
                    <a:pt x="27496" y="14664"/>
                  </a:lnTo>
                  <a:lnTo>
                    <a:pt x="27936" y="14225"/>
                  </a:lnTo>
                  <a:lnTo>
                    <a:pt x="28852" y="13748"/>
                  </a:lnTo>
                  <a:lnTo>
                    <a:pt x="29329" y="13308"/>
                  </a:lnTo>
                  <a:lnTo>
                    <a:pt x="29769" y="12831"/>
                  </a:lnTo>
                  <a:lnTo>
                    <a:pt x="29769" y="12392"/>
                  </a:lnTo>
                  <a:lnTo>
                    <a:pt x="30245" y="11475"/>
                  </a:lnTo>
                  <a:lnTo>
                    <a:pt x="33911" y="11475"/>
                  </a:lnTo>
                  <a:lnTo>
                    <a:pt x="33911" y="11915"/>
                  </a:lnTo>
                  <a:lnTo>
                    <a:pt x="34351" y="11915"/>
                  </a:lnTo>
                  <a:lnTo>
                    <a:pt x="34828" y="12392"/>
                  </a:lnTo>
                  <a:lnTo>
                    <a:pt x="35744" y="11915"/>
                  </a:lnTo>
                  <a:lnTo>
                    <a:pt x="36184" y="11915"/>
                  </a:lnTo>
                  <a:lnTo>
                    <a:pt x="36661" y="12392"/>
                  </a:lnTo>
                  <a:lnTo>
                    <a:pt x="37101" y="12392"/>
                  </a:lnTo>
                  <a:lnTo>
                    <a:pt x="37101" y="11475"/>
                  </a:lnTo>
                  <a:lnTo>
                    <a:pt x="36661" y="11475"/>
                  </a:lnTo>
                  <a:lnTo>
                    <a:pt x="37101" y="10998"/>
                  </a:lnTo>
                  <a:lnTo>
                    <a:pt x="37101" y="10559"/>
                  </a:lnTo>
                  <a:lnTo>
                    <a:pt x="37577" y="10082"/>
                  </a:lnTo>
                  <a:lnTo>
                    <a:pt x="37577" y="9642"/>
                  </a:lnTo>
                  <a:lnTo>
                    <a:pt x="37577" y="9165"/>
                  </a:lnTo>
                  <a:lnTo>
                    <a:pt x="38017" y="9165"/>
                  </a:lnTo>
                  <a:lnTo>
                    <a:pt x="37577" y="8249"/>
                  </a:lnTo>
                  <a:lnTo>
                    <a:pt x="36184" y="8249"/>
                  </a:lnTo>
                  <a:lnTo>
                    <a:pt x="35744" y="7809"/>
                  </a:lnTo>
                  <a:lnTo>
                    <a:pt x="35268" y="7332"/>
                  </a:lnTo>
                  <a:lnTo>
                    <a:pt x="34828" y="6893"/>
                  </a:lnTo>
                  <a:lnTo>
                    <a:pt x="34351" y="6893"/>
                  </a:lnTo>
                  <a:lnTo>
                    <a:pt x="33435" y="5976"/>
                  </a:lnTo>
                  <a:lnTo>
                    <a:pt x="32995" y="6416"/>
                  </a:lnTo>
                  <a:lnTo>
                    <a:pt x="32995" y="6893"/>
                  </a:lnTo>
                  <a:lnTo>
                    <a:pt x="32518" y="7332"/>
                  </a:lnTo>
                  <a:lnTo>
                    <a:pt x="31162" y="7809"/>
                  </a:lnTo>
                  <a:lnTo>
                    <a:pt x="31162" y="7332"/>
                  </a:lnTo>
                  <a:lnTo>
                    <a:pt x="31162" y="6416"/>
                  </a:lnTo>
                  <a:lnTo>
                    <a:pt x="30685" y="6893"/>
                  </a:lnTo>
                  <a:lnTo>
                    <a:pt x="30245" y="6893"/>
                  </a:lnTo>
                  <a:lnTo>
                    <a:pt x="29769" y="6416"/>
                  </a:lnTo>
                  <a:lnTo>
                    <a:pt x="28852" y="6893"/>
                  </a:lnTo>
                  <a:lnTo>
                    <a:pt x="28852" y="7332"/>
                  </a:lnTo>
                  <a:lnTo>
                    <a:pt x="28412" y="7809"/>
                  </a:lnTo>
                  <a:lnTo>
                    <a:pt x="28412" y="6893"/>
                  </a:lnTo>
                  <a:lnTo>
                    <a:pt x="27936" y="6416"/>
                  </a:lnTo>
                  <a:lnTo>
                    <a:pt x="27496" y="6893"/>
                  </a:lnTo>
                  <a:lnTo>
                    <a:pt x="27019" y="6893"/>
                  </a:lnTo>
                  <a:lnTo>
                    <a:pt x="26579" y="7809"/>
                  </a:lnTo>
                  <a:lnTo>
                    <a:pt x="26103" y="7809"/>
                  </a:lnTo>
                  <a:lnTo>
                    <a:pt x="25663" y="7332"/>
                  </a:lnTo>
                  <a:lnTo>
                    <a:pt x="24746" y="7332"/>
                  </a:lnTo>
                  <a:lnTo>
                    <a:pt x="24270" y="6893"/>
                  </a:lnTo>
                  <a:lnTo>
                    <a:pt x="23830" y="6416"/>
                  </a:lnTo>
                  <a:lnTo>
                    <a:pt x="23353" y="5976"/>
                  </a:lnTo>
                  <a:lnTo>
                    <a:pt x="21997" y="5976"/>
                  </a:lnTo>
                  <a:lnTo>
                    <a:pt x="21080" y="5499"/>
                  </a:lnTo>
                  <a:lnTo>
                    <a:pt x="20604" y="5059"/>
                  </a:lnTo>
                  <a:lnTo>
                    <a:pt x="19687" y="3666"/>
                  </a:lnTo>
                  <a:lnTo>
                    <a:pt x="19247" y="4143"/>
                  </a:lnTo>
                  <a:lnTo>
                    <a:pt x="18771" y="3666"/>
                  </a:lnTo>
                  <a:lnTo>
                    <a:pt x="16938" y="3666"/>
                  </a:lnTo>
                  <a:lnTo>
                    <a:pt x="17854" y="4143"/>
                  </a:lnTo>
                  <a:lnTo>
                    <a:pt x="17414" y="4143"/>
                  </a:lnTo>
                  <a:lnTo>
                    <a:pt x="16938" y="5059"/>
                  </a:lnTo>
                  <a:lnTo>
                    <a:pt x="16938" y="5499"/>
                  </a:lnTo>
                  <a:lnTo>
                    <a:pt x="16021" y="4583"/>
                  </a:lnTo>
                  <a:lnTo>
                    <a:pt x="15581" y="4143"/>
                  </a:lnTo>
                  <a:lnTo>
                    <a:pt x="14665" y="4143"/>
                  </a:lnTo>
                  <a:lnTo>
                    <a:pt x="15105" y="3666"/>
                  </a:lnTo>
                  <a:lnTo>
                    <a:pt x="15581" y="2750"/>
                  </a:lnTo>
                  <a:lnTo>
                    <a:pt x="15105" y="2310"/>
                  </a:lnTo>
                  <a:lnTo>
                    <a:pt x="14188" y="2750"/>
                  </a:lnTo>
                  <a:lnTo>
                    <a:pt x="12832" y="2310"/>
                  </a:lnTo>
                  <a:lnTo>
                    <a:pt x="12355" y="2310"/>
                  </a:lnTo>
                  <a:lnTo>
                    <a:pt x="11915" y="1833"/>
                  </a:lnTo>
                  <a:lnTo>
                    <a:pt x="11439" y="1833"/>
                  </a:lnTo>
                  <a:lnTo>
                    <a:pt x="11439" y="1393"/>
                  </a:lnTo>
                  <a:lnTo>
                    <a:pt x="11439" y="917"/>
                  </a:lnTo>
                  <a:lnTo>
                    <a:pt x="11439" y="0"/>
                  </a:lnTo>
                  <a:lnTo>
                    <a:pt x="10082" y="0"/>
                  </a:lnTo>
                  <a:lnTo>
                    <a:pt x="10082" y="477"/>
                  </a:lnTo>
                  <a:lnTo>
                    <a:pt x="9606" y="917"/>
                  </a:lnTo>
                  <a:lnTo>
                    <a:pt x="9166" y="917"/>
                  </a:lnTo>
                  <a:lnTo>
                    <a:pt x="9166" y="477"/>
                  </a:lnTo>
                  <a:lnTo>
                    <a:pt x="8689"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8" name="Google Shape;908;p46"/>
            <p:cNvSpPr/>
            <p:nvPr/>
          </p:nvSpPr>
          <p:spPr>
            <a:xfrm>
              <a:off x="6066721" y="3526011"/>
              <a:ext cx="383067" cy="257538"/>
            </a:xfrm>
            <a:custGeom>
              <a:rect b="b" l="l" r="r" t="t"/>
              <a:pathLst>
                <a:path extrusionOk="0" h="16021" w="23830">
                  <a:moveTo>
                    <a:pt x="15141" y="0"/>
                  </a:moveTo>
                  <a:lnTo>
                    <a:pt x="14665" y="917"/>
                  </a:lnTo>
                  <a:lnTo>
                    <a:pt x="14665" y="1356"/>
                  </a:lnTo>
                  <a:lnTo>
                    <a:pt x="14225" y="1833"/>
                  </a:lnTo>
                  <a:lnTo>
                    <a:pt x="13748" y="2273"/>
                  </a:lnTo>
                  <a:lnTo>
                    <a:pt x="12832" y="2750"/>
                  </a:lnTo>
                  <a:lnTo>
                    <a:pt x="12392" y="3189"/>
                  </a:lnTo>
                  <a:lnTo>
                    <a:pt x="11475" y="4106"/>
                  </a:lnTo>
                  <a:lnTo>
                    <a:pt x="9166" y="4106"/>
                  </a:lnTo>
                  <a:lnTo>
                    <a:pt x="9166" y="4583"/>
                  </a:lnTo>
                  <a:lnTo>
                    <a:pt x="8726" y="4583"/>
                  </a:lnTo>
                  <a:lnTo>
                    <a:pt x="9166" y="5022"/>
                  </a:lnTo>
                  <a:lnTo>
                    <a:pt x="8726" y="5022"/>
                  </a:lnTo>
                  <a:lnTo>
                    <a:pt x="7333" y="5499"/>
                  </a:lnTo>
                  <a:lnTo>
                    <a:pt x="6893" y="5939"/>
                  </a:lnTo>
                  <a:lnTo>
                    <a:pt x="5060" y="5939"/>
                  </a:lnTo>
                  <a:lnTo>
                    <a:pt x="4583" y="5499"/>
                  </a:lnTo>
                  <a:lnTo>
                    <a:pt x="4143" y="5022"/>
                  </a:lnTo>
                  <a:lnTo>
                    <a:pt x="3667" y="5022"/>
                  </a:lnTo>
                  <a:lnTo>
                    <a:pt x="3227" y="4583"/>
                  </a:lnTo>
                  <a:lnTo>
                    <a:pt x="1834" y="3666"/>
                  </a:lnTo>
                  <a:lnTo>
                    <a:pt x="2310" y="4106"/>
                  </a:lnTo>
                  <a:lnTo>
                    <a:pt x="2310" y="4583"/>
                  </a:lnTo>
                  <a:lnTo>
                    <a:pt x="2750" y="5499"/>
                  </a:lnTo>
                  <a:lnTo>
                    <a:pt x="2310" y="5939"/>
                  </a:lnTo>
                  <a:lnTo>
                    <a:pt x="2310" y="6416"/>
                  </a:lnTo>
                  <a:lnTo>
                    <a:pt x="1834" y="6416"/>
                  </a:lnTo>
                  <a:lnTo>
                    <a:pt x="1834" y="5939"/>
                  </a:lnTo>
                  <a:lnTo>
                    <a:pt x="917" y="5939"/>
                  </a:lnTo>
                  <a:lnTo>
                    <a:pt x="917" y="6856"/>
                  </a:lnTo>
                  <a:lnTo>
                    <a:pt x="1394" y="7332"/>
                  </a:lnTo>
                  <a:lnTo>
                    <a:pt x="1394" y="7772"/>
                  </a:lnTo>
                  <a:lnTo>
                    <a:pt x="1394" y="8249"/>
                  </a:lnTo>
                  <a:lnTo>
                    <a:pt x="917" y="8249"/>
                  </a:lnTo>
                  <a:lnTo>
                    <a:pt x="917" y="9165"/>
                  </a:lnTo>
                  <a:lnTo>
                    <a:pt x="477" y="10082"/>
                  </a:lnTo>
                  <a:lnTo>
                    <a:pt x="1" y="10082"/>
                  </a:lnTo>
                  <a:lnTo>
                    <a:pt x="1" y="10998"/>
                  </a:lnTo>
                  <a:lnTo>
                    <a:pt x="917" y="10998"/>
                  </a:lnTo>
                  <a:lnTo>
                    <a:pt x="1394" y="11438"/>
                  </a:lnTo>
                  <a:lnTo>
                    <a:pt x="1834" y="11915"/>
                  </a:lnTo>
                  <a:lnTo>
                    <a:pt x="2310" y="12355"/>
                  </a:lnTo>
                  <a:lnTo>
                    <a:pt x="2310" y="12831"/>
                  </a:lnTo>
                  <a:lnTo>
                    <a:pt x="2310" y="13271"/>
                  </a:lnTo>
                  <a:lnTo>
                    <a:pt x="2750" y="13748"/>
                  </a:lnTo>
                  <a:lnTo>
                    <a:pt x="3227" y="14188"/>
                  </a:lnTo>
                  <a:lnTo>
                    <a:pt x="4143" y="14664"/>
                  </a:lnTo>
                  <a:lnTo>
                    <a:pt x="4583" y="15104"/>
                  </a:lnTo>
                  <a:lnTo>
                    <a:pt x="5060" y="15104"/>
                  </a:lnTo>
                  <a:lnTo>
                    <a:pt x="5060" y="15581"/>
                  </a:lnTo>
                  <a:lnTo>
                    <a:pt x="5500" y="15581"/>
                  </a:lnTo>
                  <a:lnTo>
                    <a:pt x="5976" y="16021"/>
                  </a:lnTo>
                  <a:lnTo>
                    <a:pt x="8726" y="16021"/>
                  </a:lnTo>
                  <a:lnTo>
                    <a:pt x="9166" y="15581"/>
                  </a:lnTo>
                  <a:lnTo>
                    <a:pt x="9642" y="14664"/>
                  </a:lnTo>
                  <a:lnTo>
                    <a:pt x="10999" y="14664"/>
                  </a:lnTo>
                  <a:lnTo>
                    <a:pt x="11475" y="14188"/>
                  </a:lnTo>
                  <a:lnTo>
                    <a:pt x="11915" y="13748"/>
                  </a:lnTo>
                  <a:lnTo>
                    <a:pt x="13308" y="13271"/>
                  </a:lnTo>
                  <a:lnTo>
                    <a:pt x="13748" y="13748"/>
                  </a:lnTo>
                  <a:lnTo>
                    <a:pt x="14665" y="13271"/>
                  </a:lnTo>
                  <a:lnTo>
                    <a:pt x="15141" y="12831"/>
                  </a:lnTo>
                  <a:lnTo>
                    <a:pt x="15581" y="12831"/>
                  </a:lnTo>
                  <a:lnTo>
                    <a:pt x="16498" y="13271"/>
                  </a:lnTo>
                  <a:lnTo>
                    <a:pt x="16974" y="13271"/>
                  </a:lnTo>
                  <a:lnTo>
                    <a:pt x="17414" y="12355"/>
                  </a:lnTo>
                  <a:lnTo>
                    <a:pt x="17891" y="11915"/>
                  </a:lnTo>
                  <a:lnTo>
                    <a:pt x="18331" y="11438"/>
                  </a:lnTo>
                  <a:lnTo>
                    <a:pt x="18807" y="10998"/>
                  </a:lnTo>
                  <a:lnTo>
                    <a:pt x="19247" y="10082"/>
                  </a:lnTo>
                  <a:lnTo>
                    <a:pt x="19247" y="9605"/>
                  </a:lnTo>
                  <a:lnTo>
                    <a:pt x="19724" y="9605"/>
                  </a:lnTo>
                  <a:lnTo>
                    <a:pt x="20164" y="9165"/>
                  </a:lnTo>
                  <a:lnTo>
                    <a:pt x="20640" y="8689"/>
                  </a:lnTo>
                  <a:lnTo>
                    <a:pt x="20640" y="7332"/>
                  </a:lnTo>
                  <a:lnTo>
                    <a:pt x="21080" y="6856"/>
                  </a:lnTo>
                  <a:lnTo>
                    <a:pt x="21080" y="5499"/>
                  </a:lnTo>
                  <a:lnTo>
                    <a:pt x="21557" y="5022"/>
                  </a:lnTo>
                  <a:lnTo>
                    <a:pt x="21997" y="4583"/>
                  </a:lnTo>
                  <a:lnTo>
                    <a:pt x="22473" y="4583"/>
                  </a:lnTo>
                  <a:lnTo>
                    <a:pt x="22913" y="4106"/>
                  </a:lnTo>
                  <a:lnTo>
                    <a:pt x="23390" y="3666"/>
                  </a:lnTo>
                  <a:lnTo>
                    <a:pt x="23830" y="3189"/>
                  </a:lnTo>
                  <a:lnTo>
                    <a:pt x="23830" y="2750"/>
                  </a:lnTo>
                  <a:lnTo>
                    <a:pt x="22913" y="1356"/>
                  </a:lnTo>
                  <a:lnTo>
                    <a:pt x="22473" y="917"/>
                  </a:lnTo>
                  <a:lnTo>
                    <a:pt x="21997" y="1356"/>
                  </a:lnTo>
                  <a:lnTo>
                    <a:pt x="21997" y="917"/>
                  </a:lnTo>
                  <a:lnTo>
                    <a:pt x="21557" y="917"/>
                  </a:lnTo>
                  <a:lnTo>
                    <a:pt x="21080" y="440"/>
                  </a:lnTo>
                  <a:lnTo>
                    <a:pt x="20640" y="440"/>
                  </a:lnTo>
                  <a:lnTo>
                    <a:pt x="19724" y="917"/>
                  </a:lnTo>
                  <a:lnTo>
                    <a:pt x="19247" y="440"/>
                  </a:lnTo>
                  <a:lnTo>
                    <a:pt x="18807" y="440"/>
                  </a:lnTo>
                  <a:lnTo>
                    <a:pt x="1880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09" name="Google Shape;909;p46"/>
            <p:cNvSpPr/>
            <p:nvPr/>
          </p:nvSpPr>
          <p:spPr>
            <a:xfrm>
              <a:off x="5941786" y="2958499"/>
              <a:ext cx="574601" cy="530395"/>
            </a:xfrm>
            <a:custGeom>
              <a:rect b="b" l="l" r="r" t="t"/>
              <a:pathLst>
                <a:path extrusionOk="0" h="32995" w="35745">
                  <a:moveTo>
                    <a:pt x="9166" y="28888"/>
                  </a:moveTo>
                  <a:lnTo>
                    <a:pt x="9606" y="29328"/>
                  </a:lnTo>
                  <a:lnTo>
                    <a:pt x="9606" y="28888"/>
                  </a:lnTo>
                  <a:close/>
                  <a:moveTo>
                    <a:pt x="27019" y="0"/>
                  </a:moveTo>
                  <a:lnTo>
                    <a:pt x="26103" y="477"/>
                  </a:lnTo>
                  <a:lnTo>
                    <a:pt x="25663" y="917"/>
                  </a:lnTo>
                  <a:lnTo>
                    <a:pt x="25663" y="1393"/>
                  </a:lnTo>
                  <a:lnTo>
                    <a:pt x="23830" y="1393"/>
                  </a:lnTo>
                  <a:lnTo>
                    <a:pt x="23830" y="917"/>
                  </a:lnTo>
                  <a:lnTo>
                    <a:pt x="23353" y="477"/>
                  </a:lnTo>
                  <a:lnTo>
                    <a:pt x="21997" y="477"/>
                  </a:lnTo>
                  <a:lnTo>
                    <a:pt x="22437" y="917"/>
                  </a:lnTo>
                  <a:lnTo>
                    <a:pt x="22913" y="917"/>
                  </a:lnTo>
                  <a:lnTo>
                    <a:pt x="22437" y="2310"/>
                  </a:lnTo>
                  <a:lnTo>
                    <a:pt x="21997" y="2750"/>
                  </a:lnTo>
                  <a:lnTo>
                    <a:pt x="21080" y="2750"/>
                  </a:lnTo>
                  <a:lnTo>
                    <a:pt x="21080" y="2310"/>
                  </a:lnTo>
                  <a:lnTo>
                    <a:pt x="20604" y="1833"/>
                  </a:lnTo>
                  <a:lnTo>
                    <a:pt x="20604" y="1393"/>
                  </a:lnTo>
                  <a:lnTo>
                    <a:pt x="19247" y="2310"/>
                  </a:lnTo>
                  <a:lnTo>
                    <a:pt x="19247" y="2750"/>
                  </a:lnTo>
                  <a:lnTo>
                    <a:pt x="18771" y="3666"/>
                  </a:lnTo>
                  <a:lnTo>
                    <a:pt x="19247" y="3666"/>
                  </a:lnTo>
                  <a:lnTo>
                    <a:pt x="19687" y="4143"/>
                  </a:lnTo>
                  <a:lnTo>
                    <a:pt x="19247" y="5059"/>
                  </a:lnTo>
                  <a:lnTo>
                    <a:pt x="18771" y="5059"/>
                  </a:lnTo>
                  <a:lnTo>
                    <a:pt x="18771" y="5499"/>
                  </a:lnTo>
                  <a:lnTo>
                    <a:pt x="18771" y="5976"/>
                  </a:lnTo>
                  <a:lnTo>
                    <a:pt x="18771" y="6416"/>
                  </a:lnTo>
                  <a:lnTo>
                    <a:pt x="17414" y="6416"/>
                  </a:lnTo>
                  <a:lnTo>
                    <a:pt x="16938" y="5976"/>
                  </a:lnTo>
                  <a:lnTo>
                    <a:pt x="16498" y="5976"/>
                  </a:lnTo>
                  <a:lnTo>
                    <a:pt x="15105" y="6416"/>
                  </a:lnTo>
                  <a:lnTo>
                    <a:pt x="14665" y="5976"/>
                  </a:lnTo>
                  <a:lnTo>
                    <a:pt x="14665" y="5499"/>
                  </a:lnTo>
                  <a:lnTo>
                    <a:pt x="14665" y="5059"/>
                  </a:lnTo>
                  <a:lnTo>
                    <a:pt x="14665" y="4583"/>
                  </a:lnTo>
                  <a:lnTo>
                    <a:pt x="14188" y="4143"/>
                  </a:lnTo>
                  <a:lnTo>
                    <a:pt x="14188" y="3666"/>
                  </a:lnTo>
                  <a:lnTo>
                    <a:pt x="12355" y="3666"/>
                  </a:lnTo>
                  <a:lnTo>
                    <a:pt x="11915" y="4143"/>
                  </a:lnTo>
                  <a:lnTo>
                    <a:pt x="10522" y="4143"/>
                  </a:lnTo>
                  <a:lnTo>
                    <a:pt x="10082" y="4583"/>
                  </a:lnTo>
                  <a:lnTo>
                    <a:pt x="9606" y="4583"/>
                  </a:lnTo>
                  <a:lnTo>
                    <a:pt x="9606" y="5059"/>
                  </a:lnTo>
                  <a:lnTo>
                    <a:pt x="9166" y="5059"/>
                  </a:lnTo>
                  <a:lnTo>
                    <a:pt x="8689" y="5499"/>
                  </a:lnTo>
                  <a:lnTo>
                    <a:pt x="8249" y="5059"/>
                  </a:lnTo>
                  <a:lnTo>
                    <a:pt x="7773" y="5499"/>
                  </a:lnTo>
                  <a:lnTo>
                    <a:pt x="7333" y="5976"/>
                  </a:lnTo>
                  <a:lnTo>
                    <a:pt x="6856" y="6892"/>
                  </a:lnTo>
                  <a:lnTo>
                    <a:pt x="6416" y="6892"/>
                  </a:lnTo>
                  <a:lnTo>
                    <a:pt x="5940" y="7332"/>
                  </a:lnTo>
                  <a:lnTo>
                    <a:pt x="5500" y="7332"/>
                  </a:lnTo>
                  <a:lnTo>
                    <a:pt x="5500" y="7809"/>
                  </a:lnTo>
                  <a:lnTo>
                    <a:pt x="3667" y="7809"/>
                  </a:lnTo>
                  <a:lnTo>
                    <a:pt x="2274" y="8249"/>
                  </a:lnTo>
                  <a:lnTo>
                    <a:pt x="1834" y="9642"/>
                  </a:lnTo>
                  <a:lnTo>
                    <a:pt x="1834" y="10082"/>
                  </a:lnTo>
                  <a:lnTo>
                    <a:pt x="2274" y="10558"/>
                  </a:lnTo>
                  <a:lnTo>
                    <a:pt x="2274" y="10998"/>
                  </a:lnTo>
                  <a:lnTo>
                    <a:pt x="1357" y="10998"/>
                  </a:lnTo>
                  <a:lnTo>
                    <a:pt x="917" y="10082"/>
                  </a:lnTo>
                  <a:lnTo>
                    <a:pt x="917" y="10558"/>
                  </a:lnTo>
                  <a:lnTo>
                    <a:pt x="917" y="10998"/>
                  </a:lnTo>
                  <a:lnTo>
                    <a:pt x="917" y="11475"/>
                  </a:lnTo>
                  <a:lnTo>
                    <a:pt x="917" y="11915"/>
                  </a:lnTo>
                  <a:lnTo>
                    <a:pt x="917" y="12391"/>
                  </a:lnTo>
                  <a:lnTo>
                    <a:pt x="917" y="12831"/>
                  </a:lnTo>
                  <a:lnTo>
                    <a:pt x="441" y="13748"/>
                  </a:lnTo>
                  <a:lnTo>
                    <a:pt x="1" y="14224"/>
                  </a:lnTo>
                  <a:lnTo>
                    <a:pt x="441" y="15141"/>
                  </a:lnTo>
                  <a:lnTo>
                    <a:pt x="917" y="15581"/>
                  </a:lnTo>
                  <a:lnTo>
                    <a:pt x="917" y="16057"/>
                  </a:lnTo>
                  <a:lnTo>
                    <a:pt x="1357" y="16497"/>
                  </a:lnTo>
                  <a:lnTo>
                    <a:pt x="2274" y="16497"/>
                  </a:lnTo>
                  <a:lnTo>
                    <a:pt x="1357" y="16974"/>
                  </a:lnTo>
                  <a:lnTo>
                    <a:pt x="1834" y="17414"/>
                  </a:lnTo>
                  <a:lnTo>
                    <a:pt x="1834" y="17890"/>
                  </a:lnTo>
                  <a:lnTo>
                    <a:pt x="2274" y="18807"/>
                  </a:lnTo>
                  <a:lnTo>
                    <a:pt x="2274" y="19247"/>
                  </a:lnTo>
                  <a:lnTo>
                    <a:pt x="2274" y="20640"/>
                  </a:lnTo>
                  <a:lnTo>
                    <a:pt x="2274" y="21080"/>
                  </a:lnTo>
                  <a:lnTo>
                    <a:pt x="2274" y="21556"/>
                  </a:lnTo>
                  <a:lnTo>
                    <a:pt x="2750" y="21556"/>
                  </a:lnTo>
                  <a:lnTo>
                    <a:pt x="2274" y="22473"/>
                  </a:lnTo>
                  <a:lnTo>
                    <a:pt x="2750" y="23829"/>
                  </a:lnTo>
                  <a:lnTo>
                    <a:pt x="4107" y="23829"/>
                  </a:lnTo>
                  <a:lnTo>
                    <a:pt x="4107" y="24746"/>
                  </a:lnTo>
                  <a:lnTo>
                    <a:pt x="4107" y="25222"/>
                  </a:lnTo>
                  <a:lnTo>
                    <a:pt x="4107" y="25662"/>
                  </a:lnTo>
                  <a:lnTo>
                    <a:pt x="4583" y="25662"/>
                  </a:lnTo>
                  <a:lnTo>
                    <a:pt x="5023" y="26139"/>
                  </a:lnTo>
                  <a:lnTo>
                    <a:pt x="5500" y="26139"/>
                  </a:lnTo>
                  <a:lnTo>
                    <a:pt x="6856" y="26579"/>
                  </a:lnTo>
                  <a:lnTo>
                    <a:pt x="7773" y="26139"/>
                  </a:lnTo>
                  <a:lnTo>
                    <a:pt x="8249" y="26579"/>
                  </a:lnTo>
                  <a:lnTo>
                    <a:pt x="7773" y="27495"/>
                  </a:lnTo>
                  <a:lnTo>
                    <a:pt x="7333" y="27972"/>
                  </a:lnTo>
                  <a:lnTo>
                    <a:pt x="8249" y="27972"/>
                  </a:lnTo>
                  <a:lnTo>
                    <a:pt x="8689" y="28412"/>
                  </a:lnTo>
                  <a:lnTo>
                    <a:pt x="9166" y="28888"/>
                  </a:lnTo>
                  <a:lnTo>
                    <a:pt x="9606" y="27972"/>
                  </a:lnTo>
                  <a:lnTo>
                    <a:pt x="10082" y="27972"/>
                  </a:lnTo>
                  <a:lnTo>
                    <a:pt x="9606" y="27495"/>
                  </a:lnTo>
                  <a:lnTo>
                    <a:pt x="11439" y="27495"/>
                  </a:lnTo>
                  <a:lnTo>
                    <a:pt x="11915" y="27972"/>
                  </a:lnTo>
                  <a:lnTo>
                    <a:pt x="12355" y="27495"/>
                  </a:lnTo>
                  <a:lnTo>
                    <a:pt x="13272" y="28888"/>
                  </a:lnTo>
                  <a:lnTo>
                    <a:pt x="13748" y="29328"/>
                  </a:lnTo>
                  <a:lnTo>
                    <a:pt x="14665" y="29805"/>
                  </a:lnTo>
                  <a:lnTo>
                    <a:pt x="16021" y="29805"/>
                  </a:lnTo>
                  <a:lnTo>
                    <a:pt x="16498" y="30245"/>
                  </a:lnTo>
                  <a:lnTo>
                    <a:pt x="16938" y="30722"/>
                  </a:lnTo>
                  <a:lnTo>
                    <a:pt x="17414" y="31161"/>
                  </a:lnTo>
                  <a:lnTo>
                    <a:pt x="18331" y="31161"/>
                  </a:lnTo>
                  <a:lnTo>
                    <a:pt x="18771" y="31638"/>
                  </a:lnTo>
                  <a:lnTo>
                    <a:pt x="19247" y="30722"/>
                  </a:lnTo>
                  <a:lnTo>
                    <a:pt x="19687" y="30722"/>
                  </a:lnTo>
                  <a:lnTo>
                    <a:pt x="20164" y="30245"/>
                  </a:lnTo>
                  <a:lnTo>
                    <a:pt x="20604" y="30245"/>
                  </a:lnTo>
                  <a:lnTo>
                    <a:pt x="21080" y="30722"/>
                  </a:lnTo>
                  <a:lnTo>
                    <a:pt x="21080" y="31638"/>
                  </a:lnTo>
                  <a:lnTo>
                    <a:pt x="21520" y="31161"/>
                  </a:lnTo>
                  <a:lnTo>
                    <a:pt x="21520" y="30722"/>
                  </a:lnTo>
                  <a:lnTo>
                    <a:pt x="22437" y="30245"/>
                  </a:lnTo>
                  <a:lnTo>
                    <a:pt x="22913" y="30722"/>
                  </a:lnTo>
                  <a:lnTo>
                    <a:pt x="23353" y="30722"/>
                  </a:lnTo>
                  <a:lnTo>
                    <a:pt x="23830" y="30245"/>
                  </a:lnTo>
                  <a:lnTo>
                    <a:pt x="23830" y="31161"/>
                  </a:lnTo>
                  <a:lnTo>
                    <a:pt x="23830" y="31638"/>
                  </a:lnTo>
                  <a:lnTo>
                    <a:pt x="25186" y="31161"/>
                  </a:lnTo>
                  <a:lnTo>
                    <a:pt x="25663" y="30722"/>
                  </a:lnTo>
                  <a:lnTo>
                    <a:pt x="25663" y="30245"/>
                  </a:lnTo>
                  <a:lnTo>
                    <a:pt x="26103" y="29805"/>
                  </a:lnTo>
                  <a:lnTo>
                    <a:pt x="27019" y="30722"/>
                  </a:lnTo>
                  <a:lnTo>
                    <a:pt x="27496" y="30722"/>
                  </a:lnTo>
                  <a:lnTo>
                    <a:pt x="27936" y="31161"/>
                  </a:lnTo>
                  <a:lnTo>
                    <a:pt x="28412" y="31638"/>
                  </a:lnTo>
                  <a:lnTo>
                    <a:pt x="28852" y="32078"/>
                  </a:lnTo>
                  <a:lnTo>
                    <a:pt x="30245" y="32078"/>
                  </a:lnTo>
                  <a:lnTo>
                    <a:pt x="30685" y="32994"/>
                  </a:lnTo>
                  <a:lnTo>
                    <a:pt x="30685" y="32555"/>
                  </a:lnTo>
                  <a:lnTo>
                    <a:pt x="31162" y="32078"/>
                  </a:lnTo>
                  <a:lnTo>
                    <a:pt x="31162" y="31638"/>
                  </a:lnTo>
                  <a:lnTo>
                    <a:pt x="31162" y="31161"/>
                  </a:lnTo>
                  <a:lnTo>
                    <a:pt x="31162" y="30722"/>
                  </a:lnTo>
                  <a:lnTo>
                    <a:pt x="31162" y="30245"/>
                  </a:lnTo>
                  <a:lnTo>
                    <a:pt x="31162" y="28888"/>
                  </a:lnTo>
                  <a:lnTo>
                    <a:pt x="31162" y="28412"/>
                  </a:lnTo>
                  <a:lnTo>
                    <a:pt x="31602" y="27972"/>
                  </a:lnTo>
                  <a:lnTo>
                    <a:pt x="32078" y="27495"/>
                  </a:lnTo>
                  <a:lnTo>
                    <a:pt x="32518" y="26579"/>
                  </a:lnTo>
                  <a:lnTo>
                    <a:pt x="32995" y="26139"/>
                  </a:lnTo>
                  <a:lnTo>
                    <a:pt x="33911" y="25222"/>
                  </a:lnTo>
                  <a:lnTo>
                    <a:pt x="34828" y="25222"/>
                  </a:lnTo>
                  <a:lnTo>
                    <a:pt x="35268" y="24746"/>
                  </a:lnTo>
                  <a:lnTo>
                    <a:pt x="35744" y="23829"/>
                  </a:lnTo>
                  <a:lnTo>
                    <a:pt x="35268" y="22913"/>
                  </a:lnTo>
                  <a:lnTo>
                    <a:pt x="34828" y="22913"/>
                  </a:lnTo>
                  <a:lnTo>
                    <a:pt x="34828" y="22473"/>
                  </a:lnTo>
                  <a:lnTo>
                    <a:pt x="35268" y="21996"/>
                  </a:lnTo>
                  <a:lnTo>
                    <a:pt x="34351" y="21080"/>
                  </a:lnTo>
                  <a:lnTo>
                    <a:pt x="33911" y="20640"/>
                  </a:lnTo>
                  <a:lnTo>
                    <a:pt x="32995" y="20163"/>
                  </a:lnTo>
                  <a:lnTo>
                    <a:pt x="33435" y="19723"/>
                  </a:lnTo>
                  <a:lnTo>
                    <a:pt x="32995" y="19247"/>
                  </a:lnTo>
                  <a:lnTo>
                    <a:pt x="32995" y="17890"/>
                  </a:lnTo>
                  <a:lnTo>
                    <a:pt x="32995" y="17414"/>
                  </a:lnTo>
                  <a:lnTo>
                    <a:pt x="33435" y="15581"/>
                  </a:lnTo>
                  <a:lnTo>
                    <a:pt x="32518" y="15581"/>
                  </a:lnTo>
                  <a:lnTo>
                    <a:pt x="32078" y="15141"/>
                  </a:lnTo>
                  <a:lnTo>
                    <a:pt x="33435" y="13748"/>
                  </a:lnTo>
                  <a:lnTo>
                    <a:pt x="33911" y="13308"/>
                  </a:lnTo>
                  <a:lnTo>
                    <a:pt x="33911" y="12831"/>
                  </a:lnTo>
                  <a:lnTo>
                    <a:pt x="33911" y="10998"/>
                  </a:lnTo>
                  <a:lnTo>
                    <a:pt x="33435" y="10558"/>
                  </a:lnTo>
                  <a:lnTo>
                    <a:pt x="33435" y="10082"/>
                  </a:lnTo>
                  <a:lnTo>
                    <a:pt x="32995" y="10082"/>
                  </a:lnTo>
                  <a:lnTo>
                    <a:pt x="32518" y="9165"/>
                  </a:lnTo>
                  <a:lnTo>
                    <a:pt x="32078" y="8725"/>
                  </a:lnTo>
                  <a:lnTo>
                    <a:pt x="32078" y="7332"/>
                  </a:lnTo>
                  <a:lnTo>
                    <a:pt x="31602" y="6892"/>
                  </a:lnTo>
                  <a:lnTo>
                    <a:pt x="31602" y="6416"/>
                  </a:lnTo>
                  <a:lnTo>
                    <a:pt x="31602" y="5499"/>
                  </a:lnTo>
                  <a:lnTo>
                    <a:pt x="31602" y="5059"/>
                  </a:lnTo>
                  <a:lnTo>
                    <a:pt x="30245" y="4583"/>
                  </a:lnTo>
                  <a:lnTo>
                    <a:pt x="29769" y="4583"/>
                  </a:lnTo>
                  <a:lnTo>
                    <a:pt x="28852" y="3666"/>
                  </a:lnTo>
                  <a:lnTo>
                    <a:pt x="28852" y="3226"/>
                  </a:lnTo>
                  <a:lnTo>
                    <a:pt x="28852" y="2310"/>
                  </a:lnTo>
                  <a:lnTo>
                    <a:pt x="28412" y="1833"/>
                  </a:lnTo>
                  <a:lnTo>
                    <a:pt x="28412" y="1393"/>
                  </a:lnTo>
                  <a:lnTo>
                    <a:pt x="27936" y="477"/>
                  </a:lnTo>
                  <a:lnTo>
                    <a:pt x="27019" y="0"/>
                  </a:lnTo>
                  <a:close/>
                </a:path>
              </a:pathLst>
            </a:custGeom>
            <a:solidFill>
              <a:schemeClr val="accent1"/>
            </a:solidFill>
            <a:ln cap="flat" cmpd="sng" w="9525">
              <a:solidFill>
                <a:schemeClr val="accent1"/>
              </a:solidFill>
              <a:prstDash val="solid"/>
              <a:round/>
              <a:headEnd len="sm" w="sm" type="none"/>
              <a:tailEnd len="sm" w="sm" type="none"/>
            </a:ln>
            <a:effectLst>
              <a:outerShdw blurRad="57150" rotWithShape="0" algn="bl" dir="1740000" dist="19050">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0" name="Google Shape;910;p46"/>
            <p:cNvSpPr/>
            <p:nvPr/>
          </p:nvSpPr>
          <p:spPr>
            <a:xfrm>
              <a:off x="6552909" y="4321579"/>
              <a:ext cx="117878" cy="73672"/>
            </a:xfrm>
            <a:custGeom>
              <a:rect b="b" l="l" r="r" t="t"/>
              <a:pathLst>
                <a:path extrusionOk="0" h="4583" w="7333">
                  <a:moveTo>
                    <a:pt x="917" y="0"/>
                  </a:moveTo>
                  <a:lnTo>
                    <a:pt x="0" y="440"/>
                  </a:lnTo>
                  <a:lnTo>
                    <a:pt x="477" y="917"/>
                  </a:lnTo>
                  <a:lnTo>
                    <a:pt x="1833" y="917"/>
                  </a:lnTo>
                  <a:lnTo>
                    <a:pt x="2310" y="1357"/>
                  </a:lnTo>
                  <a:lnTo>
                    <a:pt x="3666" y="1833"/>
                  </a:lnTo>
                  <a:lnTo>
                    <a:pt x="4143" y="2273"/>
                  </a:lnTo>
                  <a:lnTo>
                    <a:pt x="5059" y="2750"/>
                  </a:lnTo>
                  <a:lnTo>
                    <a:pt x="5499" y="3190"/>
                  </a:lnTo>
                  <a:lnTo>
                    <a:pt x="5976" y="3666"/>
                  </a:lnTo>
                  <a:lnTo>
                    <a:pt x="6892" y="4583"/>
                  </a:lnTo>
                  <a:lnTo>
                    <a:pt x="7332" y="4583"/>
                  </a:lnTo>
                  <a:lnTo>
                    <a:pt x="6892" y="3666"/>
                  </a:lnTo>
                  <a:lnTo>
                    <a:pt x="6416" y="3190"/>
                  </a:lnTo>
                  <a:lnTo>
                    <a:pt x="5976" y="2750"/>
                  </a:lnTo>
                  <a:lnTo>
                    <a:pt x="5976" y="2273"/>
                  </a:lnTo>
                  <a:lnTo>
                    <a:pt x="5499" y="1833"/>
                  </a:lnTo>
                  <a:lnTo>
                    <a:pt x="5059" y="1833"/>
                  </a:lnTo>
                  <a:lnTo>
                    <a:pt x="4583" y="1357"/>
                  </a:lnTo>
                  <a:lnTo>
                    <a:pt x="3226" y="917"/>
                  </a:lnTo>
                  <a:lnTo>
                    <a:pt x="2310" y="917"/>
                  </a:lnTo>
                  <a:lnTo>
                    <a:pt x="1833" y="440"/>
                  </a:lnTo>
                  <a:lnTo>
                    <a:pt x="1393"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1" name="Google Shape;911;p46"/>
            <p:cNvSpPr/>
            <p:nvPr/>
          </p:nvSpPr>
          <p:spPr>
            <a:xfrm>
              <a:off x="6059648" y="1779864"/>
              <a:ext cx="36555" cy="44222"/>
            </a:xfrm>
            <a:custGeom>
              <a:rect b="b" l="l" r="r" t="t"/>
              <a:pathLst>
                <a:path extrusionOk="0" h="2751" w="2274">
                  <a:moveTo>
                    <a:pt x="1357" y="1"/>
                  </a:moveTo>
                  <a:lnTo>
                    <a:pt x="1357" y="477"/>
                  </a:lnTo>
                  <a:lnTo>
                    <a:pt x="441" y="477"/>
                  </a:lnTo>
                  <a:lnTo>
                    <a:pt x="441" y="917"/>
                  </a:lnTo>
                  <a:lnTo>
                    <a:pt x="441" y="1394"/>
                  </a:lnTo>
                  <a:lnTo>
                    <a:pt x="1" y="1834"/>
                  </a:lnTo>
                  <a:lnTo>
                    <a:pt x="441" y="2310"/>
                  </a:lnTo>
                  <a:lnTo>
                    <a:pt x="441" y="2750"/>
                  </a:lnTo>
                  <a:lnTo>
                    <a:pt x="917" y="2310"/>
                  </a:lnTo>
                  <a:lnTo>
                    <a:pt x="917" y="1834"/>
                  </a:lnTo>
                  <a:lnTo>
                    <a:pt x="1834" y="1834"/>
                  </a:lnTo>
                  <a:lnTo>
                    <a:pt x="2274" y="477"/>
                  </a:lnTo>
                  <a:lnTo>
                    <a:pt x="1834"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2" name="Google Shape;912;p46"/>
            <p:cNvSpPr/>
            <p:nvPr/>
          </p:nvSpPr>
          <p:spPr>
            <a:xfrm>
              <a:off x="5543994" y="1595999"/>
              <a:ext cx="950000" cy="1141518"/>
            </a:xfrm>
            <a:custGeom>
              <a:rect b="b" l="l" r="r" t="t"/>
              <a:pathLst>
                <a:path extrusionOk="0" h="71012" w="59098">
                  <a:moveTo>
                    <a:pt x="52242" y="1"/>
                  </a:moveTo>
                  <a:lnTo>
                    <a:pt x="51325" y="1357"/>
                  </a:lnTo>
                  <a:lnTo>
                    <a:pt x="51325" y="1834"/>
                  </a:lnTo>
                  <a:lnTo>
                    <a:pt x="49932" y="2274"/>
                  </a:lnTo>
                  <a:lnTo>
                    <a:pt x="50409" y="3667"/>
                  </a:lnTo>
                  <a:lnTo>
                    <a:pt x="50409" y="4107"/>
                  </a:lnTo>
                  <a:lnTo>
                    <a:pt x="49932" y="3667"/>
                  </a:lnTo>
                  <a:lnTo>
                    <a:pt x="49932" y="3190"/>
                  </a:lnTo>
                  <a:lnTo>
                    <a:pt x="49016" y="2750"/>
                  </a:lnTo>
                  <a:lnTo>
                    <a:pt x="49016" y="2274"/>
                  </a:lnTo>
                  <a:lnTo>
                    <a:pt x="49016" y="1834"/>
                  </a:lnTo>
                  <a:lnTo>
                    <a:pt x="49016" y="1357"/>
                  </a:lnTo>
                  <a:lnTo>
                    <a:pt x="48576" y="1357"/>
                  </a:lnTo>
                  <a:lnTo>
                    <a:pt x="48576" y="1834"/>
                  </a:lnTo>
                  <a:lnTo>
                    <a:pt x="48576" y="2274"/>
                  </a:lnTo>
                  <a:lnTo>
                    <a:pt x="48099" y="3667"/>
                  </a:lnTo>
                  <a:lnTo>
                    <a:pt x="47659" y="4583"/>
                  </a:lnTo>
                  <a:lnTo>
                    <a:pt x="47659" y="5500"/>
                  </a:lnTo>
                  <a:lnTo>
                    <a:pt x="47183" y="5023"/>
                  </a:lnTo>
                  <a:lnTo>
                    <a:pt x="47183" y="4583"/>
                  </a:lnTo>
                  <a:lnTo>
                    <a:pt x="47183" y="3667"/>
                  </a:lnTo>
                  <a:lnTo>
                    <a:pt x="48099" y="2750"/>
                  </a:lnTo>
                  <a:lnTo>
                    <a:pt x="48099" y="2274"/>
                  </a:lnTo>
                  <a:lnTo>
                    <a:pt x="48576" y="1357"/>
                  </a:lnTo>
                  <a:lnTo>
                    <a:pt x="49016" y="917"/>
                  </a:lnTo>
                  <a:lnTo>
                    <a:pt x="48576" y="441"/>
                  </a:lnTo>
                  <a:lnTo>
                    <a:pt x="47183" y="1357"/>
                  </a:lnTo>
                  <a:lnTo>
                    <a:pt x="46743" y="917"/>
                  </a:lnTo>
                  <a:lnTo>
                    <a:pt x="46266" y="1834"/>
                  </a:lnTo>
                  <a:lnTo>
                    <a:pt x="46266" y="2274"/>
                  </a:lnTo>
                  <a:lnTo>
                    <a:pt x="47183" y="2750"/>
                  </a:lnTo>
                  <a:lnTo>
                    <a:pt x="45826" y="3190"/>
                  </a:lnTo>
                  <a:lnTo>
                    <a:pt x="45350" y="2750"/>
                  </a:lnTo>
                  <a:lnTo>
                    <a:pt x="44910" y="3190"/>
                  </a:lnTo>
                  <a:lnTo>
                    <a:pt x="44910" y="4107"/>
                  </a:lnTo>
                  <a:lnTo>
                    <a:pt x="44433" y="4107"/>
                  </a:lnTo>
                  <a:lnTo>
                    <a:pt x="44910" y="4583"/>
                  </a:lnTo>
                  <a:lnTo>
                    <a:pt x="43993" y="5940"/>
                  </a:lnTo>
                  <a:lnTo>
                    <a:pt x="43517" y="4583"/>
                  </a:lnTo>
                  <a:lnTo>
                    <a:pt x="43077" y="5500"/>
                  </a:lnTo>
                  <a:lnTo>
                    <a:pt x="43077" y="5940"/>
                  </a:lnTo>
                  <a:lnTo>
                    <a:pt x="43077" y="6416"/>
                  </a:lnTo>
                  <a:lnTo>
                    <a:pt x="42600" y="6856"/>
                  </a:lnTo>
                  <a:lnTo>
                    <a:pt x="42160" y="6416"/>
                  </a:lnTo>
                  <a:lnTo>
                    <a:pt x="41684" y="6416"/>
                  </a:lnTo>
                  <a:lnTo>
                    <a:pt x="41684" y="6856"/>
                  </a:lnTo>
                  <a:lnTo>
                    <a:pt x="41244" y="6416"/>
                  </a:lnTo>
                  <a:lnTo>
                    <a:pt x="40767" y="6416"/>
                  </a:lnTo>
                  <a:lnTo>
                    <a:pt x="40327" y="6856"/>
                  </a:lnTo>
                  <a:lnTo>
                    <a:pt x="40327" y="7333"/>
                  </a:lnTo>
                  <a:lnTo>
                    <a:pt x="39851" y="7333"/>
                  </a:lnTo>
                  <a:lnTo>
                    <a:pt x="39411" y="8249"/>
                  </a:lnTo>
                  <a:lnTo>
                    <a:pt x="39411" y="9166"/>
                  </a:lnTo>
                  <a:lnTo>
                    <a:pt x="39851" y="9606"/>
                  </a:lnTo>
                  <a:lnTo>
                    <a:pt x="39851" y="10522"/>
                  </a:lnTo>
                  <a:lnTo>
                    <a:pt x="39411" y="10082"/>
                  </a:lnTo>
                  <a:lnTo>
                    <a:pt x="38934" y="9606"/>
                  </a:lnTo>
                  <a:lnTo>
                    <a:pt x="38494" y="9606"/>
                  </a:lnTo>
                  <a:lnTo>
                    <a:pt x="38018" y="10522"/>
                  </a:lnTo>
                  <a:lnTo>
                    <a:pt x="37101" y="9606"/>
                  </a:lnTo>
                  <a:lnTo>
                    <a:pt x="37101" y="10082"/>
                  </a:lnTo>
                  <a:lnTo>
                    <a:pt x="37101" y="10999"/>
                  </a:lnTo>
                  <a:lnTo>
                    <a:pt x="37578" y="11915"/>
                  </a:lnTo>
                  <a:lnTo>
                    <a:pt x="37578" y="12355"/>
                  </a:lnTo>
                  <a:lnTo>
                    <a:pt x="37101" y="12355"/>
                  </a:lnTo>
                  <a:lnTo>
                    <a:pt x="36661" y="10999"/>
                  </a:lnTo>
                  <a:lnTo>
                    <a:pt x="36661" y="12355"/>
                  </a:lnTo>
                  <a:lnTo>
                    <a:pt x="36185" y="13272"/>
                  </a:lnTo>
                  <a:lnTo>
                    <a:pt x="35745" y="12832"/>
                  </a:lnTo>
                  <a:lnTo>
                    <a:pt x="35745" y="11915"/>
                  </a:lnTo>
                  <a:lnTo>
                    <a:pt x="35268" y="12355"/>
                  </a:lnTo>
                  <a:lnTo>
                    <a:pt x="35268" y="13748"/>
                  </a:lnTo>
                  <a:lnTo>
                    <a:pt x="34352" y="13748"/>
                  </a:lnTo>
                  <a:lnTo>
                    <a:pt x="33912" y="14188"/>
                  </a:lnTo>
                  <a:lnTo>
                    <a:pt x="34352" y="14665"/>
                  </a:lnTo>
                  <a:lnTo>
                    <a:pt x="33912" y="15105"/>
                  </a:lnTo>
                  <a:lnTo>
                    <a:pt x="33435" y="16021"/>
                  </a:lnTo>
                  <a:lnTo>
                    <a:pt x="33435" y="16498"/>
                  </a:lnTo>
                  <a:lnTo>
                    <a:pt x="33912" y="16938"/>
                  </a:lnTo>
                  <a:lnTo>
                    <a:pt x="33435" y="17414"/>
                  </a:lnTo>
                  <a:lnTo>
                    <a:pt x="32079" y="17414"/>
                  </a:lnTo>
                  <a:lnTo>
                    <a:pt x="32079" y="16938"/>
                  </a:lnTo>
                  <a:lnTo>
                    <a:pt x="31602" y="17414"/>
                  </a:lnTo>
                  <a:lnTo>
                    <a:pt x="31602" y="17854"/>
                  </a:lnTo>
                  <a:lnTo>
                    <a:pt x="31602" y="18771"/>
                  </a:lnTo>
                  <a:lnTo>
                    <a:pt x="31602" y="19247"/>
                  </a:lnTo>
                  <a:lnTo>
                    <a:pt x="31162" y="20604"/>
                  </a:lnTo>
                  <a:lnTo>
                    <a:pt x="31162" y="19247"/>
                  </a:lnTo>
                  <a:lnTo>
                    <a:pt x="31162" y="18331"/>
                  </a:lnTo>
                  <a:lnTo>
                    <a:pt x="31162" y="17854"/>
                  </a:lnTo>
                  <a:lnTo>
                    <a:pt x="30686" y="18331"/>
                  </a:lnTo>
                  <a:lnTo>
                    <a:pt x="30246" y="18771"/>
                  </a:lnTo>
                  <a:lnTo>
                    <a:pt x="29769" y="18771"/>
                  </a:lnTo>
                  <a:lnTo>
                    <a:pt x="29329" y="19247"/>
                  </a:lnTo>
                  <a:lnTo>
                    <a:pt x="29769" y="19247"/>
                  </a:lnTo>
                  <a:lnTo>
                    <a:pt x="30246" y="19687"/>
                  </a:lnTo>
                  <a:lnTo>
                    <a:pt x="30246" y="20164"/>
                  </a:lnTo>
                  <a:lnTo>
                    <a:pt x="29769" y="19687"/>
                  </a:lnTo>
                  <a:lnTo>
                    <a:pt x="29329" y="20164"/>
                  </a:lnTo>
                  <a:lnTo>
                    <a:pt x="28853" y="19687"/>
                  </a:lnTo>
                  <a:lnTo>
                    <a:pt x="27936" y="19687"/>
                  </a:lnTo>
                  <a:lnTo>
                    <a:pt x="28413" y="20604"/>
                  </a:lnTo>
                  <a:lnTo>
                    <a:pt x="27936" y="21080"/>
                  </a:lnTo>
                  <a:lnTo>
                    <a:pt x="29329" y="20604"/>
                  </a:lnTo>
                  <a:lnTo>
                    <a:pt x="29769" y="21080"/>
                  </a:lnTo>
                  <a:lnTo>
                    <a:pt x="29769" y="21520"/>
                  </a:lnTo>
                  <a:lnTo>
                    <a:pt x="28413" y="21520"/>
                  </a:lnTo>
                  <a:lnTo>
                    <a:pt x="27936" y="21997"/>
                  </a:lnTo>
                  <a:lnTo>
                    <a:pt x="27936" y="22437"/>
                  </a:lnTo>
                  <a:lnTo>
                    <a:pt x="28853" y="22437"/>
                  </a:lnTo>
                  <a:lnTo>
                    <a:pt x="28853" y="23353"/>
                  </a:lnTo>
                  <a:lnTo>
                    <a:pt x="28413" y="23353"/>
                  </a:lnTo>
                  <a:lnTo>
                    <a:pt x="27936" y="23830"/>
                  </a:lnTo>
                  <a:lnTo>
                    <a:pt x="27496" y="24270"/>
                  </a:lnTo>
                  <a:lnTo>
                    <a:pt x="27020" y="24746"/>
                  </a:lnTo>
                  <a:lnTo>
                    <a:pt x="26103" y="24270"/>
                  </a:lnTo>
                  <a:lnTo>
                    <a:pt x="25663" y="24746"/>
                  </a:lnTo>
                  <a:lnTo>
                    <a:pt x="25663" y="25186"/>
                  </a:lnTo>
                  <a:lnTo>
                    <a:pt x="25663" y="25663"/>
                  </a:lnTo>
                  <a:lnTo>
                    <a:pt x="25187" y="25663"/>
                  </a:lnTo>
                  <a:lnTo>
                    <a:pt x="24747" y="26103"/>
                  </a:lnTo>
                  <a:lnTo>
                    <a:pt x="25187" y="26579"/>
                  </a:lnTo>
                  <a:lnTo>
                    <a:pt x="24747" y="27496"/>
                  </a:lnTo>
                  <a:lnTo>
                    <a:pt x="23830" y="27496"/>
                  </a:lnTo>
                  <a:lnTo>
                    <a:pt x="24270" y="27936"/>
                  </a:lnTo>
                  <a:lnTo>
                    <a:pt x="24747" y="28412"/>
                  </a:lnTo>
                  <a:lnTo>
                    <a:pt x="25187" y="27936"/>
                  </a:lnTo>
                  <a:lnTo>
                    <a:pt x="25187" y="28852"/>
                  </a:lnTo>
                  <a:lnTo>
                    <a:pt x="23830" y="28852"/>
                  </a:lnTo>
                  <a:lnTo>
                    <a:pt x="23830" y="29329"/>
                  </a:lnTo>
                  <a:lnTo>
                    <a:pt x="24270" y="29769"/>
                  </a:lnTo>
                  <a:lnTo>
                    <a:pt x="23830" y="30245"/>
                  </a:lnTo>
                  <a:lnTo>
                    <a:pt x="23353" y="30245"/>
                  </a:lnTo>
                  <a:lnTo>
                    <a:pt x="22914" y="30685"/>
                  </a:lnTo>
                  <a:lnTo>
                    <a:pt x="22437" y="31162"/>
                  </a:lnTo>
                  <a:lnTo>
                    <a:pt x="22914" y="32078"/>
                  </a:lnTo>
                  <a:lnTo>
                    <a:pt x="22914" y="32518"/>
                  </a:lnTo>
                  <a:lnTo>
                    <a:pt x="22437" y="32995"/>
                  </a:lnTo>
                  <a:lnTo>
                    <a:pt x="21997" y="32518"/>
                  </a:lnTo>
                  <a:lnTo>
                    <a:pt x="21997" y="32078"/>
                  </a:lnTo>
                  <a:lnTo>
                    <a:pt x="21520" y="32995"/>
                  </a:lnTo>
                  <a:lnTo>
                    <a:pt x="21520" y="33435"/>
                  </a:lnTo>
                  <a:lnTo>
                    <a:pt x="22437" y="33435"/>
                  </a:lnTo>
                  <a:lnTo>
                    <a:pt x="22437" y="34351"/>
                  </a:lnTo>
                  <a:lnTo>
                    <a:pt x="21997" y="34828"/>
                  </a:lnTo>
                  <a:lnTo>
                    <a:pt x="21520" y="34828"/>
                  </a:lnTo>
                  <a:lnTo>
                    <a:pt x="21520" y="35744"/>
                  </a:lnTo>
                  <a:lnTo>
                    <a:pt x="21081" y="36184"/>
                  </a:lnTo>
                  <a:lnTo>
                    <a:pt x="20604" y="36661"/>
                  </a:lnTo>
                  <a:lnTo>
                    <a:pt x="20604" y="37101"/>
                  </a:lnTo>
                  <a:lnTo>
                    <a:pt x="21081" y="37101"/>
                  </a:lnTo>
                  <a:lnTo>
                    <a:pt x="21081" y="37577"/>
                  </a:lnTo>
                  <a:lnTo>
                    <a:pt x="21081" y="38017"/>
                  </a:lnTo>
                  <a:lnTo>
                    <a:pt x="20604" y="38494"/>
                  </a:lnTo>
                  <a:lnTo>
                    <a:pt x="19687" y="38017"/>
                  </a:lnTo>
                  <a:lnTo>
                    <a:pt x="19687" y="37577"/>
                  </a:lnTo>
                  <a:lnTo>
                    <a:pt x="19248" y="37101"/>
                  </a:lnTo>
                  <a:lnTo>
                    <a:pt x="18771" y="37577"/>
                  </a:lnTo>
                  <a:lnTo>
                    <a:pt x="18331" y="38017"/>
                  </a:lnTo>
                  <a:lnTo>
                    <a:pt x="16938" y="38017"/>
                  </a:lnTo>
                  <a:lnTo>
                    <a:pt x="16938" y="38934"/>
                  </a:lnTo>
                  <a:lnTo>
                    <a:pt x="16498" y="39850"/>
                  </a:lnTo>
                  <a:lnTo>
                    <a:pt x="16498" y="40767"/>
                  </a:lnTo>
                  <a:lnTo>
                    <a:pt x="15105" y="40767"/>
                  </a:lnTo>
                  <a:lnTo>
                    <a:pt x="15582" y="41243"/>
                  </a:lnTo>
                  <a:lnTo>
                    <a:pt x="15582" y="42160"/>
                  </a:lnTo>
                  <a:lnTo>
                    <a:pt x="15105" y="41683"/>
                  </a:lnTo>
                  <a:lnTo>
                    <a:pt x="14665" y="42160"/>
                  </a:lnTo>
                  <a:lnTo>
                    <a:pt x="13749" y="42600"/>
                  </a:lnTo>
                  <a:lnTo>
                    <a:pt x="13272" y="42160"/>
                  </a:lnTo>
                  <a:lnTo>
                    <a:pt x="12832" y="43077"/>
                  </a:lnTo>
                  <a:lnTo>
                    <a:pt x="12355" y="43516"/>
                  </a:lnTo>
                  <a:lnTo>
                    <a:pt x="11916" y="43516"/>
                  </a:lnTo>
                  <a:lnTo>
                    <a:pt x="11916" y="44433"/>
                  </a:lnTo>
                  <a:lnTo>
                    <a:pt x="11439" y="43993"/>
                  </a:lnTo>
                  <a:lnTo>
                    <a:pt x="10999" y="43993"/>
                  </a:lnTo>
                  <a:lnTo>
                    <a:pt x="11439" y="44433"/>
                  </a:lnTo>
                  <a:lnTo>
                    <a:pt x="11439" y="44910"/>
                  </a:lnTo>
                  <a:lnTo>
                    <a:pt x="10999" y="44910"/>
                  </a:lnTo>
                  <a:lnTo>
                    <a:pt x="10522" y="44433"/>
                  </a:lnTo>
                  <a:lnTo>
                    <a:pt x="10083" y="44910"/>
                  </a:lnTo>
                  <a:lnTo>
                    <a:pt x="9606" y="44910"/>
                  </a:lnTo>
                  <a:lnTo>
                    <a:pt x="9166" y="45349"/>
                  </a:lnTo>
                  <a:lnTo>
                    <a:pt x="8689" y="45349"/>
                  </a:lnTo>
                  <a:lnTo>
                    <a:pt x="8689" y="45826"/>
                  </a:lnTo>
                  <a:lnTo>
                    <a:pt x="9166" y="46743"/>
                  </a:lnTo>
                  <a:lnTo>
                    <a:pt x="8250" y="46743"/>
                  </a:lnTo>
                  <a:lnTo>
                    <a:pt x="7333" y="46266"/>
                  </a:lnTo>
                  <a:lnTo>
                    <a:pt x="6856" y="46266"/>
                  </a:lnTo>
                  <a:lnTo>
                    <a:pt x="6416" y="46743"/>
                  </a:lnTo>
                  <a:lnTo>
                    <a:pt x="6856" y="47182"/>
                  </a:lnTo>
                  <a:lnTo>
                    <a:pt x="6856" y="47659"/>
                  </a:lnTo>
                  <a:lnTo>
                    <a:pt x="5500" y="47659"/>
                  </a:lnTo>
                  <a:lnTo>
                    <a:pt x="5023" y="49015"/>
                  </a:lnTo>
                  <a:lnTo>
                    <a:pt x="5023" y="48099"/>
                  </a:lnTo>
                  <a:lnTo>
                    <a:pt x="4583" y="48099"/>
                  </a:lnTo>
                  <a:lnTo>
                    <a:pt x="4107" y="48576"/>
                  </a:lnTo>
                  <a:lnTo>
                    <a:pt x="3667" y="48099"/>
                  </a:lnTo>
                  <a:lnTo>
                    <a:pt x="2274" y="48099"/>
                  </a:lnTo>
                  <a:lnTo>
                    <a:pt x="2750" y="48576"/>
                  </a:lnTo>
                  <a:lnTo>
                    <a:pt x="2750" y="49015"/>
                  </a:lnTo>
                  <a:lnTo>
                    <a:pt x="3190" y="49492"/>
                  </a:lnTo>
                  <a:lnTo>
                    <a:pt x="3667" y="49492"/>
                  </a:lnTo>
                  <a:lnTo>
                    <a:pt x="3667" y="49932"/>
                  </a:lnTo>
                  <a:lnTo>
                    <a:pt x="3190" y="49932"/>
                  </a:lnTo>
                  <a:lnTo>
                    <a:pt x="2750" y="50409"/>
                  </a:lnTo>
                  <a:lnTo>
                    <a:pt x="1834" y="50409"/>
                  </a:lnTo>
                  <a:lnTo>
                    <a:pt x="1834" y="50848"/>
                  </a:lnTo>
                  <a:lnTo>
                    <a:pt x="2274" y="51765"/>
                  </a:lnTo>
                  <a:lnTo>
                    <a:pt x="2274" y="52242"/>
                  </a:lnTo>
                  <a:lnTo>
                    <a:pt x="1357" y="51765"/>
                  </a:lnTo>
                  <a:lnTo>
                    <a:pt x="1357" y="52242"/>
                  </a:lnTo>
                  <a:lnTo>
                    <a:pt x="1357" y="52681"/>
                  </a:lnTo>
                  <a:lnTo>
                    <a:pt x="1834" y="53598"/>
                  </a:lnTo>
                  <a:lnTo>
                    <a:pt x="2750" y="53598"/>
                  </a:lnTo>
                  <a:lnTo>
                    <a:pt x="2750" y="54075"/>
                  </a:lnTo>
                  <a:lnTo>
                    <a:pt x="2274" y="54075"/>
                  </a:lnTo>
                  <a:lnTo>
                    <a:pt x="1357" y="53598"/>
                  </a:lnTo>
                  <a:lnTo>
                    <a:pt x="1357" y="54075"/>
                  </a:lnTo>
                  <a:lnTo>
                    <a:pt x="1357" y="54515"/>
                  </a:lnTo>
                  <a:lnTo>
                    <a:pt x="1834" y="55431"/>
                  </a:lnTo>
                  <a:lnTo>
                    <a:pt x="2750" y="55908"/>
                  </a:lnTo>
                  <a:lnTo>
                    <a:pt x="1834" y="56348"/>
                  </a:lnTo>
                  <a:lnTo>
                    <a:pt x="1357" y="55908"/>
                  </a:lnTo>
                  <a:lnTo>
                    <a:pt x="917" y="56348"/>
                  </a:lnTo>
                  <a:lnTo>
                    <a:pt x="917" y="56824"/>
                  </a:lnTo>
                  <a:lnTo>
                    <a:pt x="2274" y="57264"/>
                  </a:lnTo>
                  <a:lnTo>
                    <a:pt x="1834" y="57264"/>
                  </a:lnTo>
                  <a:lnTo>
                    <a:pt x="1357" y="57741"/>
                  </a:lnTo>
                  <a:lnTo>
                    <a:pt x="1357" y="58181"/>
                  </a:lnTo>
                  <a:lnTo>
                    <a:pt x="1834" y="58657"/>
                  </a:lnTo>
                  <a:lnTo>
                    <a:pt x="2274" y="59097"/>
                  </a:lnTo>
                  <a:lnTo>
                    <a:pt x="3190" y="58657"/>
                  </a:lnTo>
                  <a:lnTo>
                    <a:pt x="4107" y="58181"/>
                  </a:lnTo>
                  <a:lnTo>
                    <a:pt x="3190" y="59574"/>
                  </a:lnTo>
                  <a:lnTo>
                    <a:pt x="2750" y="60014"/>
                  </a:lnTo>
                  <a:lnTo>
                    <a:pt x="2274" y="60490"/>
                  </a:lnTo>
                  <a:lnTo>
                    <a:pt x="3190" y="61407"/>
                  </a:lnTo>
                  <a:lnTo>
                    <a:pt x="2274" y="61407"/>
                  </a:lnTo>
                  <a:lnTo>
                    <a:pt x="1834" y="61847"/>
                  </a:lnTo>
                  <a:lnTo>
                    <a:pt x="1357" y="61407"/>
                  </a:lnTo>
                  <a:lnTo>
                    <a:pt x="917" y="61407"/>
                  </a:lnTo>
                  <a:lnTo>
                    <a:pt x="441" y="62323"/>
                  </a:lnTo>
                  <a:lnTo>
                    <a:pt x="441" y="62763"/>
                  </a:lnTo>
                  <a:lnTo>
                    <a:pt x="1" y="64156"/>
                  </a:lnTo>
                  <a:lnTo>
                    <a:pt x="441" y="64596"/>
                  </a:lnTo>
                  <a:lnTo>
                    <a:pt x="1357" y="62763"/>
                  </a:lnTo>
                  <a:lnTo>
                    <a:pt x="2274" y="62763"/>
                  </a:lnTo>
                  <a:lnTo>
                    <a:pt x="2750" y="63240"/>
                  </a:lnTo>
                  <a:lnTo>
                    <a:pt x="2750" y="64156"/>
                  </a:lnTo>
                  <a:lnTo>
                    <a:pt x="2274" y="64596"/>
                  </a:lnTo>
                  <a:lnTo>
                    <a:pt x="2274" y="65513"/>
                  </a:lnTo>
                  <a:lnTo>
                    <a:pt x="1834" y="65989"/>
                  </a:lnTo>
                  <a:lnTo>
                    <a:pt x="1834" y="65513"/>
                  </a:lnTo>
                  <a:lnTo>
                    <a:pt x="1357" y="65989"/>
                  </a:lnTo>
                  <a:lnTo>
                    <a:pt x="1357" y="66429"/>
                  </a:lnTo>
                  <a:lnTo>
                    <a:pt x="1357" y="67346"/>
                  </a:lnTo>
                  <a:lnTo>
                    <a:pt x="1357" y="67822"/>
                  </a:lnTo>
                  <a:lnTo>
                    <a:pt x="2274" y="68739"/>
                  </a:lnTo>
                  <a:lnTo>
                    <a:pt x="4107" y="69179"/>
                  </a:lnTo>
                  <a:lnTo>
                    <a:pt x="3190" y="70095"/>
                  </a:lnTo>
                  <a:lnTo>
                    <a:pt x="4107" y="70572"/>
                  </a:lnTo>
                  <a:lnTo>
                    <a:pt x="4583" y="70095"/>
                  </a:lnTo>
                  <a:lnTo>
                    <a:pt x="4583" y="71012"/>
                  </a:lnTo>
                  <a:lnTo>
                    <a:pt x="6856" y="71012"/>
                  </a:lnTo>
                  <a:lnTo>
                    <a:pt x="8250" y="70572"/>
                  </a:lnTo>
                  <a:lnTo>
                    <a:pt x="8250" y="71012"/>
                  </a:lnTo>
                  <a:lnTo>
                    <a:pt x="9166" y="70095"/>
                  </a:lnTo>
                  <a:lnTo>
                    <a:pt x="9606" y="69655"/>
                  </a:lnTo>
                  <a:lnTo>
                    <a:pt x="9606" y="68739"/>
                  </a:lnTo>
                  <a:lnTo>
                    <a:pt x="10522" y="68262"/>
                  </a:lnTo>
                  <a:lnTo>
                    <a:pt x="11916" y="67822"/>
                  </a:lnTo>
                  <a:lnTo>
                    <a:pt x="11916" y="67346"/>
                  </a:lnTo>
                  <a:lnTo>
                    <a:pt x="12355" y="66429"/>
                  </a:lnTo>
                  <a:lnTo>
                    <a:pt x="13272" y="66429"/>
                  </a:lnTo>
                  <a:lnTo>
                    <a:pt x="13272" y="66906"/>
                  </a:lnTo>
                  <a:lnTo>
                    <a:pt x="13749" y="67346"/>
                  </a:lnTo>
                  <a:lnTo>
                    <a:pt x="14665" y="66906"/>
                  </a:lnTo>
                  <a:lnTo>
                    <a:pt x="14665" y="65989"/>
                  </a:lnTo>
                  <a:lnTo>
                    <a:pt x="15582" y="65073"/>
                  </a:lnTo>
                  <a:lnTo>
                    <a:pt x="15582" y="63680"/>
                  </a:lnTo>
                  <a:lnTo>
                    <a:pt x="15105" y="63680"/>
                  </a:lnTo>
                  <a:lnTo>
                    <a:pt x="16021" y="62323"/>
                  </a:lnTo>
                  <a:lnTo>
                    <a:pt x="16498" y="61847"/>
                  </a:lnTo>
                  <a:lnTo>
                    <a:pt x="16938" y="61407"/>
                  </a:lnTo>
                  <a:lnTo>
                    <a:pt x="17415" y="61407"/>
                  </a:lnTo>
                  <a:lnTo>
                    <a:pt x="17415" y="62323"/>
                  </a:lnTo>
                  <a:lnTo>
                    <a:pt x="16938" y="62763"/>
                  </a:lnTo>
                  <a:lnTo>
                    <a:pt x="16498" y="62763"/>
                  </a:lnTo>
                  <a:lnTo>
                    <a:pt x="16498" y="63680"/>
                  </a:lnTo>
                  <a:lnTo>
                    <a:pt x="16938" y="63680"/>
                  </a:lnTo>
                  <a:lnTo>
                    <a:pt x="18331" y="64596"/>
                  </a:lnTo>
                  <a:lnTo>
                    <a:pt x="19248" y="63680"/>
                  </a:lnTo>
                  <a:lnTo>
                    <a:pt x="19248" y="63240"/>
                  </a:lnTo>
                  <a:lnTo>
                    <a:pt x="19687" y="62763"/>
                  </a:lnTo>
                  <a:lnTo>
                    <a:pt x="19687" y="62323"/>
                  </a:lnTo>
                  <a:lnTo>
                    <a:pt x="20164" y="61407"/>
                  </a:lnTo>
                  <a:lnTo>
                    <a:pt x="21081" y="61407"/>
                  </a:lnTo>
                  <a:lnTo>
                    <a:pt x="21520" y="60014"/>
                  </a:lnTo>
                  <a:lnTo>
                    <a:pt x="21520" y="58657"/>
                  </a:lnTo>
                  <a:lnTo>
                    <a:pt x="21520" y="58181"/>
                  </a:lnTo>
                  <a:lnTo>
                    <a:pt x="21520" y="57741"/>
                  </a:lnTo>
                  <a:lnTo>
                    <a:pt x="21081" y="56824"/>
                  </a:lnTo>
                  <a:lnTo>
                    <a:pt x="20604" y="56348"/>
                  </a:lnTo>
                  <a:lnTo>
                    <a:pt x="22437" y="54991"/>
                  </a:lnTo>
                  <a:lnTo>
                    <a:pt x="21997" y="54515"/>
                  </a:lnTo>
                  <a:lnTo>
                    <a:pt x="21997" y="53598"/>
                  </a:lnTo>
                  <a:lnTo>
                    <a:pt x="21997" y="53158"/>
                  </a:lnTo>
                  <a:lnTo>
                    <a:pt x="21520" y="52681"/>
                  </a:lnTo>
                  <a:lnTo>
                    <a:pt x="21081" y="52242"/>
                  </a:lnTo>
                  <a:lnTo>
                    <a:pt x="21081" y="51765"/>
                  </a:lnTo>
                  <a:lnTo>
                    <a:pt x="21081" y="51325"/>
                  </a:lnTo>
                  <a:lnTo>
                    <a:pt x="21520" y="50409"/>
                  </a:lnTo>
                  <a:lnTo>
                    <a:pt x="21520" y="49492"/>
                  </a:lnTo>
                  <a:lnTo>
                    <a:pt x="21081" y="48576"/>
                  </a:lnTo>
                  <a:lnTo>
                    <a:pt x="20604" y="48099"/>
                  </a:lnTo>
                  <a:lnTo>
                    <a:pt x="20604" y="47659"/>
                  </a:lnTo>
                  <a:lnTo>
                    <a:pt x="20604" y="46743"/>
                  </a:lnTo>
                  <a:lnTo>
                    <a:pt x="21081" y="46266"/>
                  </a:lnTo>
                  <a:lnTo>
                    <a:pt x="21081" y="45349"/>
                  </a:lnTo>
                  <a:lnTo>
                    <a:pt x="21081" y="44433"/>
                  </a:lnTo>
                  <a:lnTo>
                    <a:pt x="21081" y="43516"/>
                  </a:lnTo>
                  <a:lnTo>
                    <a:pt x="21520" y="42160"/>
                  </a:lnTo>
                  <a:lnTo>
                    <a:pt x="21997" y="41683"/>
                  </a:lnTo>
                  <a:lnTo>
                    <a:pt x="22914" y="41243"/>
                  </a:lnTo>
                  <a:lnTo>
                    <a:pt x="22914" y="41683"/>
                  </a:lnTo>
                  <a:lnTo>
                    <a:pt x="23353" y="41683"/>
                  </a:lnTo>
                  <a:lnTo>
                    <a:pt x="23830" y="41243"/>
                  </a:lnTo>
                  <a:lnTo>
                    <a:pt x="24270" y="40767"/>
                  </a:lnTo>
                  <a:lnTo>
                    <a:pt x="25663" y="40767"/>
                  </a:lnTo>
                  <a:lnTo>
                    <a:pt x="26103" y="39850"/>
                  </a:lnTo>
                  <a:lnTo>
                    <a:pt x="25663" y="38934"/>
                  </a:lnTo>
                  <a:lnTo>
                    <a:pt x="25663" y="38494"/>
                  </a:lnTo>
                  <a:lnTo>
                    <a:pt x="25663" y="38017"/>
                  </a:lnTo>
                  <a:lnTo>
                    <a:pt x="24747" y="37101"/>
                  </a:lnTo>
                  <a:lnTo>
                    <a:pt x="25187" y="36661"/>
                  </a:lnTo>
                  <a:lnTo>
                    <a:pt x="26103" y="36184"/>
                  </a:lnTo>
                  <a:lnTo>
                    <a:pt x="26103" y="35744"/>
                  </a:lnTo>
                  <a:lnTo>
                    <a:pt x="26580" y="33911"/>
                  </a:lnTo>
                  <a:lnTo>
                    <a:pt x="26580" y="33435"/>
                  </a:lnTo>
                  <a:lnTo>
                    <a:pt x="26580" y="32995"/>
                  </a:lnTo>
                  <a:lnTo>
                    <a:pt x="26580" y="32078"/>
                  </a:lnTo>
                  <a:lnTo>
                    <a:pt x="27020" y="31602"/>
                  </a:lnTo>
                  <a:lnTo>
                    <a:pt x="27496" y="30685"/>
                  </a:lnTo>
                  <a:lnTo>
                    <a:pt x="27496" y="29329"/>
                  </a:lnTo>
                  <a:lnTo>
                    <a:pt x="28413" y="28852"/>
                  </a:lnTo>
                  <a:lnTo>
                    <a:pt x="29329" y="28412"/>
                  </a:lnTo>
                  <a:lnTo>
                    <a:pt x="29769" y="27936"/>
                  </a:lnTo>
                  <a:lnTo>
                    <a:pt x="29769" y="27496"/>
                  </a:lnTo>
                  <a:lnTo>
                    <a:pt x="29769" y="26579"/>
                  </a:lnTo>
                  <a:lnTo>
                    <a:pt x="30686" y="25663"/>
                  </a:lnTo>
                  <a:lnTo>
                    <a:pt x="31602" y="24746"/>
                  </a:lnTo>
                  <a:lnTo>
                    <a:pt x="31602" y="24270"/>
                  </a:lnTo>
                  <a:lnTo>
                    <a:pt x="32079" y="23830"/>
                  </a:lnTo>
                  <a:lnTo>
                    <a:pt x="31162" y="22913"/>
                  </a:lnTo>
                  <a:lnTo>
                    <a:pt x="30686" y="22437"/>
                  </a:lnTo>
                  <a:lnTo>
                    <a:pt x="31162" y="21997"/>
                  </a:lnTo>
                  <a:lnTo>
                    <a:pt x="31602" y="21520"/>
                  </a:lnTo>
                  <a:lnTo>
                    <a:pt x="32995" y="20164"/>
                  </a:lnTo>
                  <a:lnTo>
                    <a:pt x="32995" y="19687"/>
                  </a:lnTo>
                  <a:lnTo>
                    <a:pt x="33435" y="18771"/>
                  </a:lnTo>
                  <a:lnTo>
                    <a:pt x="33912" y="18771"/>
                  </a:lnTo>
                  <a:lnTo>
                    <a:pt x="35268" y="19247"/>
                  </a:lnTo>
                  <a:lnTo>
                    <a:pt x="35745" y="19247"/>
                  </a:lnTo>
                  <a:lnTo>
                    <a:pt x="35268" y="18771"/>
                  </a:lnTo>
                  <a:lnTo>
                    <a:pt x="35268" y="17854"/>
                  </a:lnTo>
                  <a:lnTo>
                    <a:pt x="36185" y="16938"/>
                  </a:lnTo>
                  <a:lnTo>
                    <a:pt x="36661" y="16938"/>
                  </a:lnTo>
                  <a:lnTo>
                    <a:pt x="37101" y="17414"/>
                  </a:lnTo>
                  <a:lnTo>
                    <a:pt x="37578" y="17414"/>
                  </a:lnTo>
                  <a:lnTo>
                    <a:pt x="37578" y="16938"/>
                  </a:lnTo>
                  <a:lnTo>
                    <a:pt x="37578" y="15581"/>
                  </a:lnTo>
                  <a:lnTo>
                    <a:pt x="38934" y="16021"/>
                  </a:lnTo>
                  <a:lnTo>
                    <a:pt x="38494" y="15581"/>
                  </a:lnTo>
                  <a:lnTo>
                    <a:pt x="38494" y="14665"/>
                  </a:lnTo>
                  <a:lnTo>
                    <a:pt x="38494" y="13748"/>
                  </a:lnTo>
                  <a:lnTo>
                    <a:pt x="39851" y="13748"/>
                  </a:lnTo>
                  <a:lnTo>
                    <a:pt x="39411" y="12832"/>
                  </a:lnTo>
                  <a:lnTo>
                    <a:pt x="39851" y="11915"/>
                  </a:lnTo>
                  <a:lnTo>
                    <a:pt x="40327" y="11915"/>
                  </a:lnTo>
                  <a:lnTo>
                    <a:pt x="41244" y="12355"/>
                  </a:lnTo>
                  <a:lnTo>
                    <a:pt x="42160" y="12832"/>
                  </a:lnTo>
                  <a:lnTo>
                    <a:pt x="42160" y="13272"/>
                  </a:lnTo>
                  <a:lnTo>
                    <a:pt x="42600" y="14188"/>
                  </a:lnTo>
                  <a:lnTo>
                    <a:pt x="43517" y="14188"/>
                  </a:lnTo>
                  <a:lnTo>
                    <a:pt x="43993" y="14665"/>
                  </a:lnTo>
                  <a:lnTo>
                    <a:pt x="45826" y="14665"/>
                  </a:lnTo>
                  <a:lnTo>
                    <a:pt x="46266" y="13748"/>
                  </a:lnTo>
                  <a:lnTo>
                    <a:pt x="46743" y="13748"/>
                  </a:lnTo>
                  <a:lnTo>
                    <a:pt x="47183" y="14665"/>
                  </a:lnTo>
                  <a:lnTo>
                    <a:pt x="48099" y="14188"/>
                  </a:lnTo>
                  <a:lnTo>
                    <a:pt x="48576" y="14188"/>
                  </a:lnTo>
                  <a:lnTo>
                    <a:pt x="48576" y="13748"/>
                  </a:lnTo>
                  <a:lnTo>
                    <a:pt x="49016" y="12832"/>
                  </a:lnTo>
                  <a:lnTo>
                    <a:pt x="49492" y="12355"/>
                  </a:lnTo>
                  <a:lnTo>
                    <a:pt x="49492" y="11915"/>
                  </a:lnTo>
                  <a:lnTo>
                    <a:pt x="49492" y="11439"/>
                  </a:lnTo>
                  <a:lnTo>
                    <a:pt x="49492" y="10999"/>
                  </a:lnTo>
                  <a:lnTo>
                    <a:pt x="49932" y="9606"/>
                  </a:lnTo>
                  <a:lnTo>
                    <a:pt x="49492" y="7773"/>
                  </a:lnTo>
                  <a:lnTo>
                    <a:pt x="49932" y="7333"/>
                  </a:lnTo>
                  <a:lnTo>
                    <a:pt x="50849" y="7333"/>
                  </a:lnTo>
                  <a:lnTo>
                    <a:pt x="51765" y="6416"/>
                  </a:lnTo>
                  <a:lnTo>
                    <a:pt x="52242" y="5940"/>
                  </a:lnTo>
                  <a:lnTo>
                    <a:pt x="53158" y="5940"/>
                  </a:lnTo>
                  <a:lnTo>
                    <a:pt x="52682" y="7333"/>
                  </a:lnTo>
                  <a:lnTo>
                    <a:pt x="54515" y="7333"/>
                  </a:lnTo>
                  <a:lnTo>
                    <a:pt x="54991" y="7773"/>
                  </a:lnTo>
                  <a:lnTo>
                    <a:pt x="55431" y="8249"/>
                  </a:lnTo>
                  <a:lnTo>
                    <a:pt x="55431" y="8689"/>
                  </a:lnTo>
                  <a:lnTo>
                    <a:pt x="54991" y="9606"/>
                  </a:lnTo>
                  <a:lnTo>
                    <a:pt x="55431" y="10522"/>
                  </a:lnTo>
                  <a:lnTo>
                    <a:pt x="55431" y="10999"/>
                  </a:lnTo>
                  <a:lnTo>
                    <a:pt x="55431" y="11439"/>
                  </a:lnTo>
                  <a:lnTo>
                    <a:pt x="55431" y="11915"/>
                  </a:lnTo>
                  <a:lnTo>
                    <a:pt x="55908" y="11915"/>
                  </a:lnTo>
                  <a:lnTo>
                    <a:pt x="55908" y="10082"/>
                  </a:lnTo>
                  <a:lnTo>
                    <a:pt x="56348" y="8689"/>
                  </a:lnTo>
                  <a:lnTo>
                    <a:pt x="57741" y="8249"/>
                  </a:lnTo>
                  <a:lnTo>
                    <a:pt x="58657" y="7773"/>
                  </a:lnTo>
                  <a:lnTo>
                    <a:pt x="59097" y="5940"/>
                  </a:lnTo>
                  <a:lnTo>
                    <a:pt x="58657" y="5940"/>
                  </a:lnTo>
                  <a:lnTo>
                    <a:pt x="57741" y="6416"/>
                  </a:lnTo>
                  <a:lnTo>
                    <a:pt x="57264" y="6416"/>
                  </a:lnTo>
                  <a:lnTo>
                    <a:pt x="57741" y="5940"/>
                  </a:lnTo>
                  <a:lnTo>
                    <a:pt x="57741" y="4583"/>
                  </a:lnTo>
                  <a:lnTo>
                    <a:pt x="57264" y="4107"/>
                  </a:lnTo>
                  <a:lnTo>
                    <a:pt x="57741" y="4107"/>
                  </a:lnTo>
                  <a:lnTo>
                    <a:pt x="58181" y="3667"/>
                  </a:lnTo>
                  <a:lnTo>
                    <a:pt x="58181" y="3190"/>
                  </a:lnTo>
                  <a:lnTo>
                    <a:pt x="58181" y="2750"/>
                  </a:lnTo>
                  <a:lnTo>
                    <a:pt x="57741" y="2750"/>
                  </a:lnTo>
                  <a:lnTo>
                    <a:pt x="57741" y="2274"/>
                  </a:lnTo>
                  <a:lnTo>
                    <a:pt x="56824" y="2274"/>
                  </a:lnTo>
                  <a:lnTo>
                    <a:pt x="55908" y="2750"/>
                  </a:lnTo>
                  <a:lnTo>
                    <a:pt x="55431" y="1834"/>
                  </a:lnTo>
                  <a:lnTo>
                    <a:pt x="54515" y="1834"/>
                  </a:lnTo>
                  <a:lnTo>
                    <a:pt x="54075" y="1357"/>
                  </a:lnTo>
                  <a:lnTo>
                    <a:pt x="53158" y="2750"/>
                  </a:lnTo>
                  <a:lnTo>
                    <a:pt x="53158" y="3190"/>
                  </a:lnTo>
                  <a:lnTo>
                    <a:pt x="52682" y="3667"/>
                  </a:lnTo>
                  <a:lnTo>
                    <a:pt x="52242" y="2750"/>
                  </a:lnTo>
                  <a:lnTo>
                    <a:pt x="52242" y="2274"/>
                  </a:lnTo>
                  <a:lnTo>
                    <a:pt x="52682" y="1834"/>
                  </a:lnTo>
                  <a:lnTo>
                    <a:pt x="52682" y="1357"/>
                  </a:lnTo>
                  <a:lnTo>
                    <a:pt x="52682"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3" name="Google Shape;913;p46"/>
            <p:cNvSpPr/>
            <p:nvPr/>
          </p:nvSpPr>
          <p:spPr>
            <a:xfrm>
              <a:off x="5823924" y="2634379"/>
              <a:ext cx="29482" cy="29482"/>
            </a:xfrm>
            <a:custGeom>
              <a:rect b="b" l="l" r="r" t="t"/>
              <a:pathLst>
                <a:path extrusionOk="0" h="1834" w="1834">
                  <a:moveTo>
                    <a:pt x="917" y="0"/>
                  </a:moveTo>
                  <a:lnTo>
                    <a:pt x="1" y="917"/>
                  </a:lnTo>
                  <a:lnTo>
                    <a:pt x="917" y="917"/>
                  </a:lnTo>
                  <a:lnTo>
                    <a:pt x="917" y="1393"/>
                  </a:lnTo>
                  <a:lnTo>
                    <a:pt x="1357" y="1833"/>
                  </a:lnTo>
                  <a:lnTo>
                    <a:pt x="1834" y="1393"/>
                  </a:lnTo>
                  <a:lnTo>
                    <a:pt x="1357" y="917"/>
                  </a:lnTo>
                  <a:lnTo>
                    <a:pt x="1357" y="477"/>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4" name="Google Shape;914;p46"/>
            <p:cNvSpPr/>
            <p:nvPr/>
          </p:nvSpPr>
          <p:spPr>
            <a:xfrm>
              <a:off x="5823924" y="2649104"/>
              <a:ext cx="16" cy="16"/>
            </a:xfrm>
            <a:custGeom>
              <a:rect b="b" l="l" r="r" t="t"/>
              <a:pathLst>
                <a:path extrusionOk="0" h="1" w="1">
                  <a:moveTo>
                    <a:pt x="1" y="1"/>
                  </a:moveTo>
                  <a:lnTo>
                    <a:pt x="1"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5" name="Google Shape;915;p46"/>
            <p:cNvSpPr/>
            <p:nvPr/>
          </p:nvSpPr>
          <p:spPr>
            <a:xfrm>
              <a:off x="5823924" y="1816998"/>
              <a:ext cx="508002" cy="1163910"/>
            </a:xfrm>
            <a:custGeom>
              <a:rect b="b" l="l" r="r" t="t"/>
              <a:pathLst>
                <a:path extrusionOk="0" h="72405" w="31602">
                  <a:moveTo>
                    <a:pt x="21080" y="0"/>
                  </a:moveTo>
                  <a:lnTo>
                    <a:pt x="21080" y="917"/>
                  </a:lnTo>
                  <a:lnTo>
                    <a:pt x="21080" y="1833"/>
                  </a:lnTo>
                  <a:lnTo>
                    <a:pt x="21520" y="2273"/>
                  </a:lnTo>
                  <a:lnTo>
                    <a:pt x="20164" y="1833"/>
                  </a:lnTo>
                  <a:lnTo>
                    <a:pt x="20164" y="3190"/>
                  </a:lnTo>
                  <a:lnTo>
                    <a:pt x="20164" y="3666"/>
                  </a:lnTo>
                  <a:lnTo>
                    <a:pt x="19687" y="3666"/>
                  </a:lnTo>
                  <a:lnTo>
                    <a:pt x="18771" y="3190"/>
                  </a:lnTo>
                  <a:lnTo>
                    <a:pt x="17854" y="4106"/>
                  </a:lnTo>
                  <a:lnTo>
                    <a:pt x="17854" y="5023"/>
                  </a:lnTo>
                  <a:lnTo>
                    <a:pt x="18331" y="5499"/>
                  </a:lnTo>
                  <a:lnTo>
                    <a:pt x="17414" y="5499"/>
                  </a:lnTo>
                  <a:lnTo>
                    <a:pt x="16498" y="5023"/>
                  </a:lnTo>
                  <a:lnTo>
                    <a:pt x="16021" y="5023"/>
                  </a:lnTo>
                  <a:lnTo>
                    <a:pt x="15581" y="5939"/>
                  </a:lnTo>
                  <a:lnTo>
                    <a:pt x="15581" y="6416"/>
                  </a:lnTo>
                  <a:lnTo>
                    <a:pt x="14188" y="7772"/>
                  </a:lnTo>
                  <a:lnTo>
                    <a:pt x="13748" y="8249"/>
                  </a:lnTo>
                  <a:lnTo>
                    <a:pt x="13272" y="8689"/>
                  </a:lnTo>
                  <a:lnTo>
                    <a:pt x="13748" y="9165"/>
                  </a:lnTo>
                  <a:lnTo>
                    <a:pt x="14665" y="10082"/>
                  </a:lnTo>
                  <a:lnTo>
                    <a:pt x="14188" y="10522"/>
                  </a:lnTo>
                  <a:lnTo>
                    <a:pt x="14188" y="10998"/>
                  </a:lnTo>
                  <a:lnTo>
                    <a:pt x="13272" y="11915"/>
                  </a:lnTo>
                  <a:lnTo>
                    <a:pt x="12355" y="12831"/>
                  </a:lnTo>
                  <a:lnTo>
                    <a:pt x="12355" y="13748"/>
                  </a:lnTo>
                  <a:lnTo>
                    <a:pt x="12355" y="14188"/>
                  </a:lnTo>
                  <a:lnTo>
                    <a:pt x="11915" y="14664"/>
                  </a:lnTo>
                  <a:lnTo>
                    <a:pt x="10999" y="15104"/>
                  </a:lnTo>
                  <a:lnTo>
                    <a:pt x="10082" y="15581"/>
                  </a:lnTo>
                  <a:lnTo>
                    <a:pt x="10082" y="16937"/>
                  </a:lnTo>
                  <a:lnTo>
                    <a:pt x="9606" y="17854"/>
                  </a:lnTo>
                  <a:lnTo>
                    <a:pt x="9166" y="18330"/>
                  </a:lnTo>
                  <a:lnTo>
                    <a:pt x="9166" y="19247"/>
                  </a:lnTo>
                  <a:lnTo>
                    <a:pt x="9166" y="19687"/>
                  </a:lnTo>
                  <a:lnTo>
                    <a:pt x="9166" y="20163"/>
                  </a:lnTo>
                  <a:lnTo>
                    <a:pt x="8689" y="21996"/>
                  </a:lnTo>
                  <a:lnTo>
                    <a:pt x="8689" y="22436"/>
                  </a:lnTo>
                  <a:lnTo>
                    <a:pt x="7773" y="22913"/>
                  </a:lnTo>
                  <a:lnTo>
                    <a:pt x="7333" y="23353"/>
                  </a:lnTo>
                  <a:lnTo>
                    <a:pt x="8249" y="24269"/>
                  </a:lnTo>
                  <a:lnTo>
                    <a:pt x="8249" y="24746"/>
                  </a:lnTo>
                  <a:lnTo>
                    <a:pt x="8249" y="25186"/>
                  </a:lnTo>
                  <a:lnTo>
                    <a:pt x="8689" y="26102"/>
                  </a:lnTo>
                  <a:lnTo>
                    <a:pt x="8249" y="27019"/>
                  </a:lnTo>
                  <a:lnTo>
                    <a:pt x="6856" y="27019"/>
                  </a:lnTo>
                  <a:lnTo>
                    <a:pt x="6416" y="27495"/>
                  </a:lnTo>
                  <a:lnTo>
                    <a:pt x="5939" y="27935"/>
                  </a:lnTo>
                  <a:lnTo>
                    <a:pt x="5500" y="27935"/>
                  </a:lnTo>
                  <a:lnTo>
                    <a:pt x="5500" y="27495"/>
                  </a:lnTo>
                  <a:lnTo>
                    <a:pt x="4583" y="27935"/>
                  </a:lnTo>
                  <a:lnTo>
                    <a:pt x="4106" y="28412"/>
                  </a:lnTo>
                  <a:lnTo>
                    <a:pt x="3667" y="29768"/>
                  </a:lnTo>
                  <a:lnTo>
                    <a:pt x="3667" y="30685"/>
                  </a:lnTo>
                  <a:lnTo>
                    <a:pt x="3667" y="31601"/>
                  </a:lnTo>
                  <a:lnTo>
                    <a:pt x="3667" y="32518"/>
                  </a:lnTo>
                  <a:lnTo>
                    <a:pt x="3190" y="32995"/>
                  </a:lnTo>
                  <a:lnTo>
                    <a:pt x="3190" y="33911"/>
                  </a:lnTo>
                  <a:lnTo>
                    <a:pt x="3190" y="34351"/>
                  </a:lnTo>
                  <a:lnTo>
                    <a:pt x="3667" y="34828"/>
                  </a:lnTo>
                  <a:lnTo>
                    <a:pt x="4106" y="35744"/>
                  </a:lnTo>
                  <a:lnTo>
                    <a:pt x="4106" y="36661"/>
                  </a:lnTo>
                  <a:lnTo>
                    <a:pt x="3667" y="37577"/>
                  </a:lnTo>
                  <a:lnTo>
                    <a:pt x="3667" y="38017"/>
                  </a:lnTo>
                  <a:lnTo>
                    <a:pt x="3667" y="38494"/>
                  </a:lnTo>
                  <a:lnTo>
                    <a:pt x="4106" y="38933"/>
                  </a:lnTo>
                  <a:lnTo>
                    <a:pt x="4583" y="39410"/>
                  </a:lnTo>
                  <a:lnTo>
                    <a:pt x="4583" y="39850"/>
                  </a:lnTo>
                  <a:lnTo>
                    <a:pt x="4583" y="40767"/>
                  </a:lnTo>
                  <a:lnTo>
                    <a:pt x="5023" y="41243"/>
                  </a:lnTo>
                  <a:lnTo>
                    <a:pt x="3190" y="42600"/>
                  </a:lnTo>
                  <a:lnTo>
                    <a:pt x="3667" y="43076"/>
                  </a:lnTo>
                  <a:lnTo>
                    <a:pt x="4106" y="43993"/>
                  </a:lnTo>
                  <a:lnTo>
                    <a:pt x="4106" y="44433"/>
                  </a:lnTo>
                  <a:lnTo>
                    <a:pt x="4106" y="44909"/>
                  </a:lnTo>
                  <a:lnTo>
                    <a:pt x="4106" y="46266"/>
                  </a:lnTo>
                  <a:lnTo>
                    <a:pt x="3667" y="47659"/>
                  </a:lnTo>
                  <a:lnTo>
                    <a:pt x="2750" y="47659"/>
                  </a:lnTo>
                  <a:lnTo>
                    <a:pt x="2273" y="48575"/>
                  </a:lnTo>
                  <a:lnTo>
                    <a:pt x="2273" y="49015"/>
                  </a:lnTo>
                  <a:lnTo>
                    <a:pt x="1834" y="49492"/>
                  </a:lnTo>
                  <a:lnTo>
                    <a:pt x="1834" y="49932"/>
                  </a:lnTo>
                  <a:lnTo>
                    <a:pt x="917" y="50848"/>
                  </a:lnTo>
                  <a:lnTo>
                    <a:pt x="1357" y="51325"/>
                  </a:lnTo>
                  <a:lnTo>
                    <a:pt x="1357" y="51765"/>
                  </a:lnTo>
                  <a:lnTo>
                    <a:pt x="1834" y="52241"/>
                  </a:lnTo>
                  <a:lnTo>
                    <a:pt x="1357" y="52681"/>
                  </a:lnTo>
                  <a:lnTo>
                    <a:pt x="440" y="52241"/>
                  </a:lnTo>
                  <a:lnTo>
                    <a:pt x="440" y="51765"/>
                  </a:lnTo>
                  <a:lnTo>
                    <a:pt x="1" y="51765"/>
                  </a:lnTo>
                  <a:lnTo>
                    <a:pt x="440" y="53158"/>
                  </a:lnTo>
                  <a:lnTo>
                    <a:pt x="440" y="53598"/>
                  </a:lnTo>
                  <a:lnTo>
                    <a:pt x="440" y="54514"/>
                  </a:lnTo>
                  <a:lnTo>
                    <a:pt x="440" y="54991"/>
                  </a:lnTo>
                  <a:lnTo>
                    <a:pt x="440" y="55431"/>
                  </a:lnTo>
                  <a:lnTo>
                    <a:pt x="440" y="55907"/>
                  </a:lnTo>
                  <a:lnTo>
                    <a:pt x="440" y="56347"/>
                  </a:lnTo>
                  <a:lnTo>
                    <a:pt x="917" y="56347"/>
                  </a:lnTo>
                  <a:lnTo>
                    <a:pt x="917" y="57264"/>
                  </a:lnTo>
                  <a:lnTo>
                    <a:pt x="1357" y="56824"/>
                  </a:lnTo>
                  <a:lnTo>
                    <a:pt x="1834" y="57264"/>
                  </a:lnTo>
                  <a:lnTo>
                    <a:pt x="1357" y="58180"/>
                  </a:lnTo>
                  <a:lnTo>
                    <a:pt x="1357" y="58657"/>
                  </a:lnTo>
                  <a:lnTo>
                    <a:pt x="1834" y="59097"/>
                  </a:lnTo>
                  <a:lnTo>
                    <a:pt x="1834" y="59573"/>
                  </a:lnTo>
                  <a:lnTo>
                    <a:pt x="1834" y="60930"/>
                  </a:lnTo>
                  <a:lnTo>
                    <a:pt x="1834" y="61406"/>
                  </a:lnTo>
                  <a:lnTo>
                    <a:pt x="2273" y="61846"/>
                  </a:lnTo>
                  <a:lnTo>
                    <a:pt x="1834" y="62323"/>
                  </a:lnTo>
                  <a:lnTo>
                    <a:pt x="1834" y="63239"/>
                  </a:lnTo>
                  <a:lnTo>
                    <a:pt x="2273" y="63679"/>
                  </a:lnTo>
                  <a:lnTo>
                    <a:pt x="2750" y="63679"/>
                  </a:lnTo>
                  <a:lnTo>
                    <a:pt x="3190" y="65072"/>
                  </a:lnTo>
                  <a:lnTo>
                    <a:pt x="4106" y="65512"/>
                  </a:lnTo>
                  <a:lnTo>
                    <a:pt x="4106" y="65989"/>
                  </a:lnTo>
                  <a:lnTo>
                    <a:pt x="4106" y="66429"/>
                  </a:lnTo>
                  <a:lnTo>
                    <a:pt x="3667" y="66429"/>
                  </a:lnTo>
                  <a:lnTo>
                    <a:pt x="3667" y="66905"/>
                  </a:lnTo>
                  <a:lnTo>
                    <a:pt x="3190" y="67345"/>
                  </a:lnTo>
                  <a:lnTo>
                    <a:pt x="3190" y="67822"/>
                  </a:lnTo>
                  <a:lnTo>
                    <a:pt x="3190" y="68738"/>
                  </a:lnTo>
                  <a:lnTo>
                    <a:pt x="3667" y="68738"/>
                  </a:lnTo>
                  <a:lnTo>
                    <a:pt x="3667" y="69655"/>
                  </a:lnTo>
                  <a:lnTo>
                    <a:pt x="4583" y="70095"/>
                  </a:lnTo>
                  <a:lnTo>
                    <a:pt x="4583" y="70571"/>
                  </a:lnTo>
                  <a:lnTo>
                    <a:pt x="4583" y="71488"/>
                  </a:lnTo>
                  <a:lnTo>
                    <a:pt x="4106" y="71928"/>
                  </a:lnTo>
                  <a:lnTo>
                    <a:pt x="4583" y="72404"/>
                  </a:lnTo>
                  <a:lnTo>
                    <a:pt x="5023" y="71928"/>
                  </a:lnTo>
                  <a:lnTo>
                    <a:pt x="5500" y="72404"/>
                  </a:lnTo>
                  <a:lnTo>
                    <a:pt x="6856" y="71928"/>
                  </a:lnTo>
                  <a:lnTo>
                    <a:pt x="8689" y="71928"/>
                  </a:lnTo>
                  <a:lnTo>
                    <a:pt x="8689" y="71488"/>
                  </a:lnTo>
                  <a:lnTo>
                    <a:pt x="8249" y="70571"/>
                  </a:lnTo>
                  <a:lnTo>
                    <a:pt x="8249" y="69655"/>
                  </a:lnTo>
                  <a:lnTo>
                    <a:pt x="8689" y="69178"/>
                  </a:lnTo>
                  <a:lnTo>
                    <a:pt x="9606" y="69178"/>
                  </a:lnTo>
                  <a:lnTo>
                    <a:pt x="10082" y="68262"/>
                  </a:lnTo>
                  <a:lnTo>
                    <a:pt x="9606" y="68738"/>
                  </a:lnTo>
                  <a:lnTo>
                    <a:pt x="10082" y="67822"/>
                  </a:lnTo>
                  <a:lnTo>
                    <a:pt x="10999" y="67345"/>
                  </a:lnTo>
                  <a:lnTo>
                    <a:pt x="12355" y="67822"/>
                  </a:lnTo>
                  <a:lnTo>
                    <a:pt x="12355" y="68262"/>
                  </a:lnTo>
                  <a:lnTo>
                    <a:pt x="14188" y="68262"/>
                  </a:lnTo>
                  <a:lnTo>
                    <a:pt x="14188" y="67345"/>
                  </a:lnTo>
                  <a:lnTo>
                    <a:pt x="14188" y="66905"/>
                  </a:lnTo>
                  <a:lnTo>
                    <a:pt x="15105" y="65072"/>
                  </a:lnTo>
                  <a:lnTo>
                    <a:pt x="14665" y="64156"/>
                  </a:lnTo>
                  <a:lnTo>
                    <a:pt x="15105" y="63679"/>
                  </a:lnTo>
                  <a:lnTo>
                    <a:pt x="15581" y="63239"/>
                  </a:lnTo>
                  <a:lnTo>
                    <a:pt x="15581" y="62763"/>
                  </a:lnTo>
                  <a:lnTo>
                    <a:pt x="15105" y="62763"/>
                  </a:lnTo>
                  <a:lnTo>
                    <a:pt x="15581" y="61846"/>
                  </a:lnTo>
                  <a:lnTo>
                    <a:pt x="16021" y="61406"/>
                  </a:lnTo>
                  <a:lnTo>
                    <a:pt x="15581" y="60930"/>
                  </a:lnTo>
                  <a:lnTo>
                    <a:pt x="15581" y="60013"/>
                  </a:lnTo>
                  <a:lnTo>
                    <a:pt x="15581" y="59573"/>
                  </a:lnTo>
                  <a:lnTo>
                    <a:pt x="16021" y="59097"/>
                  </a:lnTo>
                  <a:lnTo>
                    <a:pt x="16021" y="58657"/>
                  </a:lnTo>
                  <a:lnTo>
                    <a:pt x="16498" y="57740"/>
                  </a:lnTo>
                  <a:lnTo>
                    <a:pt x="16498" y="57264"/>
                  </a:lnTo>
                  <a:lnTo>
                    <a:pt x="16498" y="56824"/>
                  </a:lnTo>
                  <a:lnTo>
                    <a:pt x="15581" y="55907"/>
                  </a:lnTo>
                  <a:lnTo>
                    <a:pt x="16938" y="55431"/>
                  </a:lnTo>
                  <a:lnTo>
                    <a:pt x="15105" y="54991"/>
                  </a:lnTo>
                  <a:lnTo>
                    <a:pt x="15581" y="54514"/>
                  </a:lnTo>
                  <a:lnTo>
                    <a:pt x="16498" y="54991"/>
                  </a:lnTo>
                  <a:lnTo>
                    <a:pt x="17414" y="54514"/>
                  </a:lnTo>
                  <a:lnTo>
                    <a:pt x="17854" y="53598"/>
                  </a:lnTo>
                  <a:lnTo>
                    <a:pt x="17854" y="53158"/>
                  </a:lnTo>
                  <a:lnTo>
                    <a:pt x="17854" y="52681"/>
                  </a:lnTo>
                  <a:lnTo>
                    <a:pt x="18771" y="52681"/>
                  </a:lnTo>
                  <a:lnTo>
                    <a:pt x="19687" y="53158"/>
                  </a:lnTo>
                  <a:lnTo>
                    <a:pt x="20164" y="52241"/>
                  </a:lnTo>
                  <a:lnTo>
                    <a:pt x="20604" y="51765"/>
                  </a:lnTo>
                  <a:lnTo>
                    <a:pt x="21520" y="50848"/>
                  </a:lnTo>
                  <a:lnTo>
                    <a:pt x="20164" y="50408"/>
                  </a:lnTo>
                  <a:lnTo>
                    <a:pt x="20164" y="49932"/>
                  </a:lnTo>
                  <a:lnTo>
                    <a:pt x="20604" y="49492"/>
                  </a:lnTo>
                  <a:lnTo>
                    <a:pt x="21080" y="49492"/>
                  </a:lnTo>
                  <a:lnTo>
                    <a:pt x="21997" y="48099"/>
                  </a:lnTo>
                  <a:lnTo>
                    <a:pt x="21520" y="47659"/>
                  </a:lnTo>
                  <a:lnTo>
                    <a:pt x="21520" y="46742"/>
                  </a:lnTo>
                  <a:lnTo>
                    <a:pt x="20604" y="47182"/>
                  </a:lnTo>
                  <a:lnTo>
                    <a:pt x="20604" y="46742"/>
                  </a:lnTo>
                  <a:lnTo>
                    <a:pt x="20604" y="46266"/>
                  </a:lnTo>
                  <a:lnTo>
                    <a:pt x="20164" y="45826"/>
                  </a:lnTo>
                  <a:lnTo>
                    <a:pt x="19687" y="45349"/>
                  </a:lnTo>
                  <a:lnTo>
                    <a:pt x="19247" y="44909"/>
                  </a:lnTo>
                  <a:lnTo>
                    <a:pt x="19247" y="44433"/>
                  </a:lnTo>
                  <a:lnTo>
                    <a:pt x="18331" y="44909"/>
                  </a:lnTo>
                  <a:lnTo>
                    <a:pt x="17854" y="44433"/>
                  </a:lnTo>
                  <a:lnTo>
                    <a:pt x="17414" y="43993"/>
                  </a:lnTo>
                  <a:lnTo>
                    <a:pt x="17414" y="43076"/>
                  </a:lnTo>
                  <a:lnTo>
                    <a:pt x="16938" y="42600"/>
                  </a:lnTo>
                  <a:lnTo>
                    <a:pt x="16938" y="42160"/>
                  </a:lnTo>
                  <a:lnTo>
                    <a:pt x="16021" y="41683"/>
                  </a:lnTo>
                  <a:lnTo>
                    <a:pt x="16498" y="41243"/>
                  </a:lnTo>
                  <a:lnTo>
                    <a:pt x="16938" y="40767"/>
                  </a:lnTo>
                  <a:lnTo>
                    <a:pt x="16938" y="39850"/>
                  </a:lnTo>
                  <a:lnTo>
                    <a:pt x="16938" y="39410"/>
                  </a:lnTo>
                  <a:lnTo>
                    <a:pt x="16938" y="38494"/>
                  </a:lnTo>
                  <a:lnTo>
                    <a:pt x="17414" y="38494"/>
                  </a:lnTo>
                  <a:lnTo>
                    <a:pt x="16938" y="38017"/>
                  </a:lnTo>
                  <a:lnTo>
                    <a:pt x="17414" y="37577"/>
                  </a:lnTo>
                  <a:lnTo>
                    <a:pt x="17414" y="36661"/>
                  </a:lnTo>
                  <a:lnTo>
                    <a:pt x="17854" y="35744"/>
                  </a:lnTo>
                  <a:lnTo>
                    <a:pt x="17854" y="34828"/>
                  </a:lnTo>
                  <a:lnTo>
                    <a:pt x="16021" y="35267"/>
                  </a:lnTo>
                  <a:lnTo>
                    <a:pt x="16021" y="33911"/>
                  </a:lnTo>
                  <a:lnTo>
                    <a:pt x="16498" y="33434"/>
                  </a:lnTo>
                  <a:lnTo>
                    <a:pt x="17854" y="33911"/>
                  </a:lnTo>
                  <a:lnTo>
                    <a:pt x="18331" y="33434"/>
                  </a:lnTo>
                  <a:lnTo>
                    <a:pt x="18771" y="33434"/>
                  </a:lnTo>
                  <a:lnTo>
                    <a:pt x="19247" y="32995"/>
                  </a:lnTo>
                  <a:lnTo>
                    <a:pt x="19687" y="32995"/>
                  </a:lnTo>
                  <a:lnTo>
                    <a:pt x="20604" y="32518"/>
                  </a:lnTo>
                  <a:lnTo>
                    <a:pt x="20164" y="32078"/>
                  </a:lnTo>
                  <a:lnTo>
                    <a:pt x="21080" y="30685"/>
                  </a:lnTo>
                  <a:lnTo>
                    <a:pt x="20604" y="30245"/>
                  </a:lnTo>
                  <a:lnTo>
                    <a:pt x="21520" y="30245"/>
                  </a:lnTo>
                  <a:lnTo>
                    <a:pt x="21997" y="29329"/>
                  </a:lnTo>
                  <a:lnTo>
                    <a:pt x="22437" y="29768"/>
                  </a:lnTo>
                  <a:lnTo>
                    <a:pt x="23353" y="29329"/>
                  </a:lnTo>
                  <a:lnTo>
                    <a:pt x="22913" y="28852"/>
                  </a:lnTo>
                  <a:lnTo>
                    <a:pt x="23353" y="28412"/>
                  </a:lnTo>
                  <a:lnTo>
                    <a:pt x="23830" y="27935"/>
                  </a:lnTo>
                  <a:lnTo>
                    <a:pt x="24746" y="27495"/>
                  </a:lnTo>
                  <a:lnTo>
                    <a:pt x="24746" y="26579"/>
                  </a:lnTo>
                  <a:lnTo>
                    <a:pt x="24746" y="26102"/>
                  </a:lnTo>
                  <a:lnTo>
                    <a:pt x="24746" y="25662"/>
                  </a:lnTo>
                  <a:lnTo>
                    <a:pt x="24746" y="24746"/>
                  </a:lnTo>
                  <a:lnTo>
                    <a:pt x="25186" y="24746"/>
                  </a:lnTo>
                  <a:lnTo>
                    <a:pt x="25663" y="23353"/>
                  </a:lnTo>
                  <a:lnTo>
                    <a:pt x="26103" y="22913"/>
                  </a:lnTo>
                  <a:lnTo>
                    <a:pt x="25663" y="22436"/>
                  </a:lnTo>
                  <a:lnTo>
                    <a:pt x="25663" y="21996"/>
                  </a:lnTo>
                  <a:lnTo>
                    <a:pt x="25663" y="21080"/>
                  </a:lnTo>
                  <a:lnTo>
                    <a:pt x="25663" y="20163"/>
                  </a:lnTo>
                  <a:lnTo>
                    <a:pt x="26103" y="19687"/>
                  </a:lnTo>
                  <a:lnTo>
                    <a:pt x="26103" y="19247"/>
                  </a:lnTo>
                  <a:lnTo>
                    <a:pt x="26103" y="18770"/>
                  </a:lnTo>
                  <a:lnTo>
                    <a:pt x="26579" y="17854"/>
                  </a:lnTo>
                  <a:lnTo>
                    <a:pt x="27496" y="17854"/>
                  </a:lnTo>
                  <a:lnTo>
                    <a:pt x="27496" y="16937"/>
                  </a:lnTo>
                  <a:lnTo>
                    <a:pt x="27496" y="16021"/>
                  </a:lnTo>
                  <a:lnTo>
                    <a:pt x="27496" y="15581"/>
                  </a:lnTo>
                  <a:lnTo>
                    <a:pt x="27936" y="15581"/>
                  </a:lnTo>
                  <a:lnTo>
                    <a:pt x="28412" y="16021"/>
                  </a:lnTo>
                  <a:lnTo>
                    <a:pt x="29329" y="15104"/>
                  </a:lnTo>
                  <a:lnTo>
                    <a:pt x="29769" y="15581"/>
                  </a:lnTo>
                  <a:lnTo>
                    <a:pt x="31162" y="15581"/>
                  </a:lnTo>
                  <a:lnTo>
                    <a:pt x="31602" y="15104"/>
                  </a:lnTo>
                  <a:lnTo>
                    <a:pt x="31602" y="14188"/>
                  </a:lnTo>
                  <a:lnTo>
                    <a:pt x="31162" y="13748"/>
                  </a:lnTo>
                  <a:lnTo>
                    <a:pt x="30685" y="12831"/>
                  </a:lnTo>
                  <a:lnTo>
                    <a:pt x="30685" y="12355"/>
                  </a:lnTo>
                  <a:lnTo>
                    <a:pt x="30245" y="11438"/>
                  </a:lnTo>
                  <a:lnTo>
                    <a:pt x="30245" y="10522"/>
                  </a:lnTo>
                  <a:lnTo>
                    <a:pt x="30685" y="10082"/>
                  </a:lnTo>
                  <a:lnTo>
                    <a:pt x="30245" y="9605"/>
                  </a:lnTo>
                  <a:lnTo>
                    <a:pt x="30245" y="9165"/>
                  </a:lnTo>
                  <a:lnTo>
                    <a:pt x="29769" y="8689"/>
                  </a:lnTo>
                  <a:lnTo>
                    <a:pt x="29769" y="7772"/>
                  </a:lnTo>
                  <a:lnTo>
                    <a:pt x="29769" y="7332"/>
                  </a:lnTo>
                  <a:lnTo>
                    <a:pt x="29769" y="6856"/>
                  </a:lnTo>
                  <a:lnTo>
                    <a:pt x="28852" y="7332"/>
                  </a:lnTo>
                  <a:lnTo>
                    <a:pt x="28412" y="7332"/>
                  </a:lnTo>
                  <a:lnTo>
                    <a:pt x="28852" y="6416"/>
                  </a:lnTo>
                  <a:lnTo>
                    <a:pt x="28852" y="5939"/>
                  </a:lnTo>
                  <a:lnTo>
                    <a:pt x="28852" y="5499"/>
                  </a:lnTo>
                  <a:lnTo>
                    <a:pt x="28852" y="5023"/>
                  </a:lnTo>
                  <a:lnTo>
                    <a:pt x="28852" y="4583"/>
                  </a:lnTo>
                  <a:lnTo>
                    <a:pt x="28412" y="4106"/>
                  </a:lnTo>
                  <a:lnTo>
                    <a:pt x="28412" y="3190"/>
                  </a:lnTo>
                  <a:lnTo>
                    <a:pt x="27936" y="3190"/>
                  </a:lnTo>
                  <a:lnTo>
                    <a:pt x="26579" y="2750"/>
                  </a:lnTo>
                  <a:lnTo>
                    <a:pt x="25663" y="2273"/>
                  </a:lnTo>
                  <a:lnTo>
                    <a:pt x="25186" y="2273"/>
                  </a:lnTo>
                  <a:lnTo>
                    <a:pt x="24746" y="1833"/>
                  </a:lnTo>
                  <a:lnTo>
                    <a:pt x="24270" y="1833"/>
                  </a:lnTo>
                  <a:lnTo>
                    <a:pt x="24270" y="917"/>
                  </a:lnTo>
                  <a:lnTo>
                    <a:pt x="23353" y="440"/>
                  </a:lnTo>
                  <a:lnTo>
                    <a:pt x="21997" y="0"/>
                  </a:lnTo>
                  <a:close/>
                </a:path>
              </a:pathLst>
            </a:custGeom>
            <a:solidFill>
              <a:schemeClr val="accent2"/>
            </a:solidFill>
            <a:ln cap="flat" cmpd="sng" w="9525">
              <a:solidFill>
                <a:schemeClr val="accent2"/>
              </a:solidFill>
              <a:prstDash val="solid"/>
              <a:round/>
              <a:headEnd len="sm" w="sm" type="none"/>
              <a:tailEnd len="sm" w="sm" type="none"/>
            </a:ln>
            <a:effectLst>
              <a:outerShdw blurRad="57150" rotWithShape="0" algn="bl" dir="5400000" dist="19050">
                <a:schemeClr val="dk1">
                  <a:alpha val="2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6" name="Google Shape;916;p46"/>
            <p:cNvSpPr/>
            <p:nvPr/>
          </p:nvSpPr>
          <p:spPr>
            <a:xfrm>
              <a:off x="6177510" y="1691468"/>
              <a:ext cx="500929" cy="869256"/>
            </a:xfrm>
            <a:custGeom>
              <a:rect b="b" l="l" r="r" t="t"/>
              <a:pathLst>
                <a:path extrusionOk="0" h="54075" w="31162">
                  <a:moveTo>
                    <a:pt x="12832" y="1"/>
                  </a:moveTo>
                  <a:lnTo>
                    <a:pt x="12355" y="477"/>
                  </a:lnTo>
                  <a:lnTo>
                    <a:pt x="11439" y="1394"/>
                  </a:lnTo>
                  <a:lnTo>
                    <a:pt x="10522" y="1394"/>
                  </a:lnTo>
                  <a:lnTo>
                    <a:pt x="10082" y="1834"/>
                  </a:lnTo>
                  <a:lnTo>
                    <a:pt x="10522" y="3667"/>
                  </a:lnTo>
                  <a:lnTo>
                    <a:pt x="10082" y="5060"/>
                  </a:lnTo>
                  <a:lnTo>
                    <a:pt x="10082" y="5500"/>
                  </a:lnTo>
                  <a:lnTo>
                    <a:pt x="10082" y="5976"/>
                  </a:lnTo>
                  <a:lnTo>
                    <a:pt x="10082" y="6416"/>
                  </a:lnTo>
                  <a:lnTo>
                    <a:pt x="9606" y="6893"/>
                  </a:lnTo>
                  <a:lnTo>
                    <a:pt x="9166" y="7809"/>
                  </a:lnTo>
                  <a:lnTo>
                    <a:pt x="9166" y="8249"/>
                  </a:lnTo>
                  <a:lnTo>
                    <a:pt x="8689" y="8249"/>
                  </a:lnTo>
                  <a:lnTo>
                    <a:pt x="7773" y="8726"/>
                  </a:lnTo>
                  <a:lnTo>
                    <a:pt x="7333" y="7809"/>
                  </a:lnTo>
                  <a:lnTo>
                    <a:pt x="6856" y="7809"/>
                  </a:lnTo>
                  <a:lnTo>
                    <a:pt x="6416" y="8726"/>
                  </a:lnTo>
                  <a:lnTo>
                    <a:pt x="4583" y="8726"/>
                  </a:lnTo>
                  <a:lnTo>
                    <a:pt x="4107" y="8249"/>
                  </a:lnTo>
                  <a:lnTo>
                    <a:pt x="3190" y="8249"/>
                  </a:lnTo>
                  <a:lnTo>
                    <a:pt x="2750" y="7333"/>
                  </a:lnTo>
                  <a:lnTo>
                    <a:pt x="2750" y="6893"/>
                  </a:lnTo>
                  <a:lnTo>
                    <a:pt x="1357" y="6416"/>
                  </a:lnTo>
                  <a:lnTo>
                    <a:pt x="917" y="5976"/>
                  </a:lnTo>
                  <a:lnTo>
                    <a:pt x="441" y="5976"/>
                  </a:lnTo>
                  <a:lnTo>
                    <a:pt x="1" y="6893"/>
                  </a:lnTo>
                  <a:lnTo>
                    <a:pt x="441" y="7809"/>
                  </a:lnTo>
                  <a:lnTo>
                    <a:pt x="1357" y="8249"/>
                  </a:lnTo>
                  <a:lnTo>
                    <a:pt x="2274" y="8726"/>
                  </a:lnTo>
                  <a:lnTo>
                    <a:pt x="2274" y="9642"/>
                  </a:lnTo>
                  <a:lnTo>
                    <a:pt x="2750" y="9642"/>
                  </a:lnTo>
                  <a:lnTo>
                    <a:pt x="3190" y="10082"/>
                  </a:lnTo>
                  <a:lnTo>
                    <a:pt x="3667" y="10082"/>
                  </a:lnTo>
                  <a:lnTo>
                    <a:pt x="5023" y="10559"/>
                  </a:lnTo>
                  <a:lnTo>
                    <a:pt x="5940" y="10999"/>
                  </a:lnTo>
                  <a:lnTo>
                    <a:pt x="6416" y="10999"/>
                  </a:lnTo>
                  <a:lnTo>
                    <a:pt x="6416" y="11915"/>
                  </a:lnTo>
                  <a:lnTo>
                    <a:pt x="6856" y="12392"/>
                  </a:lnTo>
                  <a:lnTo>
                    <a:pt x="6856" y="12832"/>
                  </a:lnTo>
                  <a:lnTo>
                    <a:pt x="6856" y="13308"/>
                  </a:lnTo>
                  <a:lnTo>
                    <a:pt x="6856" y="13748"/>
                  </a:lnTo>
                  <a:lnTo>
                    <a:pt x="7333" y="14225"/>
                  </a:lnTo>
                  <a:lnTo>
                    <a:pt x="6856" y="15141"/>
                  </a:lnTo>
                  <a:lnTo>
                    <a:pt x="7773" y="14665"/>
                  </a:lnTo>
                  <a:lnTo>
                    <a:pt x="7773" y="15141"/>
                  </a:lnTo>
                  <a:lnTo>
                    <a:pt x="7773" y="15581"/>
                  </a:lnTo>
                  <a:lnTo>
                    <a:pt x="7773" y="16498"/>
                  </a:lnTo>
                  <a:lnTo>
                    <a:pt x="8249" y="16974"/>
                  </a:lnTo>
                  <a:lnTo>
                    <a:pt x="8249" y="17414"/>
                  </a:lnTo>
                  <a:lnTo>
                    <a:pt x="8689" y="17891"/>
                  </a:lnTo>
                  <a:lnTo>
                    <a:pt x="8249" y="18331"/>
                  </a:lnTo>
                  <a:lnTo>
                    <a:pt x="8249" y="19247"/>
                  </a:lnTo>
                  <a:lnTo>
                    <a:pt x="8689" y="20164"/>
                  </a:lnTo>
                  <a:lnTo>
                    <a:pt x="8689" y="20640"/>
                  </a:lnTo>
                  <a:lnTo>
                    <a:pt x="9166" y="21557"/>
                  </a:lnTo>
                  <a:lnTo>
                    <a:pt x="9606" y="21997"/>
                  </a:lnTo>
                  <a:lnTo>
                    <a:pt x="9606" y="22913"/>
                  </a:lnTo>
                  <a:lnTo>
                    <a:pt x="10082" y="22913"/>
                  </a:lnTo>
                  <a:lnTo>
                    <a:pt x="10522" y="23390"/>
                  </a:lnTo>
                  <a:lnTo>
                    <a:pt x="11915" y="23390"/>
                  </a:lnTo>
                  <a:lnTo>
                    <a:pt x="11915" y="23830"/>
                  </a:lnTo>
                  <a:lnTo>
                    <a:pt x="12355" y="24306"/>
                  </a:lnTo>
                  <a:lnTo>
                    <a:pt x="12355" y="24746"/>
                  </a:lnTo>
                  <a:lnTo>
                    <a:pt x="12355" y="25223"/>
                  </a:lnTo>
                  <a:lnTo>
                    <a:pt x="12355" y="26139"/>
                  </a:lnTo>
                  <a:lnTo>
                    <a:pt x="12355" y="27056"/>
                  </a:lnTo>
                  <a:lnTo>
                    <a:pt x="12832" y="27056"/>
                  </a:lnTo>
                  <a:lnTo>
                    <a:pt x="12832" y="27972"/>
                  </a:lnTo>
                  <a:lnTo>
                    <a:pt x="11439" y="27972"/>
                  </a:lnTo>
                  <a:lnTo>
                    <a:pt x="11439" y="28412"/>
                  </a:lnTo>
                  <a:lnTo>
                    <a:pt x="10522" y="29805"/>
                  </a:lnTo>
                  <a:lnTo>
                    <a:pt x="10522" y="30245"/>
                  </a:lnTo>
                  <a:lnTo>
                    <a:pt x="10082" y="31162"/>
                  </a:lnTo>
                  <a:lnTo>
                    <a:pt x="9606" y="32078"/>
                  </a:lnTo>
                  <a:lnTo>
                    <a:pt x="8689" y="32995"/>
                  </a:lnTo>
                  <a:lnTo>
                    <a:pt x="9166" y="33471"/>
                  </a:lnTo>
                  <a:lnTo>
                    <a:pt x="9166" y="33911"/>
                  </a:lnTo>
                  <a:lnTo>
                    <a:pt x="8249" y="34388"/>
                  </a:lnTo>
                  <a:lnTo>
                    <a:pt x="7773" y="34828"/>
                  </a:lnTo>
                  <a:lnTo>
                    <a:pt x="7333" y="35744"/>
                  </a:lnTo>
                  <a:lnTo>
                    <a:pt x="7333" y="36221"/>
                  </a:lnTo>
                  <a:lnTo>
                    <a:pt x="7333" y="37138"/>
                  </a:lnTo>
                  <a:lnTo>
                    <a:pt x="6416" y="37577"/>
                  </a:lnTo>
                  <a:lnTo>
                    <a:pt x="5940" y="37138"/>
                  </a:lnTo>
                  <a:lnTo>
                    <a:pt x="5023" y="37138"/>
                  </a:lnTo>
                  <a:lnTo>
                    <a:pt x="5500" y="38054"/>
                  </a:lnTo>
                  <a:lnTo>
                    <a:pt x="4583" y="39410"/>
                  </a:lnTo>
                  <a:lnTo>
                    <a:pt x="4583" y="40327"/>
                  </a:lnTo>
                  <a:lnTo>
                    <a:pt x="4583" y="40804"/>
                  </a:lnTo>
                  <a:lnTo>
                    <a:pt x="5023" y="41243"/>
                  </a:lnTo>
                  <a:lnTo>
                    <a:pt x="5023" y="42160"/>
                  </a:lnTo>
                  <a:lnTo>
                    <a:pt x="4583" y="42637"/>
                  </a:lnTo>
                  <a:lnTo>
                    <a:pt x="4583" y="43076"/>
                  </a:lnTo>
                  <a:lnTo>
                    <a:pt x="5500" y="43553"/>
                  </a:lnTo>
                  <a:lnTo>
                    <a:pt x="5940" y="43993"/>
                  </a:lnTo>
                  <a:lnTo>
                    <a:pt x="5940" y="44909"/>
                  </a:lnTo>
                  <a:lnTo>
                    <a:pt x="5940" y="46303"/>
                  </a:lnTo>
                  <a:lnTo>
                    <a:pt x="5940" y="47659"/>
                  </a:lnTo>
                  <a:lnTo>
                    <a:pt x="5023" y="48136"/>
                  </a:lnTo>
                  <a:lnTo>
                    <a:pt x="5023" y="49052"/>
                  </a:lnTo>
                  <a:lnTo>
                    <a:pt x="5023" y="49492"/>
                  </a:lnTo>
                  <a:lnTo>
                    <a:pt x="6416" y="50885"/>
                  </a:lnTo>
                  <a:lnTo>
                    <a:pt x="7773" y="50885"/>
                  </a:lnTo>
                  <a:lnTo>
                    <a:pt x="8249" y="51325"/>
                  </a:lnTo>
                  <a:lnTo>
                    <a:pt x="9606" y="51325"/>
                  </a:lnTo>
                  <a:lnTo>
                    <a:pt x="10082" y="52242"/>
                  </a:lnTo>
                  <a:lnTo>
                    <a:pt x="10522" y="53158"/>
                  </a:lnTo>
                  <a:lnTo>
                    <a:pt x="10999" y="53635"/>
                  </a:lnTo>
                  <a:lnTo>
                    <a:pt x="11439" y="54075"/>
                  </a:lnTo>
                  <a:lnTo>
                    <a:pt x="12832" y="54075"/>
                  </a:lnTo>
                  <a:lnTo>
                    <a:pt x="13272" y="53635"/>
                  </a:lnTo>
                  <a:lnTo>
                    <a:pt x="13748" y="52718"/>
                  </a:lnTo>
                  <a:lnTo>
                    <a:pt x="14188" y="52242"/>
                  </a:lnTo>
                  <a:lnTo>
                    <a:pt x="14665" y="53158"/>
                  </a:lnTo>
                  <a:lnTo>
                    <a:pt x="15105" y="52718"/>
                  </a:lnTo>
                  <a:lnTo>
                    <a:pt x="15581" y="52242"/>
                  </a:lnTo>
                  <a:lnTo>
                    <a:pt x="16498" y="51802"/>
                  </a:lnTo>
                  <a:lnTo>
                    <a:pt x="17854" y="50885"/>
                  </a:lnTo>
                  <a:lnTo>
                    <a:pt x="19247" y="50885"/>
                  </a:lnTo>
                  <a:lnTo>
                    <a:pt x="19247" y="50409"/>
                  </a:lnTo>
                  <a:lnTo>
                    <a:pt x="18771" y="49969"/>
                  </a:lnTo>
                  <a:lnTo>
                    <a:pt x="19687" y="49492"/>
                  </a:lnTo>
                  <a:lnTo>
                    <a:pt x="20164" y="50409"/>
                  </a:lnTo>
                  <a:lnTo>
                    <a:pt x="20604" y="49969"/>
                  </a:lnTo>
                  <a:lnTo>
                    <a:pt x="21520" y="49492"/>
                  </a:lnTo>
                  <a:lnTo>
                    <a:pt x="21997" y="48136"/>
                  </a:lnTo>
                  <a:lnTo>
                    <a:pt x="22437" y="48576"/>
                  </a:lnTo>
                  <a:lnTo>
                    <a:pt x="23830" y="48576"/>
                  </a:lnTo>
                  <a:lnTo>
                    <a:pt x="24270" y="48136"/>
                  </a:lnTo>
                  <a:lnTo>
                    <a:pt x="24746" y="47219"/>
                  </a:lnTo>
                  <a:lnTo>
                    <a:pt x="25186" y="46303"/>
                  </a:lnTo>
                  <a:lnTo>
                    <a:pt x="25663" y="45386"/>
                  </a:lnTo>
                  <a:lnTo>
                    <a:pt x="26103" y="44470"/>
                  </a:lnTo>
                  <a:lnTo>
                    <a:pt x="26579" y="43993"/>
                  </a:lnTo>
                  <a:lnTo>
                    <a:pt x="27019" y="43553"/>
                  </a:lnTo>
                  <a:lnTo>
                    <a:pt x="27496" y="42637"/>
                  </a:lnTo>
                  <a:lnTo>
                    <a:pt x="27496" y="41720"/>
                  </a:lnTo>
                  <a:lnTo>
                    <a:pt x="27936" y="41243"/>
                  </a:lnTo>
                  <a:lnTo>
                    <a:pt x="27936" y="41720"/>
                  </a:lnTo>
                  <a:lnTo>
                    <a:pt x="28412" y="41243"/>
                  </a:lnTo>
                  <a:lnTo>
                    <a:pt x="28852" y="40804"/>
                  </a:lnTo>
                  <a:lnTo>
                    <a:pt x="28412" y="40327"/>
                  </a:lnTo>
                  <a:lnTo>
                    <a:pt x="28852" y="39887"/>
                  </a:lnTo>
                  <a:lnTo>
                    <a:pt x="28412" y="38971"/>
                  </a:lnTo>
                  <a:lnTo>
                    <a:pt x="28852" y="38494"/>
                  </a:lnTo>
                  <a:lnTo>
                    <a:pt x="29329" y="38054"/>
                  </a:lnTo>
                  <a:lnTo>
                    <a:pt x="29329" y="37577"/>
                  </a:lnTo>
                  <a:lnTo>
                    <a:pt x="29769" y="36221"/>
                  </a:lnTo>
                  <a:lnTo>
                    <a:pt x="30685" y="35744"/>
                  </a:lnTo>
                  <a:lnTo>
                    <a:pt x="31162" y="34828"/>
                  </a:lnTo>
                  <a:lnTo>
                    <a:pt x="30685" y="33911"/>
                  </a:lnTo>
                  <a:lnTo>
                    <a:pt x="30245" y="33471"/>
                  </a:lnTo>
                  <a:lnTo>
                    <a:pt x="28852" y="32995"/>
                  </a:lnTo>
                  <a:lnTo>
                    <a:pt x="27019" y="32555"/>
                  </a:lnTo>
                  <a:lnTo>
                    <a:pt x="26579" y="32078"/>
                  </a:lnTo>
                  <a:lnTo>
                    <a:pt x="26103" y="31638"/>
                  </a:lnTo>
                  <a:lnTo>
                    <a:pt x="25663" y="31638"/>
                  </a:lnTo>
                  <a:lnTo>
                    <a:pt x="25186" y="30722"/>
                  </a:lnTo>
                  <a:lnTo>
                    <a:pt x="26103" y="30722"/>
                  </a:lnTo>
                  <a:lnTo>
                    <a:pt x="26579" y="30245"/>
                  </a:lnTo>
                  <a:lnTo>
                    <a:pt x="26579" y="29805"/>
                  </a:lnTo>
                  <a:lnTo>
                    <a:pt x="26579" y="29329"/>
                  </a:lnTo>
                  <a:lnTo>
                    <a:pt x="26103" y="28889"/>
                  </a:lnTo>
                  <a:lnTo>
                    <a:pt x="25663" y="28412"/>
                  </a:lnTo>
                  <a:lnTo>
                    <a:pt x="24746" y="28412"/>
                  </a:lnTo>
                  <a:lnTo>
                    <a:pt x="24746" y="27972"/>
                  </a:lnTo>
                  <a:lnTo>
                    <a:pt x="24746" y="27496"/>
                  </a:lnTo>
                  <a:lnTo>
                    <a:pt x="24270" y="27056"/>
                  </a:lnTo>
                  <a:lnTo>
                    <a:pt x="23830" y="27056"/>
                  </a:lnTo>
                  <a:lnTo>
                    <a:pt x="24746" y="26579"/>
                  </a:lnTo>
                  <a:lnTo>
                    <a:pt x="24270" y="26139"/>
                  </a:lnTo>
                  <a:lnTo>
                    <a:pt x="24270" y="25663"/>
                  </a:lnTo>
                  <a:lnTo>
                    <a:pt x="23830" y="26139"/>
                  </a:lnTo>
                  <a:lnTo>
                    <a:pt x="23353" y="25663"/>
                  </a:lnTo>
                  <a:lnTo>
                    <a:pt x="23353" y="25223"/>
                  </a:lnTo>
                  <a:lnTo>
                    <a:pt x="23353" y="24746"/>
                  </a:lnTo>
                  <a:lnTo>
                    <a:pt x="22913" y="24306"/>
                  </a:lnTo>
                  <a:lnTo>
                    <a:pt x="22913" y="23830"/>
                  </a:lnTo>
                  <a:lnTo>
                    <a:pt x="22437" y="23830"/>
                  </a:lnTo>
                  <a:lnTo>
                    <a:pt x="22437" y="23390"/>
                  </a:lnTo>
                  <a:lnTo>
                    <a:pt x="22437" y="22913"/>
                  </a:lnTo>
                  <a:lnTo>
                    <a:pt x="22913" y="22473"/>
                  </a:lnTo>
                  <a:lnTo>
                    <a:pt x="22437" y="21557"/>
                  </a:lnTo>
                  <a:lnTo>
                    <a:pt x="22913" y="21080"/>
                  </a:lnTo>
                  <a:lnTo>
                    <a:pt x="22913" y="20640"/>
                  </a:lnTo>
                  <a:lnTo>
                    <a:pt x="22913" y="20164"/>
                  </a:lnTo>
                  <a:lnTo>
                    <a:pt x="22437" y="19247"/>
                  </a:lnTo>
                  <a:lnTo>
                    <a:pt x="21520" y="18331"/>
                  </a:lnTo>
                  <a:lnTo>
                    <a:pt x="21080" y="17891"/>
                  </a:lnTo>
                  <a:lnTo>
                    <a:pt x="20164" y="17414"/>
                  </a:lnTo>
                  <a:lnTo>
                    <a:pt x="20164" y="16974"/>
                  </a:lnTo>
                  <a:lnTo>
                    <a:pt x="19687" y="16498"/>
                  </a:lnTo>
                  <a:lnTo>
                    <a:pt x="19247" y="15581"/>
                  </a:lnTo>
                  <a:lnTo>
                    <a:pt x="18771" y="14665"/>
                  </a:lnTo>
                  <a:lnTo>
                    <a:pt x="18771" y="14225"/>
                  </a:lnTo>
                  <a:lnTo>
                    <a:pt x="18771" y="13308"/>
                  </a:lnTo>
                  <a:lnTo>
                    <a:pt x="19247" y="12392"/>
                  </a:lnTo>
                  <a:lnTo>
                    <a:pt x="19247" y="11915"/>
                  </a:lnTo>
                  <a:lnTo>
                    <a:pt x="19247" y="10999"/>
                  </a:lnTo>
                  <a:lnTo>
                    <a:pt x="18331" y="10082"/>
                  </a:lnTo>
                  <a:lnTo>
                    <a:pt x="17414" y="9642"/>
                  </a:lnTo>
                  <a:lnTo>
                    <a:pt x="16938" y="9642"/>
                  </a:lnTo>
                  <a:lnTo>
                    <a:pt x="16938" y="9166"/>
                  </a:lnTo>
                  <a:lnTo>
                    <a:pt x="16498" y="8726"/>
                  </a:lnTo>
                  <a:lnTo>
                    <a:pt x="16021" y="8249"/>
                  </a:lnTo>
                  <a:lnTo>
                    <a:pt x="15581" y="7809"/>
                  </a:lnTo>
                  <a:lnTo>
                    <a:pt x="15581" y="7333"/>
                  </a:lnTo>
                  <a:lnTo>
                    <a:pt x="16021" y="6893"/>
                  </a:lnTo>
                  <a:lnTo>
                    <a:pt x="16021" y="6416"/>
                  </a:lnTo>
                  <a:lnTo>
                    <a:pt x="16498" y="5976"/>
                  </a:lnTo>
                  <a:lnTo>
                    <a:pt x="16021" y="5976"/>
                  </a:lnTo>
                  <a:lnTo>
                    <a:pt x="16021" y="5500"/>
                  </a:lnTo>
                  <a:lnTo>
                    <a:pt x="16021" y="5060"/>
                  </a:lnTo>
                  <a:lnTo>
                    <a:pt x="15581" y="4583"/>
                  </a:lnTo>
                  <a:lnTo>
                    <a:pt x="15581" y="3667"/>
                  </a:lnTo>
                  <a:lnTo>
                    <a:pt x="16021" y="2750"/>
                  </a:lnTo>
                  <a:lnTo>
                    <a:pt x="16021" y="2310"/>
                  </a:lnTo>
                  <a:lnTo>
                    <a:pt x="15581" y="1834"/>
                  </a:lnTo>
                  <a:lnTo>
                    <a:pt x="15105" y="1394"/>
                  </a:lnTo>
                  <a:lnTo>
                    <a:pt x="13272" y="1394"/>
                  </a:lnTo>
                  <a:lnTo>
                    <a:pt x="13748" y="1"/>
                  </a:lnTo>
                  <a:close/>
                </a:path>
              </a:pathLst>
            </a:custGeom>
            <a:solidFill>
              <a:schemeClr val="dk2"/>
            </a:solidFill>
            <a:ln cap="flat" cmpd="sng" w="9525">
              <a:solidFill>
                <a:schemeClr val="dk2"/>
              </a:solidFill>
              <a:prstDash val="solid"/>
              <a:round/>
              <a:headEnd len="sm" w="sm" type="none"/>
              <a:tailEnd len="sm" w="sm" type="none"/>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7" name="Google Shape;917;p46"/>
            <p:cNvSpPr/>
            <p:nvPr/>
          </p:nvSpPr>
          <p:spPr>
            <a:xfrm>
              <a:off x="6457440" y="3857204"/>
              <a:ext cx="412533" cy="265205"/>
            </a:xfrm>
            <a:custGeom>
              <a:rect b="b" l="l" r="r" t="t"/>
              <a:pathLst>
                <a:path extrusionOk="0" h="16498" w="25663">
                  <a:moveTo>
                    <a:pt x="17854" y="0"/>
                  </a:moveTo>
                  <a:lnTo>
                    <a:pt x="16021" y="917"/>
                  </a:lnTo>
                  <a:lnTo>
                    <a:pt x="15581" y="917"/>
                  </a:lnTo>
                  <a:lnTo>
                    <a:pt x="15104" y="2310"/>
                  </a:lnTo>
                  <a:lnTo>
                    <a:pt x="13748" y="3226"/>
                  </a:lnTo>
                  <a:lnTo>
                    <a:pt x="12831" y="3666"/>
                  </a:lnTo>
                  <a:lnTo>
                    <a:pt x="12355" y="4143"/>
                  </a:lnTo>
                  <a:lnTo>
                    <a:pt x="11438" y="4583"/>
                  </a:lnTo>
                  <a:lnTo>
                    <a:pt x="10522" y="4143"/>
                  </a:lnTo>
                  <a:lnTo>
                    <a:pt x="7332" y="4143"/>
                  </a:lnTo>
                  <a:lnTo>
                    <a:pt x="6416" y="4583"/>
                  </a:lnTo>
                  <a:lnTo>
                    <a:pt x="5499" y="4143"/>
                  </a:lnTo>
                  <a:lnTo>
                    <a:pt x="2273" y="4143"/>
                  </a:lnTo>
                  <a:lnTo>
                    <a:pt x="2273" y="3666"/>
                  </a:lnTo>
                  <a:lnTo>
                    <a:pt x="2273" y="3226"/>
                  </a:lnTo>
                  <a:lnTo>
                    <a:pt x="2273" y="2750"/>
                  </a:lnTo>
                  <a:lnTo>
                    <a:pt x="1833" y="2310"/>
                  </a:lnTo>
                  <a:lnTo>
                    <a:pt x="917" y="2750"/>
                  </a:lnTo>
                  <a:lnTo>
                    <a:pt x="440" y="3666"/>
                  </a:lnTo>
                  <a:lnTo>
                    <a:pt x="0" y="3666"/>
                  </a:lnTo>
                  <a:lnTo>
                    <a:pt x="440" y="4583"/>
                  </a:lnTo>
                  <a:lnTo>
                    <a:pt x="917" y="5499"/>
                  </a:lnTo>
                  <a:lnTo>
                    <a:pt x="1357" y="5976"/>
                  </a:lnTo>
                  <a:lnTo>
                    <a:pt x="1357" y="6416"/>
                  </a:lnTo>
                  <a:lnTo>
                    <a:pt x="2273" y="6416"/>
                  </a:lnTo>
                  <a:lnTo>
                    <a:pt x="2750" y="6892"/>
                  </a:lnTo>
                  <a:lnTo>
                    <a:pt x="2273" y="7332"/>
                  </a:lnTo>
                  <a:lnTo>
                    <a:pt x="2273" y="7809"/>
                  </a:lnTo>
                  <a:lnTo>
                    <a:pt x="1357" y="8249"/>
                  </a:lnTo>
                  <a:lnTo>
                    <a:pt x="1357" y="8725"/>
                  </a:lnTo>
                  <a:lnTo>
                    <a:pt x="1357" y="9642"/>
                  </a:lnTo>
                  <a:lnTo>
                    <a:pt x="1357" y="10082"/>
                  </a:lnTo>
                  <a:lnTo>
                    <a:pt x="917" y="10082"/>
                  </a:lnTo>
                  <a:lnTo>
                    <a:pt x="917" y="10998"/>
                  </a:lnTo>
                  <a:lnTo>
                    <a:pt x="917" y="11475"/>
                  </a:lnTo>
                  <a:lnTo>
                    <a:pt x="1357" y="12391"/>
                  </a:lnTo>
                  <a:lnTo>
                    <a:pt x="2273" y="12831"/>
                  </a:lnTo>
                  <a:lnTo>
                    <a:pt x="2750" y="13308"/>
                  </a:lnTo>
                  <a:lnTo>
                    <a:pt x="3190" y="13748"/>
                  </a:lnTo>
                  <a:lnTo>
                    <a:pt x="3666" y="14224"/>
                  </a:lnTo>
                  <a:lnTo>
                    <a:pt x="4106" y="14664"/>
                  </a:lnTo>
                  <a:lnTo>
                    <a:pt x="4583" y="15141"/>
                  </a:lnTo>
                  <a:lnTo>
                    <a:pt x="4583" y="15581"/>
                  </a:lnTo>
                  <a:lnTo>
                    <a:pt x="4106" y="16057"/>
                  </a:lnTo>
                  <a:lnTo>
                    <a:pt x="5023" y="16497"/>
                  </a:lnTo>
                  <a:lnTo>
                    <a:pt x="6856" y="16497"/>
                  </a:lnTo>
                  <a:lnTo>
                    <a:pt x="7772" y="16057"/>
                  </a:lnTo>
                  <a:lnTo>
                    <a:pt x="8249" y="16497"/>
                  </a:lnTo>
                  <a:lnTo>
                    <a:pt x="9165" y="16057"/>
                  </a:lnTo>
                  <a:lnTo>
                    <a:pt x="8689" y="15581"/>
                  </a:lnTo>
                  <a:lnTo>
                    <a:pt x="9165" y="15581"/>
                  </a:lnTo>
                  <a:lnTo>
                    <a:pt x="10082" y="15141"/>
                  </a:lnTo>
                  <a:lnTo>
                    <a:pt x="10998" y="15141"/>
                  </a:lnTo>
                  <a:lnTo>
                    <a:pt x="11438" y="14664"/>
                  </a:lnTo>
                  <a:lnTo>
                    <a:pt x="11915" y="15581"/>
                  </a:lnTo>
                  <a:lnTo>
                    <a:pt x="13271" y="15581"/>
                  </a:lnTo>
                  <a:lnTo>
                    <a:pt x="13748" y="15141"/>
                  </a:lnTo>
                  <a:lnTo>
                    <a:pt x="15104" y="15141"/>
                  </a:lnTo>
                  <a:lnTo>
                    <a:pt x="15581" y="14664"/>
                  </a:lnTo>
                  <a:lnTo>
                    <a:pt x="17414" y="14664"/>
                  </a:lnTo>
                  <a:lnTo>
                    <a:pt x="17414" y="14224"/>
                  </a:lnTo>
                  <a:lnTo>
                    <a:pt x="16937" y="13748"/>
                  </a:lnTo>
                  <a:lnTo>
                    <a:pt x="16937" y="13308"/>
                  </a:lnTo>
                  <a:lnTo>
                    <a:pt x="17854" y="12831"/>
                  </a:lnTo>
                  <a:lnTo>
                    <a:pt x="18330" y="12831"/>
                  </a:lnTo>
                  <a:lnTo>
                    <a:pt x="18330" y="12391"/>
                  </a:lnTo>
                  <a:lnTo>
                    <a:pt x="18770" y="11915"/>
                  </a:lnTo>
                  <a:lnTo>
                    <a:pt x="18770" y="11475"/>
                  </a:lnTo>
                  <a:lnTo>
                    <a:pt x="19687" y="11475"/>
                  </a:lnTo>
                  <a:lnTo>
                    <a:pt x="20163" y="10998"/>
                  </a:lnTo>
                  <a:lnTo>
                    <a:pt x="21996" y="10998"/>
                  </a:lnTo>
                  <a:lnTo>
                    <a:pt x="21996" y="11475"/>
                  </a:lnTo>
                  <a:lnTo>
                    <a:pt x="23353" y="11475"/>
                  </a:lnTo>
                  <a:lnTo>
                    <a:pt x="24746" y="10998"/>
                  </a:lnTo>
                  <a:lnTo>
                    <a:pt x="24746" y="10558"/>
                  </a:lnTo>
                  <a:lnTo>
                    <a:pt x="24269" y="9642"/>
                  </a:lnTo>
                  <a:lnTo>
                    <a:pt x="23829" y="9642"/>
                  </a:lnTo>
                  <a:lnTo>
                    <a:pt x="23353" y="9165"/>
                  </a:lnTo>
                  <a:lnTo>
                    <a:pt x="23353" y="8725"/>
                  </a:lnTo>
                  <a:lnTo>
                    <a:pt x="22436" y="8725"/>
                  </a:lnTo>
                  <a:lnTo>
                    <a:pt x="21996" y="9642"/>
                  </a:lnTo>
                  <a:lnTo>
                    <a:pt x="21996" y="8249"/>
                  </a:lnTo>
                  <a:lnTo>
                    <a:pt x="21996" y="7809"/>
                  </a:lnTo>
                  <a:lnTo>
                    <a:pt x="22436" y="7332"/>
                  </a:lnTo>
                  <a:lnTo>
                    <a:pt x="22913" y="7332"/>
                  </a:lnTo>
                  <a:lnTo>
                    <a:pt x="22913" y="6892"/>
                  </a:lnTo>
                  <a:lnTo>
                    <a:pt x="23353" y="6416"/>
                  </a:lnTo>
                  <a:lnTo>
                    <a:pt x="22913" y="5976"/>
                  </a:lnTo>
                  <a:lnTo>
                    <a:pt x="22436" y="5059"/>
                  </a:lnTo>
                  <a:lnTo>
                    <a:pt x="23353" y="5059"/>
                  </a:lnTo>
                  <a:lnTo>
                    <a:pt x="22913" y="4143"/>
                  </a:lnTo>
                  <a:lnTo>
                    <a:pt x="22913" y="2750"/>
                  </a:lnTo>
                  <a:lnTo>
                    <a:pt x="25186" y="2750"/>
                  </a:lnTo>
                  <a:lnTo>
                    <a:pt x="25662" y="2310"/>
                  </a:lnTo>
                  <a:lnTo>
                    <a:pt x="25186" y="1393"/>
                  </a:lnTo>
                  <a:lnTo>
                    <a:pt x="22913" y="477"/>
                  </a:lnTo>
                  <a:lnTo>
                    <a:pt x="21520" y="477"/>
                  </a:lnTo>
                  <a:lnTo>
                    <a:pt x="20603" y="917"/>
                  </a:lnTo>
                  <a:lnTo>
                    <a:pt x="20163" y="477"/>
                  </a:lnTo>
                  <a:lnTo>
                    <a:pt x="18770" y="477"/>
                  </a:lnTo>
                  <a:lnTo>
                    <a:pt x="17854" y="0"/>
                  </a:lnTo>
                  <a:close/>
                </a:path>
              </a:pathLst>
            </a:custGeom>
            <a:solidFill>
              <a:schemeClr val="accent1"/>
            </a:solidFill>
            <a:ln cap="flat" cmpd="sng" w="9525">
              <a:solidFill>
                <a:schemeClr val="accent1"/>
              </a:solidFill>
              <a:prstDash val="solid"/>
              <a:round/>
              <a:headEnd len="sm" w="sm" type="none"/>
              <a:tailEnd len="sm" w="sm" type="none"/>
            </a:ln>
            <a:effectLst>
              <a:outerShdw blurRad="57150" rotWithShape="0" algn="bl" dir="1740000" dist="19050">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8" name="Google Shape;918;p46"/>
            <p:cNvSpPr/>
            <p:nvPr/>
          </p:nvSpPr>
          <p:spPr>
            <a:xfrm>
              <a:off x="6538168" y="4122394"/>
              <a:ext cx="16" cy="16"/>
            </a:xfrm>
            <a:custGeom>
              <a:rect b="b" l="l" r="r" t="t"/>
              <a:pathLst>
                <a:path extrusionOk="0" h="1" w="1">
                  <a:moveTo>
                    <a:pt x="1" y="0"/>
                  </a:moveTo>
                  <a:lnTo>
                    <a:pt x="1"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19" name="Google Shape;919;p46"/>
            <p:cNvSpPr/>
            <p:nvPr/>
          </p:nvSpPr>
          <p:spPr>
            <a:xfrm>
              <a:off x="6339578" y="3503603"/>
              <a:ext cx="566933" cy="427274"/>
            </a:xfrm>
            <a:custGeom>
              <a:rect b="b" l="l" r="r" t="t"/>
              <a:pathLst>
                <a:path extrusionOk="0" h="26580" w="35268">
                  <a:moveTo>
                    <a:pt x="19687" y="1"/>
                  </a:moveTo>
                  <a:lnTo>
                    <a:pt x="18330" y="478"/>
                  </a:lnTo>
                  <a:lnTo>
                    <a:pt x="18330" y="917"/>
                  </a:lnTo>
                  <a:lnTo>
                    <a:pt x="18330" y="1394"/>
                  </a:lnTo>
                  <a:lnTo>
                    <a:pt x="16021" y="1394"/>
                  </a:lnTo>
                  <a:lnTo>
                    <a:pt x="15104" y="2311"/>
                  </a:lnTo>
                  <a:lnTo>
                    <a:pt x="14664" y="2750"/>
                  </a:lnTo>
                  <a:lnTo>
                    <a:pt x="13271" y="2311"/>
                  </a:lnTo>
                  <a:lnTo>
                    <a:pt x="12831" y="2311"/>
                  </a:lnTo>
                  <a:lnTo>
                    <a:pt x="11915" y="2750"/>
                  </a:lnTo>
                  <a:lnTo>
                    <a:pt x="11438" y="3227"/>
                  </a:lnTo>
                  <a:lnTo>
                    <a:pt x="10522" y="3227"/>
                  </a:lnTo>
                  <a:lnTo>
                    <a:pt x="9605" y="2750"/>
                  </a:lnTo>
                  <a:lnTo>
                    <a:pt x="9165" y="2750"/>
                  </a:lnTo>
                  <a:lnTo>
                    <a:pt x="8249" y="2311"/>
                  </a:lnTo>
                  <a:lnTo>
                    <a:pt x="6856" y="2750"/>
                  </a:lnTo>
                  <a:lnTo>
                    <a:pt x="5939" y="2750"/>
                  </a:lnTo>
                  <a:lnTo>
                    <a:pt x="6856" y="4144"/>
                  </a:lnTo>
                  <a:lnTo>
                    <a:pt x="6856" y="4583"/>
                  </a:lnTo>
                  <a:lnTo>
                    <a:pt x="6416" y="5060"/>
                  </a:lnTo>
                  <a:lnTo>
                    <a:pt x="5939" y="5500"/>
                  </a:lnTo>
                  <a:lnTo>
                    <a:pt x="5499" y="5977"/>
                  </a:lnTo>
                  <a:lnTo>
                    <a:pt x="5023" y="5977"/>
                  </a:lnTo>
                  <a:lnTo>
                    <a:pt x="4583" y="6416"/>
                  </a:lnTo>
                  <a:lnTo>
                    <a:pt x="4106" y="6893"/>
                  </a:lnTo>
                  <a:lnTo>
                    <a:pt x="4106" y="8250"/>
                  </a:lnTo>
                  <a:lnTo>
                    <a:pt x="3666" y="8726"/>
                  </a:lnTo>
                  <a:lnTo>
                    <a:pt x="3666" y="10083"/>
                  </a:lnTo>
                  <a:lnTo>
                    <a:pt x="3190" y="10559"/>
                  </a:lnTo>
                  <a:lnTo>
                    <a:pt x="2750" y="10999"/>
                  </a:lnTo>
                  <a:lnTo>
                    <a:pt x="2273" y="10999"/>
                  </a:lnTo>
                  <a:lnTo>
                    <a:pt x="2273" y="11476"/>
                  </a:lnTo>
                  <a:lnTo>
                    <a:pt x="1833" y="12392"/>
                  </a:lnTo>
                  <a:lnTo>
                    <a:pt x="1357" y="12832"/>
                  </a:lnTo>
                  <a:lnTo>
                    <a:pt x="917" y="13309"/>
                  </a:lnTo>
                  <a:lnTo>
                    <a:pt x="440" y="13749"/>
                  </a:lnTo>
                  <a:lnTo>
                    <a:pt x="0" y="14665"/>
                  </a:lnTo>
                  <a:lnTo>
                    <a:pt x="0" y="15582"/>
                  </a:lnTo>
                  <a:lnTo>
                    <a:pt x="917" y="15582"/>
                  </a:lnTo>
                  <a:lnTo>
                    <a:pt x="917" y="16058"/>
                  </a:lnTo>
                  <a:lnTo>
                    <a:pt x="917" y="16975"/>
                  </a:lnTo>
                  <a:lnTo>
                    <a:pt x="917" y="17415"/>
                  </a:lnTo>
                  <a:lnTo>
                    <a:pt x="1357" y="17891"/>
                  </a:lnTo>
                  <a:lnTo>
                    <a:pt x="1357" y="19248"/>
                  </a:lnTo>
                  <a:lnTo>
                    <a:pt x="1833" y="19248"/>
                  </a:lnTo>
                  <a:lnTo>
                    <a:pt x="2273" y="18808"/>
                  </a:lnTo>
                  <a:lnTo>
                    <a:pt x="2750" y="18808"/>
                  </a:lnTo>
                  <a:lnTo>
                    <a:pt x="3190" y="19248"/>
                  </a:lnTo>
                  <a:lnTo>
                    <a:pt x="3666" y="19724"/>
                  </a:lnTo>
                  <a:lnTo>
                    <a:pt x="3666" y="20164"/>
                  </a:lnTo>
                  <a:lnTo>
                    <a:pt x="3190" y="21081"/>
                  </a:lnTo>
                  <a:lnTo>
                    <a:pt x="3190" y="21557"/>
                  </a:lnTo>
                  <a:lnTo>
                    <a:pt x="3190" y="21997"/>
                  </a:lnTo>
                  <a:lnTo>
                    <a:pt x="4583" y="21997"/>
                  </a:lnTo>
                  <a:lnTo>
                    <a:pt x="4583" y="21557"/>
                  </a:lnTo>
                  <a:lnTo>
                    <a:pt x="5023" y="21557"/>
                  </a:lnTo>
                  <a:lnTo>
                    <a:pt x="5499" y="21997"/>
                  </a:lnTo>
                  <a:lnTo>
                    <a:pt x="6856" y="22474"/>
                  </a:lnTo>
                  <a:lnTo>
                    <a:pt x="6856" y="21997"/>
                  </a:lnTo>
                  <a:lnTo>
                    <a:pt x="8249" y="21557"/>
                  </a:lnTo>
                  <a:lnTo>
                    <a:pt x="8689" y="21997"/>
                  </a:lnTo>
                  <a:lnTo>
                    <a:pt x="8249" y="22474"/>
                  </a:lnTo>
                  <a:lnTo>
                    <a:pt x="8249" y="22914"/>
                  </a:lnTo>
                  <a:lnTo>
                    <a:pt x="8689" y="22914"/>
                  </a:lnTo>
                  <a:lnTo>
                    <a:pt x="9165" y="23830"/>
                  </a:lnTo>
                  <a:lnTo>
                    <a:pt x="9165" y="24307"/>
                  </a:lnTo>
                  <a:lnTo>
                    <a:pt x="9605" y="24747"/>
                  </a:lnTo>
                  <a:lnTo>
                    <a:pt x="9605" y="25223"/>
                  </a:lnTo>
                  <a:lnTo>
                    <a:pt x="9605" y="25663"/>
                  </a:lnTo>
                  <a:lnTo>
                    <a:pt x="9605" y="26140"/>
                  </a:lnTo>
                  <a:lnTo>
                    <a:pt x="12831" y="26140"/>
                  </a:lnTo>
                  <a:lnTo>
                    <a:pt x="13748" y="26580"/>
                  </a:lnTo>
                  <a:lnTo>
                    <a:pt x="14664" y="26140"/>
                  </a:lnTo>
                  <a:lnTo>
                    <a:pt x="17854" y="26140"/>
                  </a:lnTo>
                  <a:lnTo>
                    <a:pt x="18770" y="26580"/>
                  </a:lnTo>
                  <a:lnTo>
                    <a:pt x="19687" y="26140"/>
                  </a:lnTo>
                  <a:lnTo>
                    <a:pt x="20163" y="25663"/>
                  </a:lnTo>
                  <a:lnTo>
                    <a:pt x="21080" y="25223"/>
                  </a:lnTo>
                  <a:lnTo>
                    <a:pt x="22436" y="24307"/>
                  </a:lnTo>
                  <a:lnTo>
                    <a:pt x="22913" y="22914"/>
                  </a:lnTo>
                  <a:lnTo>
                    <a:pt x="23353" y="22914"/>
                  </a:lnTo>
                  <a:lnTo>
                    <a:pt x="25186" y="21997"/>
                  </a:lnTo>
                  <a:lnTo>
                    <a:pt x="26102" y="22474"/>
                  </a:lnTo>
                  <a:lnTo>
                    <a:pt x="27495" y="22474"/>
                  </a:lnTo>
                  <a:lnTo>
                    <a:pt x="27935" y="22914"/>
                  </a:lnTo>
                  <a:lnTo>
                    <a:pt x="28852" y="22474"/>
                  </a:lnTo>
                  <a:lnTo>
                    <a:pt x="30245" y="22474"/>
                  </a:lnTo>
                  <a:lnTo>
                    <a:pt x="32518" y="23390"/>
                  </a:lnTo>
                  <a:lnTo>
                    <a:pt x="32518" y="22914"/>
                  </a:lnTo>
                  <a:lnTo>
                    <a:pt x="32518" y="21997"/>
                  </a:lnTo>
                  <a:lnTo>
                    <a:pt x="32078" y="21081"/>
                  </a:lnTo>
                  <a:lnTo>
                    <a:pt x="32078" y="20164"/>
                  </a:lnTo>
                  <a:lnTo>
                    <a:pt x="32078" y="19724"/>
                  </a:lnTo>
                  <a:lnTo>
                    <a:pt x="32518" y="19248"/>
                  </a:lnTo>
                  <a:lnTo>
                    <a:pt x="32994" y="18808"/>
                  </a:lnTo>
                  <a:lnTo>
                    <a:pt x="32078" y="18808"/>
                  </a:lnTo>
                  <a:lnTo>
                    <a:pt x="32078" y="18331"/>
                  </a:lnTo>
                  <a:lnTo>
                    <a:pt x="32518" y="17415"/>
                  </a:lnTo>
                  <a:lnTo>
                    <a:pt x="32518" y="16975"/>
                  </a:lnTo>
                  <a:lnTo>
                    <a:pt x="32994" y="16498"/>
                  </a:lnTo>
                  <a:lnTo>
                    <a:pt x="33434" y="16975"/>
                  </a:lnTo>
                  <a:lnTo>
                    <a:pt x="33434" y="17891"/>
                  </a:lnTo>
                  <a:lnTo>
                    <a:pt x="33911" y="17891"/>
                  </a:lnTo>
                  <a:lnTo>
                    <a:pt x="34351" y="17415"/>
                  </a:lnTo>
                  <a:lnTo>
                    <a:pt x="34351" y="16498"/>
                  </a:lnTo>
                  <a:lnTo>
                    <a:pt x="34827" y="16498"/>
                  </a:lnTo>
                  <a:lnTo>
                    <a:pt x="35267" y="15582"/>
                  </a:lnTo>
                  <a:lnTo>
                    <a:pt x="35267" y="13749"/>
                  </a:lnTo>
                  <a:lnTo>
                    <a:pt x="34827" y="14665"/>
                  </a:lnTo>
                  <a:lnTo>
                    <a:pt x="34351" y="13749"/>
                  </a:lnTo>
                  <a:lnTo>
                    <a:pt x="33911" y="13749"/>
                  </a:lnTo>
                  <a:lnTo>
                    <a:pt x="33911" y="13309"/>
                  </a:lnTo>
                  <a:lnTo>
                    <a:pt x="32518" y="13309"/>
                  </a:lnTo>
                  <a:lnTo>
                    <a:pt x="32078" y="13749"/>
                  </a:lnTo>
                  <a:lnTo>
                    <a:pt x="31601" y="14225"/>
                  </a:lnTo>
                  <a:lnTo>
                    <a:pt x="31161" y="13749"/>
                  </a:lnTo>
                  <a:lnTo>
                    <a:pt x="29768" y="13749"/>
                  </a:lnTo>
                  <a:lnTo>
                    <a:pt x="29328" y="13309"/>
                  </a:lnTo>
                  <a:lnTo>
                    <a:pt x="29328" y="12392"/>
                  </a:lnTo>
                  <a:lnTo>
                    <a:pt x="28852" y="10999"/>
                  </a:lnTo>
                  <a:lnTo>
                    <a:pt x="28852" y="10559"/>
                  </a:lnTo>
                  <a:lnTo>
                    <a:pt x="28412" y="10083"/>
                  </a:lnTo>
                  <a:lnTo>
                    <a:pt x="28412" y="9643"/>
                  </a:lnTo>
                  <a:lnTo>
                    <a:pt x="28412" y="9166"/>
                  </a:lnTo>
                  <a:lnTo>
                    <a:pt x="28852" y="9166"/>
                  </a:lnTo>
                  <a:lnTo>
                    <a:pt x="28852" y="8250"/>
                  </a:lnTo>
                  <a:lnTo>
                    <a:pt x="28852" y="7810"/>
                  </a:lnTo>
                  <a:lnTo>
                    <a:pt x="28412" y="6893"/>
                  </a:lnTo>
                  <a:lnTo>
                    <a:pt x="28412" y="6416"/>
                  </a:lnTo>
                  <a:lnTo>
                    <a:pt x="27019" y="5977"/>
                  </a:lnTo>
                  <a:lnTo>
                    <a:pt x="26579" y="5500"/>
                  </a:lnTo>
                  <a:lnTo>
                    <a:pt x="26102" y="5060"/>
                  </a:lnTo>
                  <a:lnTo>
                    <a:pt x="26102" y="4144"/>
                  </a:lnTo>
                  <a:lnTo>
                    <a:pt x="25186" y="3667"/>
                  </a:lnTo>
                  <a:lnTo>
                    <a:pt x="23829" y="3227"/>
                  </a:lnTo>
                  <a:lnTo>
                    <a:pt x="23829" y="1834"/>
                  </a:lnTo>
                  <a:lnTo>
                    <a:pt x="22436" y="917"/>
                  </a:lnTo>
                  <a:lnTo>
                    <a:pt x="21996" y="478"/>
                  </a:lnTo>
                  <a:lnTo>
                    <a:pt x="21520" y="478"/>
                  </a:lnTo>
                  <a:lnTo>
                    <a:pt x="20603"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0" name="Google Shape;920;p46"/>
            <p:cNvSpPr/>
            <p:nvPr/>
          </p:nvSpPr>
          <p:spPr>
            <a:xfrm>
              <a:off x="6744427" y="4033997"/>
              <a:ext cx="184477" cy="162068"/>
            </a:xfrm>
            <a:custGeom>
              <a:rect b="b" l="l" r="r" t="t"/>
              <a:pathLst>
                <a:path extrusionOk="0" h="10082" w="11476">
                  <a:moveTo>
                    <a:pt x="2310" y="0"/>
                  </a:moveTo>
                  <a:lnTo>
                    <a:pt x="1834" y="477"/>
                  </a:lnTo>
                  <a:lnTo>
                    <a:pt x="917" y="477"/>
                  </a:lnTo>
                  <a:lnTo>
                    <a:pt x="917" y="917"/>
                  </a:lnTo>
                  <a:lnTo>
                    <a:pt x="477" y="1393"/>
                  </a:lnTo>
                  <a:lnTo>
                    <a:pt x="477" y="1833"/>
                  </a:lnTo>
                  <a:lnTo>
                    <a:pt x="917" y="1833"/>
                  </a:lnTo>
                  <a:lnTo>
                    <a:pt x="1394" y="2310"/>
                  </a:lnTo>
                  <a:lnTo>
                    <a:pt x="1834" y="2310"/>
                  </a:lnTo>
                  <a:lnTo>
                    <a:pt x="1834" y="2750"/>
                  </a:lnTo>
                  <a:lnTo>
                    <a:pt x="1834" y="3226"/>
                  </a:lnTo>
                  <a:lnTo>
                    <a:pt x="1834" y="3666"/>
                  </a:lnTo>
                  <a:lnTo>
                    <a:pt x="1394" y="4143"/>
                  </a:lnTo>
                  <a:lnTo>
                    <a:pt x="1394" y="4583"/>
                  </a:lnTo>
                  <a:lnTo>
                    <a:pt x="917" y="4583"/>
                  </a:lnTo>
                  <a:lnTo>
                    <a:pt x="917" y="5059"/>
                  </a:lnTo>
                  <a:lnTo>
                    <a:pt x="917" y="5976"/>
                  </a:lnTo>
                  <a:lnTo>
                    <a:pt x="917" y="6416"/>
                  </a:lnTo>
                  <a:lnTo>
                    <a:pt x="477" y="6416"/>
                  </a:lnTo>
                  <a:lnTo>
                    <a:pt x="477" y="6892"/>
                  </a:lnTo>
                  <a:lnTo>
                    <a:pt x="1" y="7332"/>
                  </a:lnTo>
                  <a:lnTo>
                    <a:pt x="477" y="7809"/>
                  </a:lnTo>
                  <a:lnTo>
                    <a:pt x="1834" y="7809"/>
                  </a:lnTo>
                  <a:lnTo>
                    <a:pt x="2310" y="7332"/>
                  </a:lnTo>
                  <a:lnTo>
                    <a:pt x="2310" y="7809"/>
                  </a:lnTo>
                  <a:lnTo>
                    <a:pt x="2310" y="8249"/>
                  </a:lnTo>
                  <a:lnTo>
                    <a:pt x="1834" y="8249"/>
                  </a:lnTo>
                  <a:lnTo>
                    <a:pt x="917" y="9642"/>
                  </a:lnTo>
                  <a:lnTo>
                    <a:pt x="1834" y="10082"/>
                  </a:lnTo>
                  <a:lnTo>
                    <a:pt x="2310" y="9165"/>
                  </a:lnTo>
                  <a:lnTo>
                    <a:pt x="3667" y="8725"/>
                  </a:lnTo>
                  <a:lnTo>
                    <a:pt x="4143" y="8249"/>
                  </a:lnTo>
                  <a:lnTo>
                    <a:pt x="5060" y="7809"/>
                  </a:lnTo>
                  <a:lnTo>
                    <a:pt x="5060" y="7332"/>
                  </a:lnTo>
                  <a:lnTo>
                    <a:pt x="5500" y="6892"/>
                  </a:lnTo>
                  <a:lnTo>
                    <a:pt x="6416" y="5976"/>
                  </a:lnTo>
                  <a:lnTo>
                    <a:pt x="6893" y="5499"/>
                  </a:lnTo>
                  <a:lnTo>
                    <a:pt x="7333" y="5059"/>
                  </a:lnTo>
                  <a:lnTo>
                    <a:pt x="8249" y="4583"/>
                  </a:lnTo>
                  <a:lnTo>
                    <a:pt x="9642" y="4583"/>
                  </a:lnTo>
                  <a:lnTo>
                    <a:pt x="10559" y="4143"/>
                  </a:lnTo>
                  <a:lnTo>
                    <a:pt x="10999" y="4143"/>
                  </a:lnTo>
                  <a:lnTo>
                    <a:pt x="11475" y="3666"/>
                  </a:lnTo>
                  <a:lnTo>
                    <a:pt x="11475" y="2750"/>
                  </a:lnTo>
                  <a:lnTo>
                    <a:pt x="10999" y="2750"/>
                  </a:lnTo>
                  <a:lnTo>
                    <a:pt x="10082" y="2310"/>
                  </a:lnTo>
                  <a:lnTo>
                    <a:pt x="9642" y="2310"/>
                  </a:lnTo>
                  <a:lnTo>
                    <a:pt x="8249" y="1393"/>
                  </a:lnTo>
                  <a:lnTo>
                    <a:pt x="7333" y="1393"/>
                  </a:lnTo>
                  <a:lnTo>
                    <a:pt x="7333" y="917"/>
                  </a:lnTo>
                  <a:lnTo>
                    <a:pt x="7333" y="477"/>
                  </a:lnTo>
                  <a:lnTo>
                    <a:pt x="6893" y="0"/>
                  </a:lnTo>
                  <a:lnTo>
                    <a:pt x="5500" y="477"/>
                  </a:lnTo>
                  <a:lnTo>
                    <a:pt x="4143" y="477"/>
                  </a:lnTo>
                  <a:lnTo>
                    <a:pt x="4143"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1" name="Google Shape;921;p46"/>
            <p:cNvSpPr/>
            <p:nvPr/>
          </p:nvSpPr>
          <p:spPr>
            <a:xfrm>
              <a:off x="6538168" y="4122394"/>
              <a:ext cx="16" cy="16"/>
            </a:xfrm>
            <a:custGeom>
              <a:rect b="b" l="l" r="r" t="t"/>
              <a:pathLst>
                <a:path extrusionOk="0" h="1" w="1">
                  <a:moveTo>
                    <a:pt x="1" y="0"/>
                  </a:move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2" name="Google Shape;922;p46"/>
            <p:cNvSpPr/>
            <p:nvPr/>
          </p:nvSpPr>
          <p:spPr>
            <a:xfrm>
              <a:off x="6346651" y="4063463"/>
              <a:ext cx="427257" cy="479115"/>
            </a:xfrm>
            <a:custGeom>
              <a:rect b="b" l="l" r="r" t="t"/>
              <a:pathLst>
                <a:path extrusionOk="0" h="29805" w="26579">
                  <a:moveTo>
                    <a:pt x="24746" y="0"/>
                  </a:moveTo>
                  <a:lnTo>
                    <a:pt x="23829" y="477"/>
                  </a:lnTo>
                  <a:lnTo>
                    <a:pt x="23829" y="917"/>
                  </a:lnTo>
                  <a:lnTo>
                    <a:pt x="24306" y="1393"/>
                  </a:lnTo>
                  <a:lnTo>
                    <a:pt x="24306" y="1833"/>
                  </a:lnTo>
                  <a:lnTo>
                    <a:pt x="22473" y="1833"/>
                  </a:lnTo>
                  <a:lnTo>
                    <a:pt x="21996" y="2310"/>
                  </a:lnTo>
                  <a:lnTo>
                    <a:pt x="20640" y="2310"/>
                  </a:lnTo>
                  <a:lnTo>
                    <a:pt x="20163" y="2750"/>
                  </a:lnTo>
                  <a:lnTo>
                    <a:pt x="18807" y="2750"/>
                  </a:lnTo>
                  <a:lnTo>
                    <a:pt x="18330" y="1833"/>
                  </a:lnTo>
                  <a:lnTo>
                    <a:pt x="17890" y="2310"/>
                  </a:lnTo>
                  <a:lnTo>
                    <a:pt x="16974" y="2310"/>
                  </a:lnTo>
                  <a:lnTo>
                    <a:pt x="16057" y="2750"/>
                  </a:lnTo>
                  <a:lnTo>
                    <a:pt x="15581" y="2750"/>
                  </a:lnTo>
                  <a:lnTo>
                    <a:pt x="16057" y="3226"/>
                  </a:lnTo>
                  <a:lnTo>
                    <a:pt x="15141" y="3666"/>
                  </a:lnTo>
                  <a:lnTo>
                    <a:pt x="14664" y="3226"/>
                  </a:lnTo>
                  <a:lnTo>
                    <a:pt x="13748" y="3666"/>
                  </a:lnTo>
                  <a:lnTo>
                    <a:pt x="11915" y="3666"/>
                  </a:lnTo>
                  <a:lnTo>
                    <a:pt x="10998" y="4143"/>
                  </a:lnTo>
                  <a:lnTo>
                    <a:pt x="10558" y="4583"/>
                  </a:lnTo>
                  <a:lnTo>
                    <a:pt x="10082" y="5499"/>
                  </a:lnTo>
                  <a:lnTo>
                    <a:pt x="8725" y="5499"/>
                  </a:lnTo>
                  <a:lnTo>
                    <a:pt x="8249" y="5059"/>
                  </a:lnTo>
                  <a:lnTo>
                    <a:pt x="7809" y="5499"/>
                  </a:lnTo>
                  <a:lnTo>
                    <a:pt x="7809" y="5976"/>
                  </a:lnTo>
                  <a:lnTo>
                    <a:pt x="6416" y="5976"/>
                  </a:lnTo>
                  <a:lnTo>
                    <a:pt x="5499" y="6416"/>
                  </a:lnTo>
                  <a:lnTo>
                    <a:pt x="5059" y="6416"/>
                  </a:lnTo>
                  <a:lnTo>
                    <a:pt x="4143" y="6892"/>
                  </a:lnTo>
                  <a:lnTo>
                    <a:pt x="4143" y="6416"/>
                  </a:lnTo>
                  <a:lnTo>
                    <a:pt x="3666" y="6416"/>
                  </a:lnTo>
                  <a:lnTo>
                    <a:pt x="3666" y="6892"/>
                  </a:lnTo>
                  <a:lnTo>
                    <a:pt x="3226" y="6892"/>
                  </a:lnTo>
                  <a:lnTo>
                    <a:pt x="2750" y="7332"/>
                  </a:lnTo>
                  <a:lnTo>
                    <a:pt x="3226" y="7809"/>
                  </a:lnTo>
                  <a:lnTo>
                    <a:pt x="3666" y="8249"/>
                  </a:lnTo>
                  <a:lnTo>
                    <a:pt x="3666" y="8725"/>
                  </a:lnTo>
                  <a:lnTo>
                    <a:pt x="3666" y="9165"/>
                  </a:lnTo>
                  <a:lnTo>
                    <a:pt x="3226" y="9642"/>
                  </a:lnTo>
                  <a:lnTo>
                    <a:pt x="2750" y="10558"/>
                  </a:lnTo>
                  <a:lnTo>
                    <a:pt x="2310" y="10998"/>
                  </a:lnTo>
                  <a:lnTo>
                    <a:pt x="1833" y="10998"/>
                  </a:lnTo>
                  <a:lnTo>
                    <a:pt x="2750" y="11475"/>
                  </a:lnTo>
                  <a:lnTo>
                    <a:pt x="1833" y="12391"/>
                  </a:lnTo>
                  <a:lnTo>
                    <a:pt x="917" y="12391"/>
                  </a:lnTo>
                  <a:lnTo>
                    <a:pt x="477" y="12831"/>
                  </a:lnTo>
                  <a:lnTo>
                    <a:pt x="917" y="13308"/>
                  </a:lnTo>
                  <a:lnTo>
                    <a:pt x="917" y="13748"/>
                  </a:lnTo>
                  <a:lnTo>
                    <a:pt x="0" y="13748"/>
                  </a:lnTo>
                  <a:lnTo>
                    <a:pt x="917" y="14664"/>
                  </a:lnTo>
                  <a:lnTo>
                    <a:pt x="1393" y="15141"/>
                  </a:lnTo>
                  <a:lnTo>
                    <a:pt x="2310" y="15141"/>
                  </a:lnTo>
                  <a:lnTo>
                    <a:pt x="2310" y="15581"/>
                  </a:lnTo>
                  <a:lnTo>
                    <a:pt x="2310" y="16497"/>
                  </a:lnTo>
                  <a:lnTo>
                    <a:pt x="2750" y="16974"/>
                  </a:lnTo>
                  <a:lnTo>
                    <a:pt x="3226" y="16497"/>
                  </a:lnTo>
                  <a:lnTo>
                    <a:pt x="5059" y="16497"/>
                  </a:lnTo>
                  <a:lnTo>
                    <a:pt x="5059" y="16974"/>
                  </a:lnTo>
                  <a:lnTo>
                    <a:pt x="5059" y="17414"/>
                  </a:lnTo>
                  <a:lnTo>
                    <a:pt x="3226" y="17414"/>
                  </a:lnTo>
                  <a:lnTo>
                    <a:pt x="2750" y="17890"/>
                  </a:lnTo>
                  <a:lnTo>
                    <a:pt x="3226" y="18330"/>
                  </a:lnTo>
                  <a:lnTo>
                    <a:pt x="3666" y="18807"/>
                  </a:lnTo>
                  <a:lnTo>
                    <a:pt x="3666" y="19723"/>
                  </a:lnTo>
                  <a:lnTo>
                    <a:pt x="4143" y="19247"/>
                  </a:lnTo>
                  <a:lnTo>
                    <a:pt x="5059" y="19723"/>
                  </a:lnTo>
                  <a:lnTo>
                    <a:pt x="5499" y="19247"/>
                  </a:lnTo>
                  <a:lnTo>
                    <a:pt x="6416" y="19247"/>
                  </a:lnTo>
                  <a:lnTo>
                    <a:pt x="6416" y="19723"/>
                  </a:lnTo>
                  <a:lnTo>
                    <a:pt x="7332" y="19247"/>
                  </a:lnTo>
                  <a:lnTo>
                    <a:pt x="9642" y="19247"/>
                  </a:lnTo>
                  <a:lnTo>
                    <a:pt x="10082" y="19723"/>
                  </a:lnTo>
                  <a:lnTo>
                    <a:pt x="10558" y="19723"/>
                  </a:lnTo>
                  <a:lnTo>
                    <a:pt x="10558" y="19247"/>
                  </a:lnTo>
                  <a:lnTo>
                    <a:pt x="11475" y="19247"/>
                  </a:lnTo>
                  <a:lnTo>
                    <a:pt x="11915" y="19723"/>
                  </a:lnTo>
                  <a:lnTo>
                    <a:pt x="12391" y="20163"/>
                  </a:lnTo>
                  <a:lnTo>
                    <a:pt x="13308" y="20640"/>
                  </a:lnTo>
                  <a:lnTo>
                    <a:pt x="12831" y="21080"/>
                  </a:lnTo>
                  <a:lnTo>
                    <a:pt x="12391" y="21080"/>
                  </a:lnTo>
                  <a:lnTo>
                    <a:pt x="11915" y="21996"/>
                  </a:lnTo>
                  <a:lnTo>
                    <a:pt x="11475" y="21556"/>
                  </a:lnTo>
                  <a:lnTo>
                    <a:pt x="11475" y="20640"/>
                  </a:lnTo>
                  <a:lnTo>
                    <a:pt x="10998" y="20640"/>
                  </a:lnTo>
                  <a:lnTo>
                    <a:pt x="10082" y="21080"/>
                  </a:lnTo>
                  <a:lnTo>
                    <a:pt x="10082" y="20640"/>
                  </a:lnTo>
                  <a:lnTo>
                    <a:pt x="8249" y="20640"/>
                  </a:lnTo>
                  <a:lnTo>
                    <a:pt x="7809" y="21080"/>
                  </a:lnTo>
                  <a:lnTo>
                    <a:pt x="5499" y="21080"/>
                  </a:lnTo>
                  <a:lnTo>
                    <a:pt x="5059" y="21996"/>
                  </a:lnTo>
                  <a:lnTo>
                    <a:pt x="5059" y="22473"/>
                  </a:lnTo>
                  <a:lnTo>
                    <a:pt x="5976" y="23389"/>
                  </a:lnTo>
                  <a:lnTo>
                    <a:pt x="6416" y="23389"/>
                  </a:lnTo>
                  <a:lnTo>
                    <a:pt x="6892" y="23829"/>
                  </a:lnTo>
                  <a:lnTo>
                    <a:pt x="7332" y="24306"/>
                  </a:lnTo>
                  <a:lnTo>
                    <a:pt x="7332" y="24746"/>
                  </a:lnTo>
                  <a:lnTo>
                    <a:pt x="7332" y="25662"/>
                  </a:lnTo>
                  <a:lnTo>
                    <a:pt x="6892" y="26139"/>
                  </a:lnTo>
                  <a:lnTo>
                    <a:pt x="7332" y="26579"/>
                  </a:lnTo>
                  <a:lnTo>
                    <a:pt x="7332" y="27055"/>
                  </a:lnTo>
                  <a:lnTo>
                    <a:pt x="7332" y="27495"/>
                  </a:lnTo>
                  <a:lnTo>
                    <a:pt x="8249" y="28412"/>
                  </a:lnTo>
                  <a:lnTo>
                    <a:pt x="9165" y="28412"/>
                  </a:lnTo>
                  <a:lnTo>
                    <a:pt x="9642" y="27972"/>
                  </a:lnTo>
                  <a:lnTo>
                    <a:pt x="9165" y="27495"/>
                  </a:lnTo>
                  <a:lnTo>
                    <a:pt x="9165" y="27055"/>
                  </a:lnTo>
                  <a:lnTo>
                    <a:pt x="9642" y="26579"/>
                  </a:lnTo>
                  <a:lnTo>
                    <a:pt x="10082" y="27055"/>
                  </a:lnTo>
                  <a:lnTo>
                    <a:pt x="10082" y="27495"/>
                  </a:lnTo>
                  <a:lnTo>
                    <a:pt x="10082" y="27972"/>
                  </a:lnTo>
                  <a:lnTo>
                    <a:pt x="10082" y="28412"/>
                  </a:lnTo>
                  <a:lnTo>
                    <a:pt x="10558" y="28888"/>
                  </a:lnTo>
                  <a:lnTo>
                    <a:pt x="10998" y="28888"/>
                  </a:lnTo>
                  <a:lnTo>
                    <a:pt x="11475" y="29805"/>
                  </a:lnTo>
                  <a:lnTo>
                    <a:pt x="12391" y="29805"/>
                  </a:lnTo>
                  <a:lnTo>
                    <a:pt x="11915" y="28888"/>
                  </a:lnTo>
                  <a:lnTo>
                    <a:pt x="11915" y="28412"/>
                  </a:lnTo>
                  <a:lnTo>
                    <a:pt x="11915" y="27972"/>
                  </a:lnTo>
                  <a:lnTo>
                    <a:pt x="12391" y="27055"/>
                  </a:lnTo>
                  <a:lnTo>
                    <a:pt x="12391" y="28412"/>
                  </a:lnTo>
                  <a:lnTo>
                    <a:pt x="12831" y="27972"/>
                  </a:lnTo>
                  <a:lnTo>
                    <a:pt x="13308" y="29328"/>
                  </a:lnTo>
                  <a:lnTo>
                    <a:pt x="13748" y="28888"/>
                  </a:lnTo>
                  <a:lnTo>
                    <a:pt x="15581" y="28888"/>
                  </a:lnTo>
                  <a:lnTo>
                    <a:pt x="15581" y="28412"/>
                  </a:lnTo>
                  <a:lnTo>
                    <a:pt x="14664" y="27972"/>
                  </a:lnTo>
                  <a:lnTo>
                    <a:pt x="14664" y="27495"/>
                  </a:lnTo>
                  <a:lnTo>
                    <a:pt x="13748" y="27055"/>
                  </a:lnTo>
                  <a:lnTo>
                    <a:pt x="13748" y="26139"/>
                  </a:lnTo>
                  <a:lnTo>
                    <a:pt x="13308" y="26139"/>
                  </a:lnTo>
                  <a:lnTo>
                    <a:pt x="12831" y="25222"/>
                  </a:lnTo>
                  <a:lnTo>
                    <a:pt x="12391" y="24746"/>
                  </a:lnTo>
                  <a:lnTo>
                    <a:pt x="12391" y="23829"/>
                  </a:lnTo>
                  <a:lnTo>
                    <a:pt x="12831" y="23829"/>
                  </a:lnTo>
                  <a:lnTo>
                    <a:pt x="13308" y="24306"/>
                  </a:lnTo>
                  <a:lnTo>
                    <a:pt x="13308" y="24746"/>
                  </a:lnTo>
                  <a:lnTo>
                    <a:pt x="13748" y="25222"/>
                  </a:lnTo>
                  <a:lnTo>
                    <a:pt x="14224" y="25222"/>
                  </a:lnTo>
                  <a:lnTo>
                    <a:pt x="15141" y="24746"/>
                  </a:lnTo>
                  <a:lnTo>
                    <a:pt x="16057" y="23829"/>
                  </a:lnTo>
                  <a:lnTo>
                    <a:pt x="16057" y="22913"/>
                  </a:lnTo>
                  <a:lnTo>
                    <a:pt x="15141" y="23389"/>
                  </a:lnTo>
                  <a:lnTo>
                    <a:pt x="14664" y="23829"/>
                  </a:lnTo>
                  <a:lnTo>
                    <a:pt x="14224" y="22913"/>
                  </a:lnTo>
                  <a:lnTo>
                    <a:pt x="14224" y="22473"/>
                  </a:lnTo>
                  <a:lnTo>
                    <a:pt x="14664" y="21996"/>
                  </a:lnTo>
                  <a:lnTo>
                    <a:pt x="15581" y="21080"/>
                  </a:lnTo>
                  <a:lnTo>
                    <a:pt x="16057" y="21080"/>
                  </a:lnTo>
                  <a:lnTo>
                    <a:pt x="16497" y="21996"/>
                  </a:lnTo>
                  <a:lnTo>
                    <a:pt x="17414" y="22473"/>
                  </a:lnTo>
                  <a:lnTo>
                    <a:pt x="17414" y="21996"/>
                  </a:lnTo>
                  <a:lnTo>
                    <a:pt x="17414" y="21556"/>
                  </a:lnTo>
                  <a:lnTo>
                    <a:pt x="17414" y="20640"/>
                  </a:lnTo>
                  <a:lnTo>
                    <a:pt x="17414" y="19247"/>
                  </a:lnTo>
                  <a:lnTo>
                    <a:pt x="16057" y="19247"/>
                  </a:lnTo>
                  <a:lnTo>
                    <a:pt x="15141" y="18330"/>
                  </a:lnTo>
                  <a:lnTo>
                    <a:pt x="14664" y="18330"/>
                  </a:lnTo>
                  <a:lnTo>
                    <a:pt x="13748" y="17890"/>
                  </a:lnTo>
                  <a:lnTo>
                    <a:pt x="12831" y="17414"/>
                  </a:lnTo>
                  <a:lnTo>
                    <a:pt x="11915" y="17414"/>
                  </a:lnTo>
                  <a:lnTo>
                    <a:pt x="11475" y="16974"/>
                  </a:lnTo>
                  <a:lnTo>
                    <a:pt x="11475" y="16497"/>
                  </a:lnTo>
                  <a:lnTo>
                    <a:pt x="11915" y="16057"/>
                  </a:lnTo>
                  <a:lnTo>
                    <a:pt x="11915" y="15581"/>
                  </a:lnTo>
                  <a:lnTo>
                    <a:pt x="11475" y="15581"/>
                  </a:lnTo>
                  <a:lnTo>
                    <a:pt x="10998" y="14664"/>
                  </a:lnTo>
                  <a:lnTo>
                    <a:pt x="11475" y="13748"/>
                  </a:lnTo>
                  <a:lnTo>
                    <a:pt x="12831" y="13748"/>
                  </a:lnTo>
                  <a:lnTo>
                    <a:pt x="13748" y="14224"/>
                  </a:lnTo>
                  <a:lnTo>
                    <a:pt x="13748" y="14664"/>
                  </a:lnTo>
                  <a:lnTo>
                    <a:pt x="13748" y="15141"/>
                  </a:lnTo>
                  <a:lnTo>
                    <a:pt x="14224" y="15141"/>
                  </a:lnTo>
                  <a:lnTo>
                    <a:pt x="14664" y="14224"/>
                  </a:lnTo>
                  <a:lnTo>
                    <a:pt x="14224" y="14224"/>
                  </a:lnTo>
                  <a:lnTo>
                    <a:pt x="12391" y="12831"/>
                  </a:lnTo>
                  <a:lnTo>
                    <a:pt x="11915" y="11915"/>
                  </a:lnTo>
                  <a:lnTo>
                    <a:pt x="10998" y="11475"/>
                  </a:lnTo>
                  <a:lnTo>
                    <a:pt x="10558" y="10998"/>
                  </a:lnTo>
                  <a:lnTo>
                    <a:pt x="10082" y="10082"/>
                  </a:lnTo>
                  <a:lnTo>
                    <a:pt x="10082" y="9642"/>
                  </a:lnTo>
                  <a:lnTo>
                    <a:pt x="10082" y="9165"/>
                  </a:lnTo>
                  <a:lnTo>
                    <a:pt x="9642" y="8725"/>
                  </a:lnTo>
                  <a:lnTo>
                    <a:pt x="10082" y="8249"/>
                  </a:lnTo>
                  <a:lnTo>
                    <a:pt x="10998" y="7809"/>
                  </a:lnTo>
                  <a:lnTo>
                    <a:pt x="11475" y="7332"/>
                  </a:lnTo>
                  <a:lnTo>
                    <a:pt x="11475" y="8725"/>
                  </a:lnTo>
                  <a:lnTo>
                    <a:pt x="12391" y="9165"/>
                  </a:lnTo>
                  <a:lnTo>
                    <a:pt x="12831" y="10082"/>
                  </a:lnTo>
                  <a:lnTo>
                    <a:pt x="13308" y="10998"/>
                  </a:lnTo>
                  <a:lnTo>
                    <a:pt x="14224" y="11475"/>
                  </a:lnTo>
                  <a:lnTo>
                    <a:pt x="15141" y="11915"/>
                  </a:lnTo>
                  <a:lnTo>
                    <a:pt x="15141" y="11475"/>
                  </a:lnTo>
                  <a:lnTo>
                    <a:pt x="14224" y="10998"/>
                  </a:lnTo>
                  <a:lnTo>
                    <a:pt x="13748" y="10558"/>
                  </a:lnTo>
                  <a:lnTo>
                    <a:pt x="13748" y="10082"/>
                  </a:lnTo>
                  <a:lnTo>
                    <a:pt x="13748" y="9165"/>
                  </a:lnTo>
                  <a:lnTo>
                    <a:pt x="14224" y="10082"/>
                  </a:lnTo>
                  <a:lnTo>
                    <a:pt x="14664" y="10082"/>
                  </a:lnTo>
                  <a:lnTo>
                    <a:pt x="15141" y="10558"/>
                  </a:lnTo>
                  <a:lnTo>
                    <a:pt x="16974" y="10998"/>
                  </a:lnTo>
                  <a:lnTo>
                    <a:pt x="16974" y="10558"/>
                  </a:lnTo>
                  <a:lnTo>
                    <a:pt x="16057" y="10558"/>
                  </a:lnTo>
                  <a:lnTo>
                    <a:pt x="15581" y="9642"/>
                  </a:lnTo>
                  <a:lnTo>
                    <a:pt x="15141" y="9165"/>
                  </a:lnTo>
                  <a:lnTo>
                    <a:pt x="16057" y="9165"/>
                  </a:lnTo>
                  <a:lnTo>
                    <a:pt x="16057" y="10082"/>
                  </a:lnTo>
                  <a:lnTo>
                    <a:pt x="17414" y="10082"/>
                  </a:lnTo>
                  <a:lnTo>
                    <a:pt x="18330" y="9642"/>
                  </a:lnTo>
                  <a:lnTo>
                    <a:pt x="18807" y="9165"/>
                  </a:lnTo>
                  <a:lnTo>
                    <a:pt x="18330" y="9165"/>
                  </a:lnTo>
                  <a:lnTo>
                    <a:pt x="16974" y="8725"/>
                  </a:lnTo>
                  <a:lnTo>
                    <a:pt x="16057" y="8249"/>
                  </a:lnTo>
                  <a:lnTo>
                    <a:pt x="15581" y="7809"/>
                  </a:lnTo>
                  <a:lnTo>
                    <a:pt x="15141" y="7332"/>
                  </a:lnTo>
                  <a:lnTo>
                    <a:pt x="15141" y="6892"/>
                  </a:lnTo>
                  <a:lnTo>
                    <a:pt x="16974" y="6892"/>
                  </a:lnTo>
                  <a:lnTo>
                    <a:pt x="17414" y="6416"/>
                  </a:lnTo>
                  <a:lnTo>
                    <a:pt x="17414" y="5976"/>
                  </a:lnTo>
                  <a:lnTo>
                    <a:pt x="17414" y="5499"/>
                  </a:lnTo>
                  <a:lnTo>
                    <a:pt x="17890" y="5059"/>
                  </a:lnTo>
                  <a:lnTo>
                    <a:pt x="18330" y="5499"/>
                  </a:lnTo>
                  <a:lnTo>
                    <a:pt x="18807" y="5976"/>
                  </a:lnTo>
                  <a:lnTo>
                    <a:pt x="19723" y="5976"/>
                  </a:lnTo>
                  <a:lnTo>
                    <a:pt x="20163" y="5499"/>
                  </a:lnTo>
                  <a:lnTo>
                    <a:pt x="19723" y="5059"/>
                  </a:lnTo>
                  <a:lnTo>
                    <a:pt x="21080" y="5059"/>
                  </a:lnTo>
                  <a:lnTo>
                    <a:pt x="22473" y="5499"/>
                  </a:lnTo>
                  <a:lnTo>
                    <a:pt x="23829" y="5059"/>
                  </a:lnTo>
                  <a:lnTo>
                    <a:pt x="24306" y="5499"/>
                  </a:lnTo>
                  <a:lnTo>
                    <a:pt x="24746" y="5499"/>
                  </a:lnTo>
                  <a:lnTo>
                    <a:pt x="25222" y="5059"/>
                  </a:lnTo>
                  <a:lnTo>
                    <a:pt x="25222" y="4583"/>
                  </a:lnTo>
                  <a:lnTo>
                    <a:pt x="25662" y="4583"/>
                  </a:lnTo>
                  <a:lnTo>
                    <a:pt x="25662" y="4143"/>
                  </a:lnTo>
                  <a:lnTo>
                    <a:pt x="25662" y="3226"/>
                  </a:lnTo>
                  <a:lnTo>
                    <a:pt x="25662" y="2750"/>
                  </a:lnTo>
                  <a:lnTo>
                    <a:pt x="26139" y="2750"/>
                  </a:lnTo>
                  <a:lnTo>
                    <a:pt x="26139" y="2310"/>
                  </a:lnTo>
                  <a:lnTo>
                    <a:pt x="26579" y="1833"/>
                  </a:lnTo>
                  <a:lnTo>
                    <a:pt x="26579" y="1393"/>
                  </a:lnTo>
                  <a:lnTo>
                    <a:pt x="26579" y="917"/>
                  </a:lnTo>
                  <a:lnTo>
                    <a:pt x="26579" y="477"/>
                  </a:lnTo>
                  <a:lnTo>
                    <a:pt x="26139" y="477"/>
                  </a:lnTo>
                  <a:lnTo>
                    <a:pt x="25662"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3" name="Google Shape;923;p46"/>
            <p:cNvSpPr/>
            <p:nvPr/>
          </p:nvSpPr>
          <p:spPr>
            <a:xfrm>
              <a:off x="6295372" y="4048722"/>
              <a:ext cx="110226" cy="235740"/>
            </a:xfrm>
            <a:custGeom>
              <a:rect b="b" l="l" r="r" t="t"/>
              <a:pathLst>
                <a:path extrusionOk="0" h="14665" w="6857">
                  <a:moveTo>
                    <a:pt x="1834" y="1"/>
                  </a:moveTo>
                  <a:lnTo>
                    <a:pt x="917" y="477"/>
                  </a:lnTo>
                  <a:lnTo>
                    <a:pt x="441" y="917"/>
                  </a:lnTo>
                  <a:lnTo>
                    <a:pt x="1" y="1394"/>
                  </a:lnTo>
                  <a:lnTo>
                    <a:pt x="1" y="1834"/>
                  </a:lnTo>
                  <a:lnTo>
                    <a:pt x="1" y="2310"/>
                  </a:lnTo>
                  <a:lnTo>
                    <a:pt x="1" y="2750"/>
                  </a:lnTo>
                  <a:lnTo>
                    <a:pt x="1" y="3667"/>
                  </a:lnTo>
                  <a:lnTo>
                    <a:pt x="917" y="4143"/>
                  </a:lnTo>
                  <a:lnTo>
                    <a:pt x="917" y="4583"/>
                  </a:lnTo>
                  <a:lnTo>
                    <a:pt x="917" y="5060"/>
                  </a:lnTo>
                  <a:lnTo>
                    <a:pt x="441" y="5060"/>
                  </a:lnTo>
                  <a:lnTo>
                    <a:pt x="441" y="5500"/>
                  </a:lnTo>
                  <a:lnTo>
                    <a:pt x="441" y="5976"/>
                  </a:lnTo>
                  <a:lnTo>
                    <a:pt x="441" y="6416"/>
                  </a:lnTo>
                  <a:lnTo>
                    <a:pt x="441" y="6893"/>
                  </a:lnTo>
                  <a:lnTo>
                    <a:pt x="441" y="7333"/>
                  </a:lnTo>
                  <a:lnTo>
                    <a:pt x="441" y="8726"/>
                  </a:lnTo>
                  <a:lnTo>
                    <a:pt x="1" y="9166"/>
                  </a:lnTo>
                  <a:lnTo>
                    <a:pt x="1" y="9642"/>
                  </a:lnTo>
                  <a:lnTo>
                    <a:pt x="1" y="10082"/>
                  </a:lnTo>
                  <a:lnTo>
                    <a:pt x="441" y="10559"/>
                  </a:lnTo>
                  <a:lnTo>
                    <a:pt x="1" y="10999"/>
                  </a:lnTo>
                  <a:lnTo>
                    <a:pt x="441" y="11475"/>
                  </a:lnTo>
                  <a:lnTo>
                    <a:pt x="917" y="11475"/>
                  </a:lnTo>
                  <a:lnTo>
                    <a:pt x="917" y="11915"/>
                  </a:lnTo>
                  <a:lnTo>
                    <a:pt x="441" y="11915"/>
                  </a:lnTo>
                  <a:lnTo>
                    <a:pt x="441" y="12832"/>
                  </a:lnTo>
                  <a:lnTo>
                    <a:pt x="1357" y="12832"/>
                  </a:lnTo>
                  <a:lnTo>
                    <a:pt x="1834" y="13308"/>
                  </a:lnTo>
                  <a:lnTo>
                    <a:pt x="2750" y="13308"/>
                  </a:lnTo>
                  <a:lnTo>
                    <a:pt x="2750" y="13748"/>
                  </a:lnTo>
                  <a:lnTo>
                    <a:pt x="3667" y="14665"/>
                  </a:lnTo>
                  <a:lnTo>
                    <a:pt x="4107" y="14665"/>
                  </a:lnTo>
                  <a:lnTo>
                    <a:pt x="4107" y="14225"/>
                  </a:lnTo>
                  <a:lnTo>
                    <a:pt x="3667" y="13748"/>
                  </a:lnTo>
                  <a:lnTo>
                    <a:pt x="4107" y="13308"/>
                  </a:lnTo>
                  <a:lnTo>
                    <a:pt x="5023" y="13308"/>
                  </a:lnTo>
                  <a:lnTo>
                    <a:pt x="5940" y="12392"/>
                  </a:lnTo>
                  <a:lnTo>
                    <a:pt x="5023" y="11915"/>
                  </a:lnTo>
                  <a:lnTo>
                    <a:pt x="5500" y="11915"/>
                  </a:lnTo>
                  <a:lnTo>
                    <a:pt x="5940" y="11475"/>
                  </a:lnTo>
                  <a:lnTo>
                    <a:pt x="6416" y="10559"/>
                  </a:lnTo>
                  <a:lnTo>
                    <a:pt x="6856" y="10082"/>
                  </a:lnTo>
                  <a:lnTo>
                    <a:pt x="6856" y="9642"/>
                  </a:lnTo>
                  <a:lnTo>
                    <a:pt x="6856" y="9166"/>
                  </a:lnTo>
                  <a:lnTo>
                    <a:pt x="6416" y="8726"/>
                  </a:lnTo>
                  <a:lnTo>
                    <a:pt x="5940" y="8249"/>
                  </a:lnTo>
                  <a:lnTo>
                    <a:pt x="5500" y="7809"/>
                  </a:lnTo>
                  <a:lnTo>
                    <a:pt x="5500" y="6893"/>
                  </a:lnTo>
                  <a:lnTo>
                    <a:pt x="5023" y="6893"/>
                  </a:lnTo>
                  <a:lnTo>
                    <a:pt x="4583" y="5976"/>
                  </a:lnTo>
                  <a:lnTo>
                    <a:pt x="4583" y="5500"/>
                  </a:lnTo>
                  <a:lnTo>
                    <a:pt x="4107" y="5060"/>
                  </a:lnTo>
                  <a:lnTo>
                    <a:pt x="4107" y="3667"/>
                  </a:lnTo>
                  <a:lnTo>
                    <a:pt x="4107" y="3227"/>
                  </a:lnTo>
                  <a:lnTo>
                    <a:pt x="4583" y="2750"/>
                  </a:lnTo>
                  <a:lnTo>
                    <a:pt x="4583" y="2310"/>
                  </a:lnTo>
                  <a:lnTo>
                    <a:pt x="4107" y="1394"/>
                  </a:lnTo>
                  <a:lnTo>
                    <a:pt x="4107" y="917"/>
                  </a:lnTo>
                  <a:lnTo>
                    <a:pt x="2750" y="917"/>
                  </a:lnTo>
                  <a:lnTo>
                    <a:pt x="2274" y="477"/>
                  </a:lnTo>
                  <a:lnTo>
                    <a:pt x="1834" y="1"/>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4" name="Google Shape;924;p46"/>
            <p:cNvSpPr/>
            <p:nvPr/>
          </p:nvSpPr>
          <p:spPr>
            <a:xfrm>
              <a:off x="5897596" y="3702804"/>
              <a:ext cx="640589" cy="478537"/>
            </a:xfrm>
            <a:custGeom>
              <a:rect b="b" l="l" r="r" t="t"/>
              <a:pathLst>
                <a:path extrusionOk="0" h="29769" w="39850">
                  <a:moveTo>
                    <a:pt x="10522" y="0"/>
                  </a:moveTo>
                  <a:lnTo>
                    <a:pt x="9605" y="440"/>
                  </a:lnTo>
                  <a:lnTo>
                    <a:pt x="8689" y="440"/>
                  </a:lnTo>
                  <a:lnTo>
                    <a:pt x="8249" y="917"/>
                  </a:lnTo>
                  <a:lnTo>
                    <a:pt x="5939" y="917"/>
                  </a:lnTo>
                  <a:lnTo>
                    <a:pt x="5499" y="1833"/>
                  </a:lnTo>
                  <a:lnTo>
                    <a:pt x="4106" y="1833"/>
                  </a:lnTo>
                  <a:lnTo>
                    <a:pt x="4106" y="2273"/>
                  </a:lnTo>
                  <a:lnTo>
                    <a:pt x="3666" y="1833"/>
                  </a:lnTo>
                  <a:lnTo>
                    <a:pt x="3190" y="2273"/>
                  </a:lnTo>
                  <a:lnTo>
                    <a:pt x="2273" y="2273"/>
                  </a:lnTo>
                  <a:lnTo>
                    <a:pt x="1833" y="1357"/>
                  </a:lnTo>
                  <a:lnTo>
                    <a:pt x="1356" y="1357"/>
                  </a:lnTo>
                  <a:lnTo>
                    <a:pt x="440" y="1833"/>
                  </a:lnTo>
                  <a:lnTo>
                    <a:pt x="440" y="2273"/>
                  </a:lnTo>
                  <a:lnTo>
                    <a:pt x="440" y="2750"/>
                  </a:lnTo>
                  <a:lnTo>
                    <a:pt x="917" y="3190"/>
                  </a:lnTo>
                  <a:lnTo>
                    <a:pt x="917" y="3666"/>
                  </a:lnTo>
                  <a:lnTo>
                    <a:pt x="440" y="3666"/>
                  </a:lnTo>
                  <a:lnTo>
                    <a:pt x="0" y="4106"/>
                  </a:lnTo>
                  <a:lnTo>
                    <a:pt x="917" y="4583"/>
                  </a:lnTo>
                  <a:lnTo>
                    <a:pt x="917" y="5499"/>
                  </a:lnTo>
                  <a:lnTo>
                    <a:pt x="1356" y="5499"/>
                  </a:lnTo>
                  <a:lnTo>
                    <a:pt x="1833" y="5023"/>
                  </a:lnTo>
                  <a:lnTo>
                    <a:pt x="1833" y="5499"/>
                  </a:lnTo>
                  <a:lnTo>
                    <a:pt x="1833" y="5939"/>
                  </a:lnTo>
                  <a:lnTo>
                    <a:pt x="1833" y="6416"/>
                  </a:lnTo>
                  <a:lnTo>
                    <a:pt x="1356" y="7332"/>
                  </a:lnTo>
                  <a:lnTo>
                    <a:pt x="917" y="7332"/>
                  </a:lnTo>
                  <a:lnTo>
                    <a:pt x="440" y="7772"/>
                  </a:lnTo>
                  <a:lnTo>
                    <a:pt x="917" y="8249"/>
                  </a:lnTo>
                  <a:lnTo>
                    <a:pt x="917" y="8689"/>
                  </a:lnTo>
                  <a:lnTo>
                    <a:pt x="917" y="9605"/>
                  </a:lnTo>
                  <a:lnTo>
                    <a:pt x="1356" y="10082"/>
                  </a:lnTo>
                  <a:lnTo>
                    <a:pt x="1833" y="10522"/>
                  </a:lnTo>
                  <a:lnTo>
                    <a:pt x="2273" y="10998"/>
                  </a:lnTo>
                  <a:lnTo>
                    <a:pt x="2750" y="10082"/>
                  </a:lnTo>
                  <a:lnTo>
                    <a:pt x="3190" y="9605"/>
                  </a:lnTo>
                  <a:lnTo>
                    <a:pt x="3666" y="8689"/>
                  </a:lnTo>
                  <a:lnTo>
                    <a:pt x="3190" y="7772"/>
                  </a:lnTo>
                  <a:lnTo>
                    <a:pt x="4106" y="7772"/>
                  </a:lnTo>
                  <a:lnTo>
                    <a:pt x="4583" y="8249"/>
                  </a:lnTo>
                  <a:lnTo>
                    <a:pt x="5023" y="8689"/>
                  </a:lnTo>
                  <a:lnTo>
                    <a:pt x="5499" y="9165"/>
                  </a:lnTo>
                  <a:lnTo>
                    <a:pt x="5939" y="10082"/>
                  </a:lnTo>
                  <a:lnTo>
                    <a:pt x="5499" y="11438"/>
                  </a:lnTo>
                  <a:lnTo>
                    <a:pt x="5499" y="11915"/>
                  </a:lnTo>
                  <a:lnTo>
                    <a:pt x="5499" y="12831"/>
                  </a:lnTo>
                  <a:lnTo>
                    <a:pt x="6856" y="12831"/>
                  </a:lnTo>
                  <a:lnTo>
                    <a:pt x="6856" y="13271"/>
                  </a:lnTo>
                  <a:lnTo>
                    <a:pt x="7332" y="13271"/>
                  </a:lnTo>
                  <a:lnTo>
                    <a:pt x="7772" y="13748"/>
                  </a:lnTo>
                  <a:lnTo>
                    <a:pt x="8249" y="14188"/>
                  </a:lnTo>
                  <a:lnTo>
                    <a:pt x="6856" y="14188"/>
                  </a:lnTo>
                  <a:lnTo>
                    <a:pt x="7332" y="14664"/>
                  </a:lnTo>
                  <a:lnTo>
                    <a:pt x="7772" y="15104"/>
                  </a:lnTo>
                  <a:lnTo>
                    <a:pt x="8249" y="16021"/>
                  </a:lnTo>
                  <a:lnTo>
                    <a:pt x="8689" y="16021"/>
                  </a:lnTo>
                  <a:lnTo>
                    <a:pt x="10082" y="16937"/>
                  </a:lnTo>
                  <a:lnTo>
                    <a:pt x="10082" y="17414"/>
                  </a:lnTo>
                  <a:lnTo>
                    <a:pt x="10998" y="17854"/>
                  </a:lnTo>
                  <a:lnTo>
                    <a:pt x="11915" y="17414"/>
                  </a:lnTo>
                  <a:lnTo>
                    <a:pt x="12355" y="17414"/>
                  </a:lnTo>
                  <a:lnTo>
                    <a:pt x="13748" y="18330"/>
                  </a:lnTo>
                  <a:lnTo>
                    <a:pt x="14664" y="19247"/>
                  </a:lnTo>
                  <a:lnTo>
                    <a:pt x="15104" y="20163"/>
                  </a:lnTo>
                  <a:lnTo>
                    <a:pt x="16021" y="19687"/>
                  </a:lnTo>
                  <a:lnTo>
                    <a:pt x="16497" y="20603"/>
                  </a:lnTo>
                  <a:lnTo>
                    <a:pt x="17854" y="21080"/>
                  </a:lnTo>
                  <a:lnTo>
                    <a:pt x="18330" y="21080"/>
                  </a:lnTo>
                  <a:lnTo>
                    <a:pt x="18770" y="21996"/>
                  </a:lnTo>
                  <a:lnTo>
                    <a:pt x="19247" y="21996"/>
                  </a:lnTo>
                  <a:lnTo>
                    <a:pt x="19687" y="22436"/>
                  </a:lnTo>
                  <a:lnTo>
                    <a:pt x="21080" y="22436"/>
                  </a:lnTo>
                  <a:lnTo>
                    <a:pt x="21996" y="22913"/>
                  </a:lnTo>
                  <a:lnTo>
                    <a:pt x="21996" y="23353"/>
                  </a:lnTo>
                  <a:lnTo>
                    <a:pt x="22436" y="23829"/>
                  </a:lnTo>
                  <a:lnTo>
                    <a:pt x="22913" y="23829"/>
                  </a:lnTo>
                  <a:lnTo>
                    <a:pt x="22913" y="24746"/>
                  </a:lnTo>
                  <a:lnTo>
                    <a:pt x="23829" y="24746"/>
                  </a:lnTo>
                  <a:lnTo>
                    <a:pt x="23829" y="25186"/>
                  </a:lnTo>
                  <a:lnTo>
                    <a:pt x="24746" y="25186"/>
                  </a:lnTo>
                  <a:lnTo>
                    <a:pt x="24746" y="24269"/>
                  </a:lnTo>
                  <a:lnTo>
                    <a:pt x="24746" y="23829"/>
                  </a:lnTo>
                  <a:lnTo>
                    <a:pt x="24746" y="23353"/>
                  </a:lnTo>
                  <a:lnTo>
                    <a:pt x="24746" y="22913"/>
                  </a:lnTo>
                  <a:lnTo>
                    <a:pt x="25186" y="22436"/>
                  </a:lnTo>
                  <a:lnTo>
                    <a:pt x="25662" y="21996"/>
                  </a:lnTo>
                  <a:lnTo>
                    <a:pt x="26579" y="21520"/>
                  </a:lnTo>
                  <a:lnTo>
                    <a:pt x="27019" y="21996"/>
                  </a:lnTo>
                  <a:lnTo>
                    <a:pt x="27495" y="22436"/>
                  </a:lnTo>
                  <a:lnTo>
                    <a:pt x="28852" y="22436"/>
                  </a:lnTo>
                  <a:lnTo>
                    <a:pt x="28852" y="22913"/>
                  </a:lnTo>
                  <a:lnTo>
                    <a:pt x="29328" y="23829"/>
                  </a:lnTo>
                  <a:lnTo>
                    <a:pt x="29328" y="24269"/>
                  </a:lnTo>
                  <a:lnTo>
                    <a:pt x="28852" y="24746"/>
                  </a:lnTo>
                  <a:lnTo>
                    <a:pt x="28852" y="25186"/>
                  </a:lnTo>
                  <a:lnTo>
                    <a:pt x="28852" y="26579"/>
                  </a:lnTo>
                  <a:lnTo>
                    <a:pt x="29328" y="27019"/>
                  </a:lnTo>
                  <a:lnTo>
                    <a:pt x="29328" y="27495"/>
                  </a:lnTo>
                  <a:lnTo>
                    <a:pt x="29768" y="28412"/>
                  </a:lnTo>
                  <a:lnTo>
                    <a:pt x="30245" y="28412"/>
                  </a:lnTo>
                  <a:lnTo>
                    <a:pt x="30245" y="29328"/>
                  </a:lnTo>
                  <a:lnTo>
                    <a:pt x="30685" y="29768"/>
                  </a:lnTo>
                  <a:lnTo>
                    <a:pt x="31161" y="29328"/>
                  </a:lnTo>
                  <a:lnTo>
                    <a:pt x="31601" y="29328"/>
                  </a:lnTo>
                  <a:lnTo>
                    <a:pt x="31601" y="28852"/>
                  </a:lnTo>
                  <a:lnTo>
                    <a:pt x="31601" y="28412"/>
                  </a:lnTo>
                  <a:lnTo>
                    <a:pt x="32078" y="28852"/>
                  </a:lnTo>
                  <a:lnTo>
                    <a:pt x="32078" y="29328"/>
                  </a:lnTo>
                  <a:lnTo>
                    <a:pt x="32994" y="28852"/>
                  </a:lnTo>
                  <a:lnTo>
                    <a:pt x="33434" y="28852"/>
                  </a:lnTo>
                  <a:lnTo>
                    <a:pt x="34351" y="28412"/>
                  </a:lnTo>
                  <a:lnTo>
                    <a:pt x="35744" y="28412"/>
                  </a:lnTo>
                  <a:lnTo>
                    <a:pt x="35744" y="27935"/>
                  </a:lnTo>
                  <a:lnTo>
                    <a:pt x="36184" y="27495"/>
                  </a:lnTo>
                  <a:lnTo>
                    <a:pt x="36660" y="27935"/>
                  </a:lnTo>
                  <a:lnTo>
                    <a:pt x="38017" y="27935"/>
                  </a:lnTo>
                  <a:lnTo>
                    <a:pt x="38493" y="27019"/>
                  </a:lnTo>
                  <a:lnTo>
                    <a:pt x="38933" y="26579"/>
                  </a:lnTo>
                  <a:lnTo>
                    <a:pt x="39850" y="26102"/>
                  </a:lnTo>
                  <a:lnTo>
                    <a:pt x="38933" y="25662"/>
                  </a:lnTo>
                  <a:lnTo>
                    <a:pt x="39410" y="25186"/>
                  </a:lnTo>
                  <a:lnTo>
                    <a:pt x="39410" y="24746"/>
                  </a:lnTo>
                  <a:lnTo>
                    <a:pt x="38933" y="24269"/>
                  </a:lnTo>
                  <a:lnTo>
                    <a:pt x="38493" y="23829"/>
                  </a:lnTo>
                  <a:lnTo>
                    <a:pt x="38017" y="23353"/>
                  </a:lnTo>
                  <a:lnTo>
                    <a:pt x="37577" y="22913"/>
                  </a:lnTo>
                  <a:lnTo>
                    <a:pt x="37100" y="22436"/>
                  </a:lnTo>
                  <a:lnTo>
                    <a:pt x="36184" y="21996"/>
                  </a:lnTo>
                  <a:lnTo>
                    <a:pt x="35744" y="21080"/>
                  </a:lnTo>
                  <a:lnTo>
                    <a:pt x="35744" y="20603"/>
                  </a:lnTo>
                  <a:lnTo>
                    <a:pt x="35744" y="19687"/>
                  </a:lnTo>
                  <a:lnTo>
                    <a:pt x="36184" y="19247"/>
                  </a:lnTo>
                  <a:lnTo>
                    <a:pt x="36184" y="18330"/>
                  </a:lnTo>
                  <a:lnTo>
                    <a:pt x="36184" y="17854"/>
                  </a:lnTo>
                  <a:lnTo>
                    <a:pt x="37100" y="17414"/>
                  </a:lnTo>
                  <a:lnTo>
                    <a:pt x="37100" y="16937"/>
                  </a:lnTo>
                  <a:lnTo>
                    <a:pt x="37577" y="16497"/>
                  </a:lnTo>
                  <a:lnTo>
                    <a:pt x="37100" y="16021"/>
                  </a:lnTo>
                  <a:lnTo>
                    <a:pt x="36184" y="16021"/>
                  </a:lnTo>
                  <a:lnTo>
                    <a:pt x="36184" y="15581"/>
                  </a:lnTo>
                  <a:lnTo>
                    <a:pt x="35744" y="15104"/>
                  </a:lnTo>
                  <a:lnTo>
                    <a:pt x="35267" y="14188"/>
                  </a:lnTo>
                  <a:lnTo>
                    <a:pt x="34827" y="13271"/>
                  </a:lnTo>
                  <a:lnTo>
                    <a:pt x="35267" y="13271"/>
                  </a:lnTo>
                  <a:lnTo>
                    <a:pt x="35744" y="12355"/>
                  </a:lnTo>
                  <a:lnTo>
                    <a:pt x="36660" y="11915"/>
                  </a:lnTo>
                  <a:lnTo>
                    <a:pt x="36660" y="11438"/>
                  </a:lnTo>
                  <a:lnTo>
                    <a:pt x="36184" y="10522"/>
                  </a:lnTo>
                  <a:lnTo>
                    <a:pt x="35744" y="10522"/>
                  </a:lnTo>
                  <a:lnTo>
                    <a:pt x="35744" y="10082"/>
                  </a:lnTo>
                  <a:lnTo>
                    <a:pt x="36184" y="9605"/>
                  </a:lnTo>
                  <a:lnTo>
                    <a:pt x="35744" y="9165"/>
                  </a:lnTo>
                  <a:lnTo>
                    <a:pt x="34827" y="9605"/>
                  </a:lnTo>
                  <a:lnTo>
                    <a:pt x="34351" y="10082"/>
                  </a:lnTo>
                  <a:lnTo>
                    <a:pt x="32994" y="9605"/>
                  </a:lnTo>
                  <a:lnTo>
                    <a:pt x="32518" y="9165"/>
                  </a:lnTo>
                  <a:lnTo>
                    <a:pt x="32078" y="9165"/>
                  </a:lnTo>
                  <a:lnTo>
                    <a:pt x="32078" y="9605"/>
                  </a:lnTo>
                  <a:lnTo>
                    <a:pt x="30685" y="9605"/>
                  </a:lnTo>
                  <a:lnTo>
                    <a:pt x="30685" y="9165"/>
                  </a:lnTo>
                  <a:lnTo>
                    <a:pt x="30685" y="8689"/>
                  </a:lnTo>
                  <a:lnTo>
                    <a:pt x="31161" y="7772"/>
                  </a:lnTo>
                  <a:lnTo>
                    <a:pt x="31161" y="7332"/>
                  </a:lnTo>
                  <a:lnTo>
                    <a:pt x="30685" y="6856"/>
                  </a:lnTo>
                  <a:lnTo>
                    <a:pt x="30245" y="6416"/>
                  </a:lnTo>
                  <a:lnTo>
                    <a:pt x="29768" y="6416"/>
                  </a:lnTo>
                  <a:lnTo>
                    <a:pt x="28852" y="6856"/>
                  </a:lnTo>
                  <a:lnTo>
                    <a:pt x="28852" y="5499"/>
                  </a:lnTo>
                  <a:lnTo>
                    <a:pt x="28412" y="5023"/>
                  </a:lnTo>
                  <a:lnTo>
                    <a:pt x="28412" y="4583"/>
                  </a:lnTo>
                  <a:lnTo>
                    <a:pt x="28412" y="3666"/>
                  </a:lnTo>
                  <a:lnTo>
                    <a:pt x="28412" y="3190"/>
                  </a:lnTo>
                  <a:lnTo>
                    <a:pt x="27495" y="3190"/>
                  </a:lnTo>
                  <a:lnTo>
                    <a:pt x="27495" y="2273"/>
                  </a:lnTo>
                  <a:lnTo>
                    <a:pt x="27019" y="2273"/>
                  </a:lnTo>
                  <a:lnTo>
                    <a:pt x="26102" y="1833"/>
                  </a:lnTo>
                  <a:lnTo>
                    <a:pt x="25662" y="1833"/>
                  </a:lnTo>
                  <a:lnTo>
                    <a:pt x="25186" y="2273"/>
                  </a:lnTo>
                  <a:lnTo>
                    <a:pt x="24269" y="2750"/>
                  </a:lnTo>
                  <a:lnTo>
                    <a:pt x="23829" y="2273"/>
                  </a:lnTo>
                  <a:lnTo>
                    <a:pt x="22436" y="2750"/>
                  </a:lnTo>
                  <a:lnTo>
                    <a:pt x="21996" y="3190"/>
                  </a:lnTo>
                  <a:lnTo>
                    <a:pt x="21520" y="3666"/>
                  </a:lnTo>
                  <a:lnTo>
                    <a:pt x="20163" y="3666"/>
                  </a:lnTo>
                  <a:lnTo>
                    <a:pt x="19687" y="4583"/>
                  </a:lnTo>
                  <a:lnTo>
                    <a:pt x="19247" y="5023"/>
                  </a:lnTo>
                  <a:lnTo>
                    <a:pt x="16497" y="5023"/>
                  </a:lnTo>
                  <a:lnTo>
                    <a:pt x="16021" y="4583"/>
                  </a:lnTo>
                  <a:lnTo>
                    <a:pt x="15581" y="4583"/>
                  </a:lnTo>
                  <a:lnTo>
                    <a:pt x="15581" y="4106"/>
                  </a:lnTo>
                  <a:lnTo>
                    <a:pt x="15104" y="4106"/>
                  </a:lnTo>
                  <a:lnTo>
                    <a:pt x="14664" y="3666"/>
                  </a:lnTo>
                  <a:lnTo>
                    <a:pt x="13748" y="3190"/>
                  </a:lnTo>
                  <a:lnTo>
                    <a:pt x="13271" y="2750"/>
                  </a:lnTo>
                  <a:lnTo>
                    <a:pt x="12831" y="2273"/>
                  </a:lnTo>
                  <a:lnTo>
                    <a:pt x="12831" y="1833"/>
                  </a:lnTo>
                  <a:lnTo>
                    <a:pt x="12831" y="1357"/>
                  </a:lnTo>
                  <a:lnTo>
                    <a:pt x="12355" y="917"/>
                  </a:lnTo>
                  <a:lnTo>
                    <a:pt x="11915" y="440"/>
                  </a:lnTo>
                  <a:lnTo>
                    <a:pt x="11438"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5" name="Google Shape;925;p46"/>
            <p:cNvSpPr/>
            <p:nvPr/>
          </p:nvSpPr>
          <p:spPr>
            <a:xfrm>
              <a:off x="5116753" y="3997459"/>
              <a:ext cx="29482" cy="29482"/>
            </a:xfrm>
            <a:custGeom>
              <a:rect b="b" l="l" r="r" t="t"/>
              <a:pathLst>
                <a:path extrusionOk="0" h="1834" w="1834">
                  <a:moveTo>
                    <a:pt x="917" y="0"/>
                  </a:moveTo>
                  <a:lnTo>
                    <a:pt x="440" y="440"/>
                  </a:lnTo>
                  <a:lnTo>
                    <a:pt x="0" y="440"/>
                  </a:lnTo>
                  <a:lnTo>
                    <a:pt x="0" y="917"/>
                  </a:lnTo>
                  <a:lnTo>
                    <a:pt x="0" y="1833"/>
                  </a:lnTo>
                  <a:lnTo>
                    <a:pt x="1833" y="1833"/>
                  </a:lnTo>
                  <a:lnTo>
                    <a:pt x="1833" y="1357"/>
                  </a:lnTo>
                  <a:lnTo>
                    <a:pt x="1833" y="440"/>
                  </a:lnTo>
                  <a:lnTo>
                    <a:pt x="135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6" name="Google Shape;926;p46"/>
            <p:cNvSpPr/>
            <p:nvPr/>
          </p:nvSpPr>
          <p:spPr>
            <a:xfrm>
              <a:off x="5654204" y="3650946"/>
              <a:ext cx="22409" cy="29482"/>
            </a:xfrm>
            <a:custGeom>
              <a:rect b="b" l="l" r="r" t="t"/>
              <a:pathLst>
                <a:path extrusionOk="0" h="1834" w="1394">
                  <a:moveTo>
                    <a:pt x="477" y="0"/>
                  </a:moveTo>
                  <a:lnTo>
                    <a:pt x="477" y="477"/>
                  </a:lnTo>
                  <a:lnTo>
                    <a:pt x="0" y="477"/>
                  </a:lnTo>
                  <a:lnTo>
                    <a:pt x="0" y="1393"/>
                  </a:lnTo>
                  <a:lnTo>
                    <a:pt x="477" y="1833"/>
                  </a:lnTo>
                  <a:lnTo>
                    <a:pt x="1394" y="1833"/>
                  </a:lnTo>
                  <a:lnTo>
                    <a:pt x="1394" y="1393"/>
                  </a:lnTo>
                  <a:lnTo>
                    <a:pt x="1394" y="477"/>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7" name="Google Shape;927;p46"/>
            <p:cNvSpPr/>
            <p:nvPr/>
          </p:nvSpPr>
          <p:spPr>
            <a:xfrm>
              <a:off x="6611840" y="4557303"/>
              <a:ext cx="220999" cy="80745"/>
            </a:xfrm>
            <a:custGeom>
              <a:rect b="b" l="l" r="r" t="t"/>
              <a:pathLst>
                <a:path extrusionOk="0" h="5023" w="13748">
                  <a:moveTo>
                    <a:pt x="917" y="0"/>
                  </a:moveTo>
                  <a:lnTo>
                    <a:pt x="0" y="440"/>
                  </a:lnTo>
                  <a:lnTo>
                    <a:pt x="0" y="1357"/>
                  </a:lnTo>
                  <a:lnTo>
                    <a:pt x="0" y="3190"/>
                  </a:lnTo>
                  <a:lnTo>
                    <a:pt x="1833" y="3190"/>
                  </a:lnTo>
                  <a:lnTo>
                    <a:pt x="4583" y="2750"/>
                  </a:lnTo>
                  <a:lnTo>
                    <a:pt x="6892" y="3190"/>
                  </a:lnTo>
                  <a:lnTo>
                    <a:pt x="6892" y="5023"/>
                  </a:lnTo>
                  <a:lnTo>
                    <a:pt x="10558" y="3190"/>
                  </a:lnTo>
                  <a:lnTo>
                    <a:pt x="13748" y="3190"/>
                  </a:lnTo>
                  <a:lnTo>
                    <a:pt x="13748" y="1833"/>
                  </a:lnTo>
                  <a:lnTo>
                    <a:pt x="12391" y="2273"/>
                  </a:lnTo>
                  <a:lnTo>
                    <a:pt x="10998" y="1357"/>
                  </a:lnTo>
                  <a:lnTo>
                    <a:pt x="10082" y="1833"/>
                  </a:lnTo>
                  <a:lnTo>
                    <a:pt x="7332" y="1833"/>
                  </a:lnTo>
                  <a:lnTo>
                    <a:pt x="7332" y="917"/>
                  </a:lnTo>
                  <a:lnTo>
                    <a:pt x="6416" y="917"/>
                  </a:lnTo>
                  <a:lnTo>
                    <a:pt x="4583" y="1357"/>
                  </a:lnTo>
                  <a:lnTo>
                    <a:pt x="3226" y="1357"/>
                  </a:lnTo>
                  <a:lnTo>
                    <a:pt x="3226" y="440"/>
                  </a:lnTo>
                  <a:lnTo>
                    <a:pt x="2750" y="440"/>
                  </a:lnTo>
                  <a:lnTo>
                    <a:pt x="2750" y="917"/>
                  </a:lnTo>
                  <a:lnTo>
                    <a:pt x="1393" y="917"/>
                  </a:lnTo>
                  <a:lnTo>
                    <a:pt x="91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8" name="Google Shape;928;p46"/>
            <p:cNvSpPr/>
            <p:nvPr/>
          </p:nvSpPr>
          <p:spPr>
            <a:xfrm>
              <a:off x="5963600" y="4608566"/>
              <a:ext cx="29482" cy="22409"/>
            </a:xfrm>
            <a:custGeom>
              <a:rect b="b" l="l" r="r" t="t"/>
              <a:pathLst>
                <a:path extrusionOk="0" h="1394" w="1834">
                  <a:moveTo>
                    <a:pt x="0" y="1"/>
                  </a:moveTo>
                  <a:lnTo>
                    <a:pt x="0" y="478"/>
                  </a:lnTo>
                  <a:lnTo>
                    <a:pt x="477" y="1394"/>
                  </a:lnTo>
                  <a:lnTo>
                    <a:pt x="1833" y="1394"/>
                  </a:lnTo>
                  <a:lnTo>
                    <a:pt x="1833" y="917"/>
                  </a:lnTo>
                  <a:lnTo>
                    <a:pt x="477" y="1"/>
                  </a:lnTo>
                  <a:close/>
                </a:path>
              </a:pathLst>
            </a:custGeom>
            <a:solidFill>
              <a:schemeClr val="dk2"/>
            </a:solidFill>
            <a:ln cap="flat" cmpd="sng" w="9525">
              <a:solidFill>
                <a:schemeClr val="dk2"/>
              </a:solidFill>
              <a:prstDash val="solid"/>
              <a:round/>
              <a:headEnd len="sm" w="sm" type="none"/>
              <a:tailEnd len="sm" w="sm" type="none"/>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29" name="Google Shape;929;p46"/>
            <p:cNvSpPr/>
            <p:nvPr/>
          </p:nvSpPr>
          <p:spPr>
            <a:xfrm>
              <a:off x="5948859" y="4601509"/>
              <a:ext cx="7684" cy="7073"/>
            </a:xfrm>
            <a:custGeom>
              <a:rect b="b" l="l" r="r" t="t"/>
              <a:pathLst>
                <a:path extrusionOk="0" h="440" w="478">
                  <a:moveTo>
                    <a:pt x="1" y="0"/>
                  </a:moveTo>
                  <a:lnTo>
                    <a:pt x="1" y="440"/>
                  </a:lnTo>
                  <a:lnTo>
                    <a:pt x="477" y="440"/>
                  </a:lnTo>
                  <a:lnTo>
                    <a:pt x="477"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30" name="Google Shape;930;p46"/>
            <p:cNvSpPr/>
            <p:nvPr/>
          </p:nvSpPr>
          <p:spPr>
            <a:xfrm>
              <a:off x="7201150" y="4505445"/>
              <a:ext cx="184477" cy="132603"/>
            </a:xfrm>
            <a:custGeom>
              <a:rect b="b" l="l" r="r" t="t"/>
              <a:pathLst>
                <a:path extrusionOk="0" h="8249" w="11476">
                  <a:moveTo>
                    <a:pt x="11475" y="0"/>
                  </a:moveTo>
                  <a:lnTo>
                    <a:pt x="11475" y="0"/>
                  </a:lnTo>
                  <a:cubicBezTo>
                    <a:pt x="11475" y="0"/>
                    <a:pt x="9642" y="477"/>
                    <a:pt x="8726" y="1393"/>
                  </a:cubicBezTo>
                  <a:cubicBezTo>
                    <a:pt x="7809" y="2310"/>
                    <a:pt x="5059" y="3226"/>
                    <a:pt x="5059" y="3226"/>
                  </a:cubicBezTo>
                  <a:lnTo>
                    <a:pt x="2750" y="3226"/>
                  </a:lnTo>
                  <a:lnTo>
                    <a:pt x="2750" y="5059"/>
                  </a:lnTo>
                  <a:lnTo>
                    <a:pt x="1393" y="5059"/>
                  </a:lnTo>
                  <a:cubicBezTo>
                    <a:pt x="1393" y="5059"/>
                    <a:pt x="2310" y="5499"/>
                    <a:pt x="1393" y="5976"/>
                  </a:cubicBezTo>
                  <a:cubicBezTo>
                    <a:pt x="1235" y="6123"/>
                    <a:pt x="1027" y="6172"/>
                    <a:pt x="820" y="6172"/>
                  </a:cubicBezTo>
                  <a:cubicBezTo>
                    <a:pt x="408" y="6172"/>
                    <a:pt x="1" y="5976"/>
                    <a:pt x="0" y="5976"/>
                  </a:cubicBezTo>
                  <a:lnTo>
                    <a:pt x="0" y="5976"/>
                  </a:lnTo>
                  <a:cubicBezTo>
                    <a:pt x="496" y="7699"/>
                    <a:pt x="1398" y="8096"/>
                    <a:pt x="2122" y="8096"/>
                  </a:cubicBezTo>
                  <a:cubicBezTo>
                    <a:pt x="2739" y="8096"/>
                    <a:pt x="3226" y="7809"/>
                    <a:pt x="3226" y="7809"/>
                  </a:cubicBezTo>
                  <a:lnTo>
                    <a:pt x="4583" y="8249"/>
                  </a:lnTo>
                  <a:lnTo>
                    <a:pt x="6893" y="5976"/>
                  </a:lnTo>
                  <a:lnTo>
                    <a:pt x="6893" y="5059"/>
                  </a:lnTo>
                  <a:lnTo>
                    <a:pt x="9642" y="4583"/>
                  </a:lnTo>
                  <a:cubicBezTo>
                    <a:pt x="9642" y="4583"/>
                    <a:pt x="8726" y="4583"/>
                    <a:pt x="8249" y="3666"/>
                  </a:cubicBezTo>
                  <a:cubicBezTo>
                    <a:pt x="7809" y="2310"/>
                    <a:pt x="9165" y="1393"/>
                    <a:pt x="9165" y="1393"/>
                  </a:cubicBezTo>
                  <a:lnTo>
                    <a:pt x="11475" y="0"/>
                  </a:ln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grpSp>
      <p:sp>
        <p:nvSpPr>
          <p:cNvPr id="931" name="Google Shape;931;p46"/>
          <p:cNvSpPr/>
          <p:nvPr/>
        </p:nvSpPr>
        <p:spPr>
          <a:xfrm>
            <a:off x="1273182" y="1536425"/>
            <a:ext cx="2514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294967295" type="subTitle"/>
          </p:nvPr>
        </p:nvSpPr>
        <p:spPr>
          <a:xfrm>
            <a:off x="1349382" y="1517075"/>
            <a:ext cx="25146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latin typeface="Candal"/>
                <a:ea typeface="Candal"/>
                <a:cs typeface="Candal"/>
                <a:sym typeface="Candal"/>
              </a:rPr>
              <a:t>Mercury</a:t>
            </a:r>
            <a:endParaRPr sz="2000">
              <a:latin typeface="Candal"/>
              <a:ea typeface="Candal"/>
              <a:cs typeface="Candal"/>
              <a:sym typeface="Candal"/>
            </a:endParaRPr>
          </a:p>
        </p:txBody>
      </p:sp>
      <p:sp>
        <p:nvSpPr>
          <p:cNvPr id="933" name="Google Shape;933;p46"/>
          <p:cNvSpPr txBox="1"/>
          <p:nvPr>
            <p:ph idx="4294967295" type="subTitle"/>
          </p:nvPr>
        </p:nvSpPr>
        <p:spPr>
          <a:xfrm>
            <a:off x="1349382" y="1973500"/>
            <a:ext cx="32493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smallest planet </a:t>
            </a:r>
            <a:endParaRPr/>
          </a:p>
        </p:txBody>
      </p:sp>
      <p:sp>
        <p:nvSpPr>
          <p:cNvPr id="934" name="Google Shape;934;p46"/>
          <p:cNvSpPr/>
          <p:nvPr/>
        </p:nvSpPr>
        <p:spPr>
          <a:xfrm>
            <a:off x="1273182" y="2630650"/>
            <a:ext cx="2514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6"/>
          <p:cNvSpPr txBox="1"/>
          <p:nvPr>
            <p:ph idx="4294967295" type="subTitle"/>
          </p:nvPr>
        </p:nvSpPr>
        <p:spPr>
          <a:xfrm>
            <a:off x="1349382" y="2611300"/>
            <a:ext cx="25146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latin typeface="Candal"/>
                <a:ea typeface="Candal"/>
                <a:cs typeface="Candal"/>
                <a:sym typeface="Candal"/>
              </a:rPr>
              <a:t>Mars</a:t>
            </a:r>
            <a:endParaRPr sz="2000">
              <a:latin typeface="Candal"/>
              <a:ea typeface="Candal"/>
              <a:cs typeface="Candal"/>
              <a:sym typeface="Candal"/>
            </a:endParaRPr>
          </a:p>
        </p:txBody>
      </p:sp>
      <p:sp>
        <p:nvSpPr>
          <p:cNvPr id="936" name="Google Shape;936;p46"/>
          <p:cNvSpPr txBox="1"/>
          <p:nvPr>
            <p:ph idx="4294967295" type="subTitle"/>
          </p:nvPr>
        </p:nvSpPr>
        <p:spPr>
          <a:xfrm>
            <a:off x="1349382" y="3067725"/>
            <a:ext cx="32493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cold</a:t>
            </a:r>
            <a:endParaRPr/>
          </a:p>
        </p:txBody>
      </p:sp>
      <p:sp>
        <p:nvSpPr>
          <p:cNvPr id="937" name="Google Shape;937;p46"/>
          <p:cNvSpPr/>
          <p:nvPr/>
        </p:nvSpPr>
        <p:spPr>
          <a:xfrm>
            <a:off x="1273182" y="3724875"/>
            <a:ext cx="2514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4294967295" type="subTitle"/>
          </p:nvPr>
        </p:nvSpPr>
        <p:spPr>
          <a:xfrm>
            <a:off x="1349382" y="3705525"/>
            <a:ext cx="25146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latin typeface="Candal"/>
                <a:ea typeface="Candal"/>
                <a:cs typeface="Candal"/>
                <a:sym typeface="Candal"/>
              </a:rPr>
              <a:t>Neptune</a:t>
            </a:r>
            <a:endParaRPr sz="2000">
              <a:latin typeface="Candal"/>
              <a:ea typeface="Candal"/>
              <a:cs typeface="Candal"/>
              <a:sym typeface="Candal"/>
            </a:endParaRPr>
          </a:p>
        </p:txBody>
      </p:sp>
      <p:sp>
        <p:nvSpPr>
          <p:cNvPr id="939" name="Google Shape;939;p46"/>
          <p:cNvSpPr txBox="1"/>
          <p:nvPr>
            <p:ph idx="4294967295" type="subTitle"/>
          </p:nvPr>
        </p:nvSpPr>
        <p:spPr>
          <a:xfrm>
            <a:off x="1349382" y="4161950"/>
            <a:ext cx="32493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very far away</a:t>
            </a:r>
            <a:endParaRPr/>
          </a:p>
        </p:txBody>
      </p:sp>
      <p:sp>
        <p:nvSpPr>
          <p:cNvPr id="940" name="Google Shape;940;p46"/>
          <p:cNvSpPr/>
          <p:nvPr/>
        </p:nvSpPr>
        <p:spPr>
          <a:xfrm>
            <a:off x="859832" y="1592675"/>
            <a:ext cx="334500" cy="334500"/>
          </a:xfrm>
          <a:prstGeom prst="star4">
            <a:avLst>
              <a:gd fmla="val 12500" name="adj"/>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859832" y="2686900"/>
            <a:ext cx="334500" cy="334500"/>
          </a:xfrm>
          <a:prstGeom prst="star4">
            <a:avLst>
              <a:gd fmla="val 12500" name="adj"/>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859832" y="3781125"/>
            <a:ext cx="334500" cy="334500"/>
          </a:xfrm>
          <a:prstGeom prst="star4">
            <a:avLst>
              <a:gd fmla="val 12500" name="adj"/>
            </a:avLst>
          </a:prstGeom>
          <a:solidFill>
            <a:schemeClr val="dk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a:t>
            </a:r>
            <a:r>
              <a:rPr lang="en">
                <a:solidFill>
                  <a:schemeClr val="lt2"/>
                </a:solidFill>
              </a:rPr>
              <a:t>graph</a:t>
            </a:r>
            <a:endParaRPr>
              <a:solidFill>
                <a:schemeClr val="lt2"/>
              </a:solidFill>
            </a:endParaRPr>
          </a:p>
        </p:txBody>
      </p:sp>
      <p:pic>
        <p:nvPicPr>
          <p:cNvPr id="948" name="Google Shape;948;p47" title="Points scored">
            <a:hlinkClick r:id="rId3"/>
          </p:cNvPr>
          <p:cNvPicPr preferRelativeResize="0"/>
          <p:nvPr/>
        </p:nvPicPr>
        <p:blipFill>
          <a:blip r:embed="rId4">
            <a:alphaModFix/>
          </a:blip>
          <a:stretch>
            <a:fillRect/>
          </a:stretch>
        </p:blipFill>
        <p:spPr>
          <a:xfrm>
            <a:off x="3046100" y="1374775"/>
            <a:ext cx="3051801" cy="2754226"/>
          </a:xfrm>
          <a:prstGeom prst="rect">
            <a:avLst/>
          </a:prstGeom>
          <a:noFill/>
          <a:ln>
            <a:noFill/>
          </a:ln>
          <a:effectLst>
            <a:outerShdw blurRad="57150" rotWithShape="0" algn="bl" dir="5400000" dist="19050">
              <a:schemeClr val="dk1">
                <a:alpha val="50000"/>
              </a:schemeClr>
            </a:outerShdw>
          </a:effectLst>
        </p:spPr>
      </p:pic>
      <p:sp>
        <p:nvSpPr>
          <p:cNvPr id="949" name="Google Shape;949;p47"/>
          <p:cNvSpPr txBox="1"/>
          <p:nvPr/>
        </p:nvSpPr>
        <p:spPr>
          <a:xfrm>
            <a:off x="2841275" y="4260350"/>
            <a:ext cx="34614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Follow the link in the graph to modify its data and then paste the new one here. </a:t>
            </a:r>
            <a:r>
              <a:rPr b="1" lang="en" sz="1000">
                <a:solidFill>
                  <a:schemeClr val="lt1"/>
                </a:solidFill>
                <a:uFill>
                  <a:noFill/>
                </a:uFill>
                <a:latin typeface="Inter"/>
                <a:ea typeface="Inter"/>
                <a:cs typeface="Inter"/>
                <a:sym typeface="Inter"/>
                <a:hlinkClick r:id="rId5">
                  <a:extLst>
                    <a:ext uri="{A12FA001-AC4F-418D-AE19-62706E023703}">
                      <ahyp:hlinkClr val="tx"/>
                    </a:ext>
                  </a:extLst>
                </a:hlinkClick>
              </a:rPr>
              <a:t>For more info, click here</a:t>
            </a:r>
            <a:endParaRPr b="1" sz="1000">
              <a:solidFill>
                <a:schemeClr val="lt1"/>
              </a:solidFill>
              <a:latin typeface="Inter"/>
              <a:ea typeface="Inter"/>
              <a:cs typeface="Inter"/>
              <a:sym typeface="Inter"/>
            </a:endParaRPr>
          </a:p>
        </p:txBody>
      </p:sp>
      <p:sp>
        <p:nvSpPr>
          <p:cNvPr id="950" name="Google Shape;950;p47"/>
          <p:cNvSpPr/>
          <p:nvPr/>
        </p:nvSpPr>
        <p:spPr>
          <a:xfrm>
            <a:off x="720000" y="1682250"/>
            <a:ext cx="23262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txBox="1"/>
          <p:nvPr>
            <p:ph idx="4294967295" type="subTitle"/>
          </p:nvPr>
        </p:nvSpPr>
        <p:spPr>
          <a:xfrm>
            <a:off x="796200" y="1662900"/>
            <a:ext cx="19254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latin typeface="Candal"/>
                <a:ea typeface="Candal"/>
                <a:cs typeface="Candal"/>
                <a:sym typeface="Candal"/>
              </a:rPr>
              <a:t>Mars</a:t>
            </a:r>
            <a:endParaRPr sz="2000">
              <a:latin typeface="Candal"/>
              <a:ea typeface="Candal"/>
              <a:cs typeface="Candal"/>
              <a:sym typeface="Candal"/>
            </a:endParaRPr>
          </a:p>
        </p:txBody>
      </p:sp>
      <p:sp>
        <p:nvSpPr>
          <p:cNvPr id="952" name="Google Shape;952;p47"/>
          <p:cNvSpPr txBox="1"/>
          <p:nvPr>
            <p:ph idx="4294967295" type="subTitle"/>
          </p:nvPr>
        </p:nvSpPr>
        <p:spPr>
          <a:xfrm>
            <a:off x="796200" y="2119325"/>
            <a:ext cx="21879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cold</a:t>
            </a:r>
            <a:endParaRPr/>
          </a:p>
        </p:txBody>
      </p:sp>
      <p:sp>
        <p:nvSpPr>
          <p:cNvPr id="953" name="Google Shape;953;p47"/>
          <p:cNvSpPr/>
          <p:nvPr/>
        </p:nvSpPr>
        <p:spPr>
          <a:xfrm>
            <a:off x="720000" y="3309875"/>
            <a:ext cx="23262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txBox="1"/>
          <p:nvPr>
            <p:ph idx="4294967295" type="subTitle"/>
          </p:nvPr>
        </p:nvSpPr>
        <p:spPr>
          <a:xfrm>
            <a:off x="796200" y="3290525"/>
            <a:ext cx="19254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latin typeface="Candal"/>
                <a:ea typeface="Candal"/>
                <a:cs typeface="Candal"/>
                <a:sym typeface="Candal"/>
              </a:rPr>
              <a:t>Neptune</a:t>
            </a:r>
            <a:endParaRPr sz="2000">
              <a:latin typeface="Candal"/>
              <a:ea typeface="Candal"/>
              <a:cs typeface="Candal"/>
              <a:sym typeface="Candal"/>
            </a:endParaRPr>
          </a:p>
        </p:txBody>
      </p:sp>
      <p:sp>
        <p:nvSpPr>
          <p:cNvPr id="955" name="Google Shape;955;p47"/>
          <p:cNvSpPr txBox="1"/>
          <p:nvPr>
            <p:ph idx="4294967295" type="subTitle"/>
          </p:nvPr>
        </p:nvSpPr>
        <p:spPr>
          <a:xfrm>
            <a:off x="796200" y="3746950"/>
            <a:ext cx="21879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very far from the Sun</a:t>
            </a:r>
            <a:endParaRPr/>
          </a:p>
        </p:txBody>
      </p:sp>
      <p:sp>
        <p:nvSpPr>
          <p:cNvPr id="956" name="Google Shape;956;p47"/>
          <p:cNvSpPr/>
          <p:nvPr/>
        </p:nvSpPr>
        <p:spPr>
          <a:xfrm>
            <a:off x="6097900" y="1682250"/>
            <a:ext cx="23262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57" name="Google Shape;957;p47"/>
          <p:cNvSpPr txBox="1"/>
          <p:nvPr>
            <p:ph idx="4294967295" type="subTitle"/>
          </p:nvPr>
        </p:nvSpPr>
        <p:spPr>
          <a:xfrm>
            <a:off x="6422400" y="1662900"/>
            <a:ext cx="19254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Mars</a:t>
            </a:r>
            <a:endParaRPr sz="2000">
              <a:latin typeface="Candal"/>
              <a:ea typeface="Candal"/>
              <a:cs typeface="Candal"/>
              <a:sym typeface="Candal"/>
            </a:endParaRPr>
          </a:p>
        </p:txBody>
      </p:sp>
      <p:sp>
        <p:nvSpPr>
          <p:cNvPr id="958" name="Google Shape;958;p47"/>
          <p:cNvSpPr txBox="1"/>
          <p:nvPr>
            <p:ph idx="4294967295" type="subTitle"/>
          </p:nvPr>
        </p:nvSpPr>
        <p:spPr>
          <a:xfrm>
            <a:off x="6159900" y="2119325"/>
            <a:ext cx="2187900" cy="65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cold</a:t>
            </a:r>
            <a:endParaRPr/>
          </a:p>
        </p:txBody>
      </p:sp>
      <p:sp>
        <p:nvSpPr>
          <p:cNvPr id="959" name="Google Shape;959;p47"/>
          <p:cNvSpPr/>
          <p:nvPr/>
        </p:nvSpPr>
        <p:spPr>
          <a:xfrm>
            <a:off x="6097900" y="3309875"/>
            <a:ext cx="23262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60" name="Google Shape;960;p47"/>
          <p:cNvSpPr txBox="1"/>
          <p:nvPr>
            <p:ph idx="4294967295" type="subTitle"/>
          </p:nvPr>
        </p:nvSpPr>
        <p:spPr>
          <a:xfrm>
            <a:off x="6422400" y="3290525"/>
            <a:ext cx="19254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Jupiter</a:t>
            </a:r>
            <a:endParaRPr sz="2000">
              <a:latin typeface="Candal"/>
              <a:ea typeface="Candal"/>
              <a:cs typeface="Candal"/>
              <a:sym typeface="Candal"/>
            </a:endParaRPr>
          </a:p>
        </p:txBody>
      </p:sp>
      <p:sp>
        <p:nvSpPr>
          <p:cNvPr id="961" name="Google Shape;961;p47"/>
          <p:cNvSpPr txBox="1"/>
          <p:nvPr>
            <p:ph idx="4294967295" type="subTitle"/>
          </p:nvPr>
        </p:nvSpPr>
        <p:spPr>
          <a:xfrm>
            <a:off x="6159900" y="3746950"/>
            <a:ext cx="2187900" cy="65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of them all</a:t>
            </a:r>
            <a:endParaRPr/>
          </a:p>
        </p:txBody>
      </p:sp>
      <p:cxnSp>
        <p:nvCxnSpPr>
          <p:cNvPr id="962" name="Google Shape;962;p47"/>
          <p:cNvCxnSpPr>
            <a:stCxn id="950" idx="3"/>
          </p:cNvCxnSpPr>
          <p:nvPr/>
        </p:nvCxnSpPr>
        <p:spPr>
          <a:xfrm>
            <a:off x="3046200" y="1905750"/>
            <a:ext cx="415200" cy="0"/>
          </a:xfrm>
          <a:prstGeom prst="straightConnector1">
            <a:avLst/>
          </a:prstGeom>
          <a:noFill/>
          <a:ln cap="flat" cmpd="sng" w="19050">
            <a:solidFill>
              <a:schemeClr val="accent2"/>
            </a:solidFill>
            <a:prstDash val="solid"/>
            <a:round/>
            <a:headEnd len="med" w="med" type="none"/>
            <a:tailEnd len="med" w="med" type="oval"/>
          </a:ln>
        </p:spPr>
      </p:cxnSp>
      <p:cxnSp>
        <p:nvCxnSpPr>
          <p:cNvPr id="963" name="Google Shape;963;p47"/>
          <p:cNvCxnSpPr>
            <a:stCxn id="953" idx="3"/>
          </p:cNvCxnSpPr>
          <p:nvPr/>
        </p:nvCxnSpPr>
        <p:spPr>
          <a:xfrm>
            <a:off x="3046200" y="3533375"/>
            <a:ext cx="415200" cy="0"/>
          </a:xfrm>
          <a:prstGeom prst="straightConnector1">
            <a:avLst/>
          </a:prstGeom>
          <a:noFill/>
          <a:ln cap="flat" cmpd="sng" w="19050">
            <a:solidFill>
              <a:schemeClr val="accent2"/>
            </a:solidFill>
            <a:prstDash val="solid"/>
            <a:round/>
            <a:headEnd len="med" w="med" type="none"/>
            <a:tailEnd len="med" w="med" type="oval"/>
          </a:ln>
        </p:spPr>
      </p:cxnSp>
      <p:cxnSp>
        <p:nvCxnSpPr>
          <p:cNvPr id="964" name="Google Shape;964;p47"/>
          <p:cNvCxnSpPr>
            <a:endCxn id="956" idx="1"/>
          </p:cNvCxnSpPr>
          <p:nvPr/>
        </p:nvCxnSpPr>
        <p:spPr>
          <a:xfrm>
            <a:off x="5682700" y="1905750"/>
            <a:ext cx="415200" cy="0"/>
          </a:xfrm>
          <a:prstGeom prst="straightConnector1">
            <a:avLst/>
          </a:prstGeom>
          <a:noFill/>
          <a:ln cap="flat" cmpd="sng" w="19050">
            <a:solidFill>
              <a:schemeClr val="lt2"/>
            </a:solidFill>
            <a:prstDash val="solid"/>
            <a:round/>
            <a:headEnd len="med" w="med" type="oval"/>
            <a:tailEnd len="med" w="med" type="none"/>
          </a:ln>
        </p:spPr>
      </p:cxnSp>
      <p:cxnSp>
        <p:nvCxnSpPr>
          <p:cNvPr id="965" name="Google Shape;965;p47"/>
          <p:cNvCxnSpPr>
            <a:endCxn id="959" idx="1"/>
          </p:cNvCxnSpPr>
          <p:nvPr/>
        </p:nvCxnSpPr>
        <p:spPr>
          <a:xfrm>
            <a:off x="5682700" y="3533375"/>
            <a:ext cx="415200" cy="0"/>
          </a:xfrm>
          <a:prstGeom prst="straightConnector1">
            <a:avLst/>
          </a:prstGeom>
          <a:noFill/>
          <a:ln cap="flat" cmpd="sng" w="19050">
            <a:solidFill>
              <a:schemeClr val="lt2"/>
            </a:solidFill>
            <a:prstDash val="solid"/>
            <a:round/>
            <a:headEnd len="med" w="med" type="oval"/>
            <a:tailEnd len="med" w="med" type="none"/>
          </a:ln>
        </p:spPr>
      </p:cxnSp>
      <p:grpSp>
        <p:nvGrpSpPr>
          <p:cNvPr id="966" name="Google Shape;966;p47"/>
          <p:cNvGrpSpPr/>
          <p:nvPr/>
        </p:nvGrpSpPr>
        <p:grpSpPr>
          <a:xfrm>
            <a:off x="3996000" y="2807525"/>
            <a:ext cx="415400" cy="418275"/>
            <a:chOff x="794700" y="540000"/>
            <a:chExt cx="415400" cy="418275"/>
          </a:xfrm>
        </p:grpSpPr>
        <p:sp>
          <p:nvSpPr>
            <p:cNvPr id="967" name="Google Shape;967;p47"/>
            <p:cNvSpPr/>
            <p:nvPr/>
          </p:nvSpPr>
          <p:spPr>
            <a:xfrm flipH="1">
              <a:off x="1059800" y="8079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 name="Google Shape;968;p47"/>
            <p:cNvGrpSpPr/>
            <p:nvPr/>
          </p:nvGrpSpPr>
          <p:grpSpPr>
            <a:xfrm flipH="1">
              <a:off x="794700" y="540000"/>
              <a:ext cx="330100" cy="358600"/>
              <a:chOff x="8245250" y="429450"/>
              <a:chExt cx="330100" cy="358600"/>
            </a:xfrm>
          </p:grpSpPr>
          <p:sp>
            <p:nvSpPr>
              <p:cNvPr id="969" name="Google Shape;969;p47"/>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1" name="Google Shape;971;p47"/>
          <p:cNvSpPr txBox="1"/>
          <p:nvPr>
            <p:ph idx="4294967295" type="subTitle"/>
          </p:nvPr>
        </p:nvSpPr>
        <p:spPr>
          <a:xfrm>
            <a:off x="796200" y="1268675"/>
            <a:ext cx="19254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latin typeface="Candal"/>
                <a:ea typeface="Candal"/>
                <a:cs typeface="Candal"/>
                <a:sym typeface="Candal"/>
              </a:rPr>
              <a:t>30%</a:t>
            </a:r>
            <a:endParaRPr sz="2000">
              <a:latin typeface="Candal"/>
              <a:ea typeface="Candal"/>
              <a:cs typeface="Candal"/>
              <a:sym typeface="Candal"/>
            </a:endParaRPr>
          </a:p>
        </p:txBody>
      </p:sp>
      <p:sp>
        <p:nvSpPr>
          <p:cNvPr id="972" name="Google Shape;972;p47"/>
          <p:cNvSpPr txBox="1"/>
          <p:nvPr>
            <p:ph idx="4294967295" type="subTitle"/>
          </p:nvPr>
        </p:nvSpPr>
        <p:spPr>
          <a:xfrm>
            <a:off x="796200" y="2896300"/>
            <a:ext cx="19254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latin typeface="Candal"/>
                <a:ea typeface="Candal"/>
                <a:cs typeface="Candal"/>
                <a:sym typeface="Candal"/>
              </a:rPr>
              <a:t>10%</a:t>
            </a:r>
            <a:endParaRPr sz="2000">
              <a:latin typeface="Candal"/>
              <a:ea typeface="Candal"/>
              <a:cs typeface="Candal"/>
              <a:sym typeface="Candal"/>
            </a:endParaRPr>
          </a:p>
        </p:txBody>
      </p:sp>
      <p:sp>
        <p:nvSpPr>
          <p:cNvPr id="973" name="Google Shape;973;p47"/>
          <p:cNvSpPr txBox="1"/>
          <p:nvPr>
            <p:ph idx="4294967295" type="subTitle"/>
          </p:nvPr>
        </p:nvSpPr>
        <p:spPr>
          <a:xfrm>
            <a:off x="6422400" y="1268675"/>
            <a:ext cx="19254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20%</a:t>
            </a:r>
            <a:endParaRPr sz="2000">
              <a:latin typeface="Candal"/>
              <a:ea typeface="Candal"/>
              <a:cs typeface="Candal"/>
              <a:sym typeface="Candal"/>
            </a:endParaRPr>
          </a:p>
        </p:txBody>
      </p:sp>
      <p:sp>
        <p:nvSpPr>
          <p:cNvPr id="974" name="Google Shape;974;p47"/>
          <p:cNvSpPr txBox="1"/>
          <p:nvPr>
            <p:ph idx="4294967295" type="subTitle"/>
          </p:nvPr>
        </p:nvSpPr>
        <p:spPr>
          <a:xfrm>
            <a:off x="6422400" y="2896300"/>
            <a:ext cx="19254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40%</a:t>
            </a:r>
            <a:endParaRPr sz="2000">
              <a:latin typeface="Candal"/>
              <a:ea typeface="Candal"/>
              <a:cs typeface="Candal"/>
              <a:sym typeface="Cand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t>
            </a:r>
            <a:r>
              <a:rPr lang="en">
                <a:solidFill>
                  <a:schemeClr val="lt2"/>
                </a:solidFill>
              </a:rPr>
              <a:t>a table</a:t>
            </a:r>
            <a:endParaRPr>
              <a:solidFill>
                <a:schemeClr val="lt2"/>
              </a:solidFill>
            </a:endParaRPr>
          </a:p>
        </p:txBody>
      </p:sp>
      <p:graphicFrame>
        <p:nvGraphicFramePr>
          <p:cNvPr id="980" name="Google Shape;980;p48"/>
          <p:cNvGraphicFramePr/>
          <p:nvPr/>
        </p:nvGraphicFramePr>
        <p:xfrm>
          <a:off x="720000" y="1526300"/>
          <a:ext cx="3000000" cy="3000000"/>
        </p:xfrm>
        <a:graphic>
          <a:graphicData uri="http://schemas.openxmlformats.org/drawingml/2006/table">
            <a:tbl>
              <a:tblPr>
                <a:noFill/>
                <a:tableStyleId>{3A595EA3-800C-4861-9BA8-B939720B93DE}</a:tableStyleId>
              </a:tblPr>
              <a:tblGrid>
                <a:gridCol w="1926000"/>
                <a:gridCol w="1926000"/>
                <a:gridCol w="1926000"/>
                <a:gridCol w="1926000"/>
              </a:tblGrid>
              <a:tr h="769300">
                <a:tc>
                  <a:txBody>
                    <a:bodyPr/>
                    <a:lstStyle/>
                    <a:p>
                      <a:pPr indent="0" lvl="0" marL="0" rtl="0" algn="ctr">
                        <a:spcBef>
                          <a:spcPts val="0"/>
                        </a:spcBef>
                        <a:spcAft>
                          <a:spcPts val="0"/>
                        </a:spcAft>
                        <a:buNone/>
                      </a:pPr>
                      <a:r>
                        <a:rPr lang="en" sz="2200">
                          <a:solidFill>
                            <a:schemeClr val="lt1"/>
                          </a:solidFill>
                          <a:latin typeface="Candal"/>
                          <a:ea typeface="Candal"/>
                          <a:cs typeface="Candal"/>
                          <a:sym typeface="Candal"/>
                        </a:rPr>
                        <a:t>Plan A</a:t>
                      </a:r>
                      <a:endParaRPr sz="2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2200">
                          <a:solidFill>
                            <a:schemeClr val="lt1"/>
                          </a:solidFill>
                          <a:latin typeface="Candal"/>
                          <a:ea typeface="Candal"/>
                          <a:cs typeface="Candal"/>
                          <a:sym typeface="Candal"/>
                        </a:rPr>
                        <a:t>Plan B</a:t>
                      </a:r>
                      <a:endParaRPr sz="2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2200">
                          <a:solidFill>
                            <a:schemeClr val="lt1"/>
                          </a:solidFill>
                          <a:latin typeface="Candal"/>
                          <a:ea typeface="Candal"/>
                          <a:cs typeface="Candal"/>
                          <a:sym typeface="Candal"/>
                        </a:rPr>
                        <a:t>Plan C</a:t>
                      </a:r>
                      <a:endParaRPr sz="2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2200">
                          <a:solidFill>
                            <a:schemeClr val="lt1"/>
                          </a:solidFill>
                          <a:latin typeface="Candal"/>
                          <a:ea typeface="Candal"/>
                          <a:cs typeface="Candal"/>
                          <a:sym typeface="Candal"/>
                        </a:rPr>
                        <a:t>Plan D</a:t>
                      </a:r>
                      <a:endParaRPr sz="2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769300">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Mercury</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Earth</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Neptune</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Jupiter</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69300">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Venus</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Jupiter</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Mercury</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Saturn</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69300">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Mars</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Saturn</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Mars</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Earth</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981" name="Google Shape;981;p48"/>
          <p:cNvGrpSpPr/>
          <p:nvPr/>
        </p:nvGrpSpPr>
        <p:grpSpPr>
          <a:xfrm>
            <a:off x="512300" y="1265875"/>
            <a:ext cx="415400" cy="418275"/>
            <a:chOff x="794700" y="540000"/>
            <a:chExt cx="415400" cy="418275"/>
          </a:xfrm>
        </p:grpSpPr>
        <p:sp>
          <p:nvSpPr>
            <p:cNvPr id="982" name="Google Shape;982;p48"/>
            <p:cNvSpPr/>
            <p:nvPr/>
          </p:nvSpPr>
          <p:spPr>
            <a:xfrm flipH="1">
              <a:off x="1059800" y="8079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 name="Google Shape;983;p48"/>
            <p:cNvGrpSpPr/>
            <p:nvPr/>
          </p:nvGrpSpPr>
          <p:grpSpPr>
            <a:xfrm flipH="1">
              <a:off x="794700" y="540000"/>
              <a:ext cx="330100" cy="358600"/>
              <a:chOff x="8245250" y="429450"/>
              <a:chExt cx="330100" cy="358600"/>
            </a:xfrm>
          </p:grpSpPr>
          <p:sp>
            <p:nvSpPr>
              <p:cNvPr id="984" name="Google Shape;984;p48"/>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t>
            </a:r>
            <a:r>
              <a:rPr lang="en">
                <a:solidFill>
                  <a:schemeClr val="lt2"/>
                </a:solidFill>
              </a:rPr>
              <a:t>a mockup</a:t>
            </a:r>
            <a:endParaRPr>
              <a:solidFill>
                <a:schemeClr val="lt2"/>
              </a:solidFill>
            </a:endParaRPr>
          </a:p>
        </p:txBody>
      </p:sp>
      <p:sp>
        <p:nvSpPr>
          <p:cNvPr id="991" name="Google Shape;991;p49"/>
          <p:cNvSpPr txBox="1"/>
          <p:nvPr>
            <p:ph idx="1" type="subTitle"/>
          </p:nvPr>
        </p:nvSpPr>
        <p:spPr>
          <a:xfrm>
            <a:off x="1124963" y="2208338"/>
            <a:ext cx="2587800" cy="14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992" name="Google Shape;992;p49"/>
          <p:cNvGrpSpPr/>
          <p:nvPr/>
        </p:nvGrpSpPr>
        <p:grpSpPr>
          <a:xfrm>
            <a:off x="4335462" y="1830056"/>
            <a:ext cx="3683573" cy="2211279"/>
            <a:chOff x="4854325" y="1936705"/>
            <a:chExt cx="3569700" cy="2142920"/>
          </a:xfrm>
        </p:grpSpPr>
        <p:sp>
          <p:nvSpPr>
            <p:cNvPr id="993" name="Google Shape;993;p49"/>
            <p:cNvSpPr/>
            <p:nvPr/>
          </p:nvSpPr>
          <p:spPr>
            <a:xfrm>
              <a:off x="5044081" y="1936705"/>
              <a:ext cx="3190200" cy="1990200"/>
            </a:xfrm>
            <a:prstGeom prst="round2SameRect">
              <a:avLst>
                <a:gd fmla="val 4232" name="adj1"/>
                <a:gd fmla="val 0" name="adj2"/>
              </a:avLst>
            </a:prstGeom>
            <a:gradFill>
              <a:gsLst>
                <a:gs pos="0">
                  <a:srgbClr val="FFA64D"/>
                </a:gs>
                <a:gs pos="100000">
                  <a:srgbClr val="FFBC40"/>
                </a:gs>
              </a:gsLst>
              <a:path path="circle">
                <a:fillToRect b="100%" l="100%"/>
              </a:path>
              <a:tileRect r="-100%" t="-100%"/>
            </a:gradFill>
            <a:ln>
              <a:noFill/>
            </a:ln>
            <a:effectLst>
              <a:outerShdw blurRad="114300" rotWithShape="0" algn="bl" dir="3720000" dist="38100">
                <a:schemeClr val="dk1">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rot="10800000">
              <a:off x="4854325" y="3926925"/>
              <a:ext cx="3569700" cy="152700"/>
            </a:xfrm>
            <a:prstGeom prst="round2SameRect">
              <a:avLst>
                <a:gd fmla="val 44955" name="adj1"/>
                <a:gd fmla="val 0" name="adj2"/>
              </a:avLst>
            </a:prstGeom>
            <a:gradFill>
              <a:gsLst>
                <a:gs pos="0">
                  <a:srgbClr val="FFA64D"/>
                </a:gs>
                <a:gs pos="100000">
                  <a:srgbClr val="FFBC40"/>
                </a:gs>
              </a:gsLst>
              <a:path path="circle">
                <a:fillToRect b="100%" l="100%"/>
              </a:path>
              <a:tileRect r="-100%" t="-100%"/>
            </a:gradFill>
            <a:ln>
              <a:noFill/>
            </a:ln>
            <a:effectLst>
              <a:outerShdw blurRad="114300" rotWithShape="0" algn="bl" dir="3720000" dist="38100">
                <a:schemeClr val="dk1">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6606475" y="2008050"/>
              <a:ext cx="65400" cy="6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6" name="Google Shape;996;p49"/>
          <p:cNvPicPr preferRelativeResize="0"/>
          <p:nvPr/>
        </p:nvPicPr>
        <p:blipFill rotWithShape="1">
          <a:blip r:embed="rId3">
            <a:alphaModFix/>
          </a:blip>
          <a:srcRect b="159" l="0" r="0" t="149"/>
          <a:stretch/>
        </p:blipFill>
        <p:spPr>
          <a:xfrm>
            <a:off x="4635413" y="2048475"/>
            <a:ext cx="3083674" cy="1724775"/>
          </a:xfrm>
          <a:prstGeom prst="rect">
            <a:avLst/>
          </a:prstGeom>
          <a:noFill/>
          <a:ln>
            <a:noFill/>
          </a:ln>
        </p:spPr>
      </p:pic>
      <p:grpSp>
        <p:nvGrpSpPr>
          <p:cNvPr id="997" name="Google Shape;997;p49"/>
          <p:cNvGrpSpPr/>
          <p:nvPr/>
        </p:nvGrpSpPr>
        <p:grpSpPr>
          <a:xfrm>
            <a:off x="4138238" y="3934400"/>
            <a:ext cx="415400" cy="418275"/>
            <a:chOff x="794700" y="540000"/>
            <a:chExt cx="415400" cy="418275"/>
          </a:xfrm>
        </p:grpSpPr>
        <p:sp>
          <p:nvSpPr>
            <p:cNvPr id="998" name="Google Shape;998;p49"/>
            <p:cNvSpPr/>
            <p:nvPr/>
          </p:nvSpPr>
          <p:spPr>
            <a:xfrm flipH="1">
              <a:off x="1059800" y="8079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 name="Google Shape;999;p49"/>
            <p:cNvGrpSpPr/>
            <p:nvPr/>
          </p:nvGrpSpPr>
          <p:grpSpPr>
            <a:xfrm flipH="1">
              <a:off x="794700" y="540000"/>
              <a:ext cx="330100" cy="358600"/>
              <a:chOff x="8245250" y="429450"/>
              <a:chExt cx="330100" cy="358600"/>
            </a:xfrm>
          </p:grpSpPr>
          <p:sp>
            <p:nvSpPr>
              <p:cNvPr id="1000" name="Google Shape;1000;p49"/>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2" name="Google Shape;1002;p49"/>
          <p:cNvGrpSpPr/>
          <p:nvPr/>
        </p:nvGrpSpPr>
        <p:grpSpPr>
          <a:xfrm flipH="1">
            <a:off x="7719063" y="1528575"/>
            <a:ext cx="415400" cy="418275"/>
            <a:chOff x="794700" y="540000"/>
            <a:chExt cx="415400" cy="418275"/>
          </a:xfrm>
        </p:grpSpPr>
        <p:sp>
          <p:nvSpPr>
            <p:cNvPr id="1003" name="Google Shape;1003;p49"/>
            <p:cNvSpPr/>
            <p:nvPr/>
          </p:nvSpPr>
          <p:spPr>
            <a:xfrm flipH="1">
              <a:off x="1059800" y="8079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49"/>
            <p:cNvGrpSpPr/>
            <p:nvPr/>
          </p:nvGrpSpPr>
          <p:grpSpPr>
            <a:xfrm flipH="1">
              <a:off x="794700" y="540000"/>
              <a:ext cx="330100" cy="358600"/>
              <a:chOff x="8245250" y="429450"/>
              <a:chExt cx="330100" cy="358600"/>
            </a:xfrm>
          </p:grpSpPr>
          <p:sp>
            <p:nvSpPr>
              <p:cNvPr id="1005" name="Google Shape;1005;p49"/>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50"/>
          <p:cNvSpPr/>
          <p:nvPr/>
        </p:nvSpPr>
        <p:spPr>
          <a:xfrm>
            <a:off x="4885200" y="1408175"/>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4885200" y="2549388"/>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4885200" y="3690600"/>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t>
            </a:r>
            <a:r>
              <a:rPr lang="en">
                <a:solidFill>
                  <a:schemeClr val="lt2"/>
                </a:solidFill>
              </a:rPr>
              <a:t>an infographic</a:t>
            </a:r>
            <a:endParaRPr>
              <a:solidFill>
                <a:schemeClr val="lt2"/>
              </a:solidFill>
            </a:endParaRPr>
          </a:p>
        </p:txBody>
      </p:sp>
      <p:sp>
        <p:nvSpPr>
          <p:cNvPr id="1015" name="Google Shape;1015;p50"/>
          <p:cNvSpPr/>
          <p:nvPr/>
        </p:nvSpPr>
        <p:spPr>
          <a:xfrm>
            <a:off x="736450" y="1408175"/>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736450" y="2549388"/>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736450" y="3690600"/>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 name="Google Shape;1018;p50"/>
          <p:cNvGrpSpPr/>
          <p:nvPr/>
        </p:nvGrpSpPr>
        <p:grpSpPr>
          <a:xfrm>
            <a:off x="987258" y="1658409"/>
            <a:ext cx="411283" cy="412429"/>
            <a:chOff x="1423236" y="3859784"/>
            <a:chExt cx="411283" cy="412429"/>
          </a:xfrm>
        </p:grpSpPr>
        <p:sp>
          <p:nvSpPr>
            <p:cNvPr id="1019" name="Google Shape;1019;p50"/>
            <p:cNvSpPr/>
            <p:nvPr/>
          </p:nvSpPr>
          <p:spPr>
            <a:xfrm>
              <a:off x="1423236" y="3861547"/>
              <a:ext cx="345222" cy="410666"/>
            </a:xfrm>
            <a:custGeom>
              <a:rect b="b" l="l" r="r" t="t"/>
              <a:pathLst>
                <a:path extrusionOk="0" h="18637" w="15667">
                  <a:moveTo>
                    <a:pt x="9325" y="1"/>
                  </a:moveTo>
                  <a:cubicBezTo>
                    <a:pt x="6830" y="1"/>
                    <a:pt x="4488" y="963"/>
                    <a:pt x="2732" y="2719"/>
                  </a:cubicBezTo>
                  <a:cubicBezTo>
                    <a:pt x="976" y="4489"/>
                    <a:pt x="0" y="6830"/>
                    <a:pt x="0" y="9311"/>
                  </a:cubicBezTo>
                  <a:cubicBezTo>
                    <a:pt x="0" y="11807"/>
                    <a:pt x="976" y="14149"/>
                    <a:pt x="2732" y="15905"/>
                  </a:cubicBezTo>
                  <a:cubicBezTo>
                    <a:pt x="4488" y="17661"/>
                    <a:pt x="6830" y="18637"/>
                    <a:pt x="9325" y="18637"/>
                  </a:cubicBezTo>
                  <a:cubicBezTo>
                    <a:pt x="11625" y="18637"/>
                    <a:pt x="13842" y="17786"/>
                    <a:pt x="15555" y="16253"/>
                  </a:cubicBezTo>
                  <a:cubicBezTo>
                    <a:pt x="15667" y="16156"/>
                    <a:pt x="15667" y="15974"/>
                    <a:pt x="15570" y="15863"/>
                  </a:cubicBezTo>
                  <a:cubicBezTo>
                    <a:pt x="15518" y="15803"/>
                    <a:pt x="15447" y="15772"/>
                    <a:pt x="15372" y="15772"/>
                  </a:cubicBezTo>
                  <a:cubicBezTo>
                    <a:pt x="15306" y="15772"/>
                    <a:pt x="15238" y="15797"/>
                    <a:pt x="15180" y="15849"/>
                  </a:cubicBezTo>
                  <a:cubicBezTo>
                    <a:pt x="13576" y="17284"/>
                    <a:pt x="11500" y="18093"/>
                    <a:pt x="9325" y="18093"/>
                  </a:cubicBezTo>
                  <a:cubicBezTo>
                    <a:pt x="6984" y="18093"/>
                    <a:pt x="4781" y="17173"/>
                    <a:pt x="3122" y="15515"/>
                  </a:cubicBezTo>
                  <a:cubicBezTo>
                    <a:pt x="1464" y="13855"/>
                    <a:pt x="558" y="11653"/>
                    <a:pt x="558" y="9311"/>
                  </a:cubicBezTo>
                  <a:cubicBezTo>
                    <a:pt x="558" y="6970"/>
                    <a:pt x="1464" y="4767"/>
                    <a:pt x="3122" y="3109"/>
                  </a:cubicBezTo>
                  <a:cubicBezTo>
                    <a:pt x="4781" y="1450"/>
                    <a:pt x="6984" y="545"/>
                    <a:pt x="9325" y="545"/>
                  </a:cubicBezTo>
                  <a:cubicBezTo>
                    <a:pt x="10454" y="545"/>
                    <a:pt x="11556" y="753"/>
                    <a:pt x="12587" y="1171"/>
                  </a:cubicBezTo>
                  <a:cubicBezTo>
                    <a:pt x="12623" y="1184"/>
                    <a:pt x="12659" y="1191"/>
                    <a:pt x="12694" y="1191"/>
                  </a:cubicBezTo>
                  <a:cubicBezTo>
                    <a:pt x="12807" y="1191"/>
                    <a:pt x="12907" y="1125"/>
                    <a:pt x="12950" y="1019"/>
                  </a:cubicBezTo>
                  <a:cubicBezTo>
                    <a:pt x="13005" y="879"/>
                    <a:pt x="12935" y="725"/>
                    <a:pt x="12796" y="670"/>
                  </a:cubicBezTo>
                  <a:cubicBezTo>
                    <a:pt x="11695" y="224"/>
                    <a:pt x="10524" y="1"/>
                    <a:pt x="9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1773350" y="3983797"/>
              <a:ext cx="60839" cy="218697"/>
            </a:xfrm>
            <a:custGeom>
              <a:rect b="b" l="l" r="r" t="t"/>
              <a:pathLst>
                <a:path extrusionOk="0" h="9925" w="2761">
                  <a:moveTo>
                    <a:pt x="1789" y="1"/>
                  </a:moveTo>
                  <a:cubicBezTo>
                    <a:pt x="1750" y="1"/>
                    <a:pt x="1711" y="9"/>
                    <a:pt x="1674" y="28"/>
                  </a:cubicBezTo>
                  <a:cubicBezTo>
                    <a:pt x="1534" y="84"/>
                    <a:pt x="1478" y="238"/>
                    <a:pt x="1534" y="377"/>
                  </a:cubicBezTo>
                  <a:cubicBezTo>
                    <a:pt x="1980" y="1450"/>
                    <a:pt x="2203" y="2593"/>
                    <a:pt x="2203" y="3763"/>
                  </a:cubicBezTo>
                  <a:cubicBezTo>
                    <a:pt x="2203" y="5854"/>
                    <a:pt x="1465" y="7889"/>
                    <a:pt x="99" y="9465"/>
                  </a:cubicBezTo>
                  <a:cubicBezTo>
                    <a:pt x="1" y="9590"/>
                    <a:pt x="15" y="9757"/>
                    <a:pt x="127" y="9855"/>
                  </a:cubicBezTo>
                  <a:cubicBezTo>
                    <a:pt x="183" y="9896"/>
                    <a:pt x="252" y="9924"/>
                    <a:pt x="308" y="9924"/>
                  </a:cubicBezTo>
                  <a:cubicBezTo>
                    <a:pt x="391" y="9924"/>
                    <a:pt x="462" y="9896"/>
                    <a:pt x="517" y="9827"/>
                  </a:cubicBezTo>
                  <a:cubicBezTo>
                    <a:pt x="1967" y="8140"/>
                    <a:pt x="2761" y="5994"/>
                    <a:pt x="2761" y="3763"/>
                  </a:cubicBezTo>
                  <a:cubicBezTo>
                    <a:pt x="2761" y="2523"/>
                    <a:pt x="2510" y="1310"/>
                    <a:pt x="2036" y="167"/>
                  </a:cubicBezTo>
                  <a:cubicBezTo>
                    <a:pt x="1995" y="65"/>
                    <a:pt x="1895" y="1"/>
                    <a:pt x="1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1470523" y="3991730"/>
              <a:ext cx="316379" cy="233196"/>
            </a:xfrm>
            <a:custGeom>
              <a:rect b="b" l="l" r="r" t="t"/>
              <a:pathLst>
                <a:path extrusionOk="0" h="10583" w="14358">
                  <a:moveTo>
                    <a:pt x="1030" y="0"/>
                  </a:moveTo>
                  <a:cubicBezTo>
                    <a:pt x="928" y="0"/>
                    <a:pt x="831" y="54"/>
                    <a:pt x="781" y="142"/>
                  </a:cubicBezTo>
                  <a:cubicBezTo>
                    <a:pt x="266" y="1160"/>
                    <a:pt x="1" y="2260"/>
                    <a:pt x="1" y="3403"/>
                  </a:cubicBezTo>
                  <a:cubicBezTo>
                    <a:pt x="1" y="7362"/>
                    <a:pt x="3221" y="10582"/>
                    <a:pt x="7179" y="10582"/>
                  </a:cubicBezTo>
                  <a:cubicBezTo>
                    <a:pt x="11138" y="10582"/>
                    <a:pt x="14357" y="7362"/>
                    <a:pt x="14357" y="3403"/>
                  </a:cubicBezTo>
                  <a:cubicBezTo>
                    <a:pt x="14357" y="2734"/>
                    <a:pt x="14260" y="2065"/>
                    <a:pt x="14079" y="1424"/>
                  </a:cubicBezTo>
                  <a:cubicBezTo>
                    <a:pt x="14045" y="1309"/>
                    <a:pt x="13934" y="1232"/>
                    <a:pt x="13819" y="1232"/>
                  </a:cubicBezTo>
                  <a:cubicBezTo>
                    <a:pt x="13794" y="1232"/>
                    <a:pt x="13769" y="1236"/>
                    <a:pt x="13744" y="1244"/>
                  </a:cubicBezTo>
                  <a:cubicBezTo>
                    <a:pt x="13591" y="1285"/>
                    <a:pt x="13508" y="1439"/>
                    <a:pt x="13549" y="1578"/>
                  </a:cubicBezTo>
                  <a:cubicBezTo>
                    <a:pt x="13716" y="2177"/>
                    <a:pt x="13814" y="2790"/>
                    <a:pt x="13814" y="3403"/>
                  </a:cubicBezTo>
                  <a:cubicBezTo>
                    <a:pt x="13814" y="7055"/>
                    <a:pt x="10831" y="10038"/>
                    <a:pt x="7179" y="10038"/>
                  </a:cubicBezTo>
                  <a:cubicBezTo>
                    <a:pt x="3528" y="10038"/>
                    <a:pt x="545" y="7055"/>
                    <a:pt x="545" y="3403"/>
                  </a:cubicBezTo>
                  <a:cubicBezTo>
                    <a:pt x="545" y="2344"/>
                    <a:pt x="796" y="1341"/>
                    <a:pt x="1270" y="393"/>
                  </a:cubicBezTo>
                  <a:cubicBezTo>
                    <a:pt x="1339" y="268"/>
                    <a:pt x="1283" y="101"/>
                    <a:pt x="1158" y="30"/>
                  </a:cubicBezTo>
                  <a:cubicBezTo>
                    <a:pt x="1117" y="10"/>
                    <a:pt x="1073"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1500006" y="3908548"/>
              <a:ext cx="175707" cy="73421"/>
            </a:xfrm>
            <a:custGeom>
              <a:rect b="b" l="l" r="r" t="t"/>
              <a:pathLst>
                <a:path extrusionOk="0" h="3332" w="7974">
                  <a:moveTo>
                    <a:pt x="5841" y="1"/>
                  </a:moveTo>
                  <a:cubicBezTo>
                    <a:pt x="4684" y="1"/>
                    <a:pt x="3597" y="265"/>
                    <a:pt x="2565" y="795"/>
                  </a:cubicBezTo>
                  <a:cubicBezTo>
                    <a:pt x="1604" y="1283"/>
                    <a:pt x="740" y="2021"/>
                    <a:pt x="84" y="2885"/>
                  </a:cubicBezTo>
                  <a:cubicBezTo>
                    <a:pt x="1" y="3011"/>
                    <a:pt x="29" y="3179"/>
                    <a:pt x="140" y="3276"/>
                  </a:cubicBezTo>
                  <a:cubicBezTo>
                    <a:pt x="196" y="3318"/>
                    <a:pt x="252" y="3331"/>
                    <a:pt x="307" y="3331"/>
                  </a:cubicBezTo>
                  <a:cubicBezTo>
                    <a:pt x="391" y="3331"/>
                    <a:pt x="475" y="3290"/>
                    <a:pt x="530" y="3220"/>
                  </a:cubicBezTo>
                  <a:cubicBezTo>
                    <a:pt x="1130" y="2411"/>
                    <a:pt x="1924" y="1742"/>
                    <a:pt x="2816" y="1283"/>
                  </a:cubicBezTo>
                  <a:cubicBezTo>
                    <a:pt x="3764" y="795"/>
                    <a:pt x="4782" y="558"/>
                    <a:pt x="5841" y="558"/>
                  </a:cubicBezTo>
                  <a:cubicBezTo>
                    <a:pt x="6440" y="558"/>
                    <a:pt x="7026" y="627"/>
                    <a:pt x="7598" y="781"/>
                  </a:cubicBezTo>
                  <a:cubicBezTo>
                    <a:pt x="7622" y="788"/>
                    <a:pt x="7647" y="792"/>
                    <a:pt x="7671" y="792"/>
                  </a:cubicBezTo>
                  <a:cubicBezTo>
                    <a:pt x="7787" y="792"/>
                    <a:pt x="7897" y="715"/>
                    <a:pt x="7932" y="599"/>
                  </a:cubicBezTo>
                  <a:cubicBezTo>
                    <a:pt x="7974" y="447"/>
                    <a:pt x="7877" y="293"/>
                    <a:pt x="7737" y="265"/>
                  </a:cubicBezTo>
                  <a:cubicBezTo>
                    <a:pt x="7124" y="84"/>
                    <a:pt x="6483" y="1"/>
                    <a:pt x="58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a:off x="1522129" y="3960440"/>
              <a:ext cx="213167" cy="212880"/>
            </a:xfrm>
            <a:custGeom>
              <a:rect b="b" l="l" r="r" t="t"/>
              <a:pathLst>
                <a:path extrusionOk="0" h="9661" w="9674">
                  <a:moveTo>
                    <a:pt x="4837" y="1"/>
                  </a:moveTo>
                  <a:cubicBezTo>
                    <a:pt x="2175" y="1"/>
                    <a:pt x="0" y="2162"/>
                    <a:pt x="0" y="4823"/>
                  </a:cubicBezTo>
                  <a:cubicBezTo>
                    <a:pt x="0" y="7486"/>
                    <a:pt x="2175" y="9661"/>
                    <a:pt x="4837" y="9661"/>
                  </a:cubicBezTo>
                  <a:cubicBezTo>
                    <a:pt x="7499" y="9661"/>
                    <a:pt x="9674" y="7486"/>
                    <a:pt x="9674" y="4823"/>
                  </a:cubicBezTo>
                  <a:cubicBezTo>
                    <a:pt x="9674" y="4699"/>
                    <a:pt x="9660" y="4573"/>
                    <a:pt x="9646" y="4433"/>
                  </a:cubicBezTo>
                  <a:cubicBezTo>
                    <a:pt x="9646" y="4294"/>
                    <a:pt x="9506" y="4182"/>
                    <a:pt x="9354" y="4182"/>
                  </a:cubicBezTo>
                  <a:cubicBezTo>
                    <a:pt x="9200" y="4197"/>
                    <a:pt x="9088" y="4336"/>
                    <a:pt x="9103" y="4489"/>
                  </a:cubicBezTo>
                  <a:cubicBezTo>
                    <a:pt x="9116" y="4600"/>
                    <a:pt x="9116" y="4712"/>
                    <a:pt x="9116" y="4823"/>
                  </a:cubicBezTo>
                  <a:cubicBezTo>
                    <a:pt x="9116" y="7193"/>
                    <a:pt x="7193" y="9103"/>
                    <a:pt x="4837" y="9103"/>
                  </a:cubicBezTo>
                  <a:cubicBezTo>
                    <a:pt x="2481" y="9103"/>
                    <a:pt x="558" y="7193"/>
                    <a:pt x="558" y="4823"/>
                  </a:cubicBezTo>
                  <a:cubicBezTo>
                    <a:pt x="558" y="2468"/>
                    <a:pt x="2481" y="545"/>
                    <a:pt x="4837" y="545"/>
                  </a:cubicBezTo>
                  <a:cubicBezTo>
                    <a:pt x="4934" y="545"/>
                    <a:pt x="5033" y="545"/>
                    <a:pt x="5130" y="558"/>
                  </a:cubicBezTo>
                  <a:cubicBezTo>
                    <a:pt x="5284" y="558"/>
                    <a:pt x="5408" y="447"/>
                    <a:pt x="5423" y="294"/>
                  </a:cubicBezTo>
                  <a:cubicBezTo>
                    <a:pt x="5436" y="155"/>
                    <a:pt x="5325" y="15"/>
                    <a:pt x="5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1574947" y="4012971"/>
              <a:ext cx="107531" cy="107531"/>
            </a:xfrm>
            <a:custGeom>
              <a:rect b="b" l="l" r="r" t="t"/>
              <a:pathLst>
                <a:path extrusionOk="0" h="4880" w="4880">
                  <a:moveTo>
                    <a:pt x="2440" y="1"/>
                  </a:moveTo>
                  <a:cubicBezTo>
                    <a:pt x="1102" y="1"/>
                    <a:pt x="1" y="1101"/>
                    <a:pt x="1" y="2439"/>
                  </a:cubicBezTo>
                  <a:cubicBezTo>
                    <a:pt x="1" y="3792"/>
                    <a:pt x="1102" y="4879"/>
                    <a:pt x="2440" y="4879"/>
                  </a:cubicBezTo>
                  <a:cubicBezTo>
                    <a:pt x="3779" y="4879"/>
                    <a:pt x="4866" y="3792"/>
                    <a:pt x="4879" y="2467"/>
                  </a:cubicBezTo>
                  <a:cubicBezTo>
                    <a:pt x="4879" y="2315"/>
                    <a:pt x="4754" y="2189"/>
                    <a:pt x="4600" y="2189"/>
                  </a:cubicBezTo>
                  <a:cubicBezTo>
                    <a:pt x="4448" y="2189"/>
                    <a:pt x="4336" y="2315"/>
                    <a:pt x="4336" y="2454"/>
                  </a:cubicBezTo>
                  <a:cubicBezTo>
                    <a:pt x="4322" y="3485"/>
                    <a:pt x="3472" y="4335"/>
                    <a:pt x="2440" y="4335"/>
                  </a:cubicBezTo>
                  <a:cubicBezTo>
                    <a:pt x="1395" y="4335"/>
                    <a:pt x="545" y="3485"/>
                    <a:pt x="545" y="2439"/>
                  </a:cubicBezTo>
                  <a:cubicBezTo>
                    <a:pt x="545" y="1408"/>
                    <a:pt x="1395" y="558"/>
                    <a:pt x="2440" y="558"/>
                  </a:cubicBezTo>
                  <a:lnTo>
                    <a:pt x="2454" y="558"/>
                  </a:lnTo>
                  <a:cubicBezTo>
                    <a:pt x="2608" y="558"/>
                    <a:pt x="2733" y="432"/>
                    <a:pt x="2733" y="280"/>
                  </a:cubicBezTo>
                  <a:cubicBezTo>
                    <a:pt x="2733" y="126"/>
                    <a:pt x="2608" y="1"/>
                    <a:pt x="2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1625033" y="3859784"/>
              <a:ext cx="209487" cy="211250"/>
            </a:xfrm>
            <a:custGeom>
              <a:rect b="b" l="l" r="r" t="t"/>
              <a:pathLst>
                <a:path extrusionOk="0" h="9587" w="9507">
                  <a:moveTo>
                    <a:pt x="5827" y="554"/>
                  </a:moveTo>
                  <a:cubicBezTo>
                    <a:pt x="5840" y="554"/>
                    <a:pt x="5868" y="569"/>
                    <a:pt x="5882" y="597"/>
                  </a:cubicBezTo>
                  <a:lnTo>
                    <a:pt x="6453" y="1920"/>
                  </a:lnTo>
                  <a:lnTo>
                    <a:pt x="5854" y="2548"/>
                  </a:lnTo>
                  <a:lnTo>
                    <a:pt x="5241" y="1140"/>
                  </a:lnTo>
                  <a:lnTo>
                    <a:pt x="5743" y="582"/>
                  </a:lnTo>
                  <a:cubicBezTo>
                    <a:pt x="5771" y="554"/>
                    <a:pt x="5799" y="554"/>
                    <a:pt x="5827" y="554"/>
                  </a:cubicBezTo>
                  <a:close/>
                  <a:moveTo>
                    <a:pt x="4851" y="1586"/>
                  </a:moveTo>
                  <a:lnTo>
                    <a:pt x="5436" y="2966"/>
                  </a:lnTo>
                  <a:lnTo>
                    <a:pt x="4600" y="3844"/>
                  </a:lnTo>
                  <a:lnTo>
                    <a:pt x="4028" y="2506"/>
                  </a:lnTo>
                  <a:lnTo>
                    <a:pt x="4851" y="1586"/>
                  </a:lnTo>
                  <a:close/>
                  <a:moveTo>
                    <a:pt x="7540" y="2994"/>
                  </a:moveTo>
                  <a:lnTo>
                    <a:pt x="8879" y="3537"/>
                  </a:lnTo>
                  <a:cubicBezTo>
                    <a:pt x="8921" y="3552"/>
                    <a:pt x="8934" y="3580"/>
                    <a:pt x="8934" y="3593"/>
                  </a:cubicBezTo>
                  <a:cubicBezTo>
                    <a:pt x="8934" y="3608"/>
                    <a:pt x="8934" y="3649"/>
                    <a:pt x="8906" y="3663"/>
                  </a:cubicBezTo>
                  <a:lnTo>
                    <a:pt x="8349" y="4178"/>
                  </a:lnTo>
                  <a:lnTo>
                    <a:pt x="6942" y="3608"/>
                  </a:lnTo>
                  <a:lnTo>
                    <a:pt x="7540" y="2994"/>
                  </a:lnTo>
                  <a:close/>
                  <a:moveTo>
                    <a:pt x="3624" y="2966"/>
                  </a:moveTo>
                  <a:lnTo>
                    <a:pt x="4195" y="4262"/>
                  </a:lnTo>
                  <a:lnTo>
                    <a:pt x="3345" y="5141"/>
                  </a:lnTo>
                  <a:lnTo>
                    <a:pt x="2801" y="3886"/>
                  </a:lnTo>
                  <a:lnTo>
                    <a:pt x="3624" y="2966"/>
                  </a:lnTo>
                  <a:close/>
                  <a:moveTo>
                    <a:pt x="6523" y="4026"/>
                  </a:moveTo>
                  <a:lnTo>
                    <a:pt x="7917" y="4597"/>
                  </a:lnTo>
                  <a:lnTo>
                    <a:pt x="7011" y="5433"/>
                  </a:lnTo>
                  <a:lnTo>
                    <a:pt x="5673" y="4890"/>
                  </a:lnTo>
                  <a:lnTo>
                    <a:pt x="6523" y="4026"/>
                  </a:lnTo>
                  <a:close/>
                  <a:moveTo>
                    <a:pt x="2398" y="4332"/>
                  </a:moveTo>
                  <a:lnTo>
                    <a:pt x="2941" y="5559"/>
                  </a:lnTo>
                  <a:lnTo>
                    <a:pt x="2258" y="6269"/>
                  </a:lnTo>
                  <a:lnTo>
                    <a:pt x="1853" y="5015"/>
                  </a:lnTo>
                  <a:cubicBezTo>
                    <a:pt x="1840" y="4987"/>
                    <a:pt x="1840" y="4959"/>
                    <a:pt x="1868" y="4931"/>
                  </a:cubicBezTo>
                  <a:lnTo>
                    <a:pt x="2398" y="4332"/>
                  </a:lnTo>
                  <a:close/>
                  <a:moveTo>
                    <a:pt x="5255" y="5308"/>
                  </a:moveTo>
                  <a:lnTo>
                    <a:pt x="6565" y="5838"/>
                  </a:lnTo>
                  <a:lnTo>
                    <a:pt x="5659" y="6687"/>
                  </a:lnTo>
                  <a:lnTo>
                    <a:pt x="4390" y="6158"/>
                  </a:lnTo>
                  <a:lnTo>
                    <a:pt x="5255" y="5308"/>
                  </a:lnTo>
                  <a:close/>
                  <a:moveTo>
                    <a:pt x="3972" y="6590"/>
                  </a:moveTo>
                  <a:lnTo>
                    <a:pt x="5213" y="7092"/>
                  </a:lnTo>
                  <a:lnTo>
                    <a:pt x="4628" y="7650"/>
                  </a:lnTo>
                  <a:cubicBezTo>
                    <a:pt x="4618" y="7659"/>
                    <a:pt x="4594" y="7669"/>
                    <a:pt x="4571" y="7669"/>
                  </a:cubicBezTo>
                  <a:cubicBezTo>
                    <a:pt x="4562" y="7669"/>
                    <a:pt x="4552" y="7667"/>
                    <a:pt x="4544" y="7663"/>
                  </a:cubicBezTo>
                  <a:lnTo>
                    <a:pt x="3290" y="7273"/>
                  </a:lnTo>
                  <a:lnTo>
                    <a:pt x="3972" y="6590"/>
                  </a:lnTo>
                  <a:close/>
                  <a:moveTo>
                    <a:pt x="5799" y="0"/>
                  </a:moveTo>
                  <a:cubicBezTo>
                    <a:pt x="5625" y="0"/>
                    <a:pt x="5453" y="80"/>
                    <a:pt x="5338" y="207"/>
                  </a:cubicBezTo>
                  <a:lnTo>
                    <a:pt x="1450" y="4569"/>
                  </a:lnTo>
                  <a:cubicBezTo>
                    <a:pt x="1310" y="4736"/>
                    <a:pt x="1255" y="4973"/>
                    <a:pt x="1324" y="5182"/>
                  </a:cubicBezTo>
                  <a:lnTo>
                    <a:pt x="1826" y="6715"/>
                  </a:lnTo>
                  <a:lnTo>
                    <a:pt x="488" y="8096"/>
                  </a:lnTo>
                  <a:cubicBezTo>
                    <a:pt x="181" y="8416"/>
                    <a:pt x="0" y="8862"/>
                    <a:pt x="14" y="9322"/>
                  </a:cubicBezTo>
                  <a:cubicBezTo>
                    <a:pt x="14" y="9462"/>
                    <a:pt x="140" y="9587"/>
                    <a:pt x="292" y="9587"/>
                  </a:cubicBezTo>
                  <a:cubicBezTo>
                    <a:pt x="738" y="9587"/>
                    <a:pt x="1184" y="9406"/>
                    <a:pt x="1491" y="9085"/>
                  </a:cubicBezTo>
                  <a:lnTo>
                    <a:pt x="1840" y="8737"/>
                  </a:lnTo>
                  <a:cubicBezTo>
                    <a:pt x="1952" y="8625"/>
                    <a:pt x="1952" y="8458"/>
                    <a:pt x="1840" y="8347"/>
                  </a:cubicBezTo>
                  <a:cubicBezTo>
                    <a:pt x="1784" y="8298"/>
                    <a:pt x="1715" y="8273"/>
                    <a:pt x="1645" y="8273"/>
                  </a:cubicBezTo>
                  <a:cubicBezTo>
                    <a:pt x="1575" y="8273"/>
                    <a:pt x="1506" y="8298"/>
                    <a:pt x="1450" y="8347"/>
                  </a:cubicBezTo>
                  <a:lnTo>
                    <a:pt x="1115" y="8695"/>
                  </a:lnTo>
                  <a:cubicBezTo>
                    <a:pt x="961" y="8834"/>
                    <a:pt x="794" y="8945"/>
                    <a:pt x="599" y="9001"/>
                  </a:cubicBezTo>
                  <a:cubicBezTo>
                    <a:pt x="641" y="8806"/>
                    <a:pt x="738" y="8625"/>
                    <a:pt x="878" y="8472"/>
                  </a:cubicBezTo>
                  <a:lnTo>
                    <a:pt x="7178" y="1948"/>
                  </a:lnTo>
                  <a:cubicBezTo>
                    <a:pt x="7206" y="1935"/>
                    <a:pt x="7234" y="1935"/>
                    <a:pt x="7248" y="1935"/>
                  </a:cubicBezTo>
                  <a:cubicBezTo>
                    <a:pt x="7262" y="1935"/>
                    <a:pt x="7276" y="1935"/>
                    <a:pt x="7304" y="1948"/>
                  </a:cubicBezTo>
                  <a:lnTo>
                    <a:pt x="7499" y="2143"/>
                  </a:lnTo>
                  <a:cubicBezTo>
                    <a:pt x="7513" y="2158"/>
                    <a:pt x="7527" y="2186"/>
                    <a:pt x="7527" y="2199"/>
                  </a:cubicBezTo>
                  <a:cubicBezTo>
                    <a:pt x="7527" y="2214"/>
                    <a:pt x="7513" y="2242"/>
                    <a:pt x="7499" y="2255"/>
                  </a:cubicBezTo>
                  <a:lnTo>
                    <a:pt x="2286" y="7510"/>
                  </a:lnTo>
                  <a:cubicBezTo>
                    <a:pt x="2188" y="7622"/>
                    <a:pt x="2188" y="7789"/>
                    <a:pt x="2286" y="7901"/>
                  </a:cubicBezTo>
                  <a:cubicBezTo>
                    <a:pt x="2342" y="7949"/>
                    <a:pt x="2412" y="7973"/>
                    <a:pt x="2481" y="7973"/>
                  </a:cubicBezTo>
                  <a:cubicBezTo>
                    <a:pt x="2551" y="7973"/>
                    <a:pt x="2621" y="7949"/>
                    <a:pt x="2676" y="7901"/>
                  </a:cubicBezTo>
                  <a:lnTo>
                    <a:pt x="2857" y="7719"/>
                  </a:lnTo>
                  <a:cubicBezTo>
                    <a:pt x="2857" y="7719"/>
                    <a:pt x="4516" y="8221"/>
                    <a:pt x="4572" y="8221"/>
                  </a:cubicBezTo>
                  <a:cubicBezTo>
                    <a:pt x="4725" y="8221"/>
                    <a:pt x="4879" y="8151"/>
                    <a:pt x="5004" y="8040"/>
                  </a:cubicBezTo>
                  <a:lnTo>
                    <a:pt x="9283" y="4067"/>
                  </a:lnTo>
                  <a:cubicBezTo>
                    <a:pt x="9436" y="3928"/>
                    <a:pt x="9506" y="3705"/>
                    <a:pt x="9464" y="3496"/>
                  </a:cubicBezTo>
                  <a:cubicBezTo>
                    <a:pt x="9436" y="3286"/>
                    <a:pt x="9283" y="3106"/>
                    <a:pt x="9088" y="3035"/>
                  </a:cubicBezTo>
                  <a:lnTo>
                    <a:pt x="7959" y="2562"/>
                  </a:lnTo>
                  <a:cubicBezTo>
                    <a:pt x="8029" y="2465"/>
                    <a:pt x="8070" y="2339"/>
                    <a:pt x="8070" y="2199"/>
                  </a:cubicBezTo>
                  <a:cubicBezTo>
                    <a:pt x="8070" y="2032"/>
                    <a:pt x="8001" y="1865"/>
                    <a:pt x="7875" y="1753"/>
                  </a:cubicBezTo>
                  <a:lnTo>
                    <a:pt x="7680" y="1558"/>
                  </a:lnTo>
                  <a:cubicBezTo>
                    <a:pt x="7568" y="1446"/>
                    <a:pt x="7416" y="1377"/>
                    <a:pt x="7248" y="1377"/>
                  </a:cubicBezTo>
                  <a:lnTo>
                    <a:pt x="7234" y="1377"/>
                  </a:lnTo>
                  <a:cubicBezTo>
                    <a:pt x="7094" y="1377"/>
                    <a:pt x="6970" y="1433"/>
                    <a:pt x="6871" y="1502"/>
                  </a:cubicBezTo>
                  <a:lnTo>
                    <a:pt x="6384" y="374"/>
                  </a:lnTo>
                  <a:cubicBezTo>
                    <a:pt x="6300" y="179"/>
                    <a:pt x="6119" y="39"/>
                    <a:pt x="5910" y="11"/>
                  </a:cubicBezTo>
                  <a:cubicBezTo>
                    <a:pt x="5874" y="4"/>
                    <a:pt x="5836" y="0"/>
                    <a:pt x="5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50"/>
          <p:cNvGrpSpPr/>
          <p:nvPr/>
        </p:nvGrpSpPr>
        <p:grpSpPr>
          <a:xfrm>
            <a:off x="5147687" y="2799574"/>
            <a:ext cx="387926" cy="412517"/>
            <a:chOff x="2742384" y="3175399"/>
            <a:chExt cx="387926" cy="412517"/>
          </a:xfrm>
        </p:grpSpPr>
        <p:sp>
          <p:nvSpPr>
            <p:cNvPr id="1027" name="Google Shape;1027;p50"/>
            <p:cNvSpPr/>
            <p:nvPr/>
          </p:nvSpPr>
          <p:spPr>
            <a:xfrm>
              <a:off x="2742384" y="3175399"/>
              <a:ext cx="387926" cy="412517"/>
            </a:xfrm>
            <a:custGeom>
              <a:rect b="b" l="l" r="r" t="t"/>
              <a:pathLst>
                <a:path extrusionOk="0" h="18721" w="17605">
                  <a:moveTo>
                    <a:pt x="9535" y="558"/>
                  </a:moveTo>
                  <a:cubicBezTo>
                    <a:pt x="9827" y="558"/>
                    <a:pt x="10064" y="796"/>
                    <a:pt x="10064" y="1088"/>
                  </a:cubicBezTo>
                  <a:lnTo>
                    <a:pt x="10064" y="1395"/>
                  </a:lnTo>
                  <a:lnTo>
                    <a:pt x="7541" y="1395"/>
                  </a:lnTo>
                  <a:lnTo>
                    <a:pt x="7541" y="1088"/>
                  </a:lnTo>
                  <a:cubicBezTo>
                    <a:pt x="7541" y="796"/>
                    <a:pt x="7779" y="558"/>
                    <a:pt x="8085" y="558"/>
                  </a:cubicBezTo>
                  <a:close/>
                  <a:moveTo>
                    <a:pt x="16964" y="1952"/>
                  </a:moveTo>
                  <a:cubicBezTo>
                    <a:pt x="17019" y="1952"/>
                    <a:pt x="17062" y="1995"/>
                    <a:pt x="17062" y="2050"/>
                  </a:cubicBezTo>
                  <a:lnTo>
                    <a:pt x="17062" y="2385"/>
                  </a:lnTo>
                  <a:cubicBezTo>
                    <a:pt x="17062" y="2426"/>
                    <a:pt x="17019" y="2482"/>
                    <a:pt x="16964" y="2482"/>
                  </a:cubicBezTo>
                  <a:lnTo>
                    <a:pt x="15068" y="2482"/>
                  </a:lnTo>
                  <a:cubicBezTo>
                    <a:pt x="14915" y="2482"/>
                    <a:pt x="14789" y="2608"/>
                    <a:pt x="14789" y="2747"/>
                  </a:cubicBezTo>
                  <a:cubicBezTo>
                    <a:pt x="14789" y="2900"/>
                    <a:pt x="14915" y="3026"/>
                    <a:pt x="15068" y="3026"/>
                  </a:cubicBezTo>
                  <a:lnTo>
                    <a:pt x="16685" y="3026"/>
                  </a:lnTo>
                  <a:lnTo>
                    <a:pt x="16685" y="12783"/>
                  </a:lnTo>
                  <a:lnTo>
                    <a:pt x="921" y="12783"/>
                  </a:lnTo>
                  <a:lnTo>
                    <a:pt x="921" y="3026"/>
                  </a:lnTo>
                  <a:lnTo>
                    <a:pt x="13897" y="3026"/>
                  </a:lnTo>
                  <a:cubicBezTo>
                    <a:pt x="14051" y="3026"/>
                    <a:pt x="14176" y="2900"/>
                    <a:pt x="14176" y="2747"/>
                  </a:cubicBezTo>
                  <a:cubicBezTo>
                    <a:pt x="14176" y="2608"/>
                    <a:pt x="14051" y="2482"/>
                    <a:pt x="13897" y="2482"/>
                  </a:cubicBezTo>
                  <a:lnTo>
                    <a:pt x="655" y="2482"/>
                  </a:lnTo>
                  <a:cubicBezTo>
                    <a:pt x="600" y="2482"/>
                    <a:pt x="544" y="2426"/>
                    <a:pt x="544" y="2385"/>
                  </a:cubicBezTo>
                  <a:lnTo>
                    <a:pt x="544" y="2050"/>
                  </a:lnTo>
                  <a:cubicBezTo>
                    <a:pt x="544" y="1995"/>
                    <a:pt x="600" y="1952"/>
                    <a:pt x="655" y="1952"/>
                  </a:cubicBezTo>
                  <a:close/>
                  <a:moveTo>
                    <a:pt x="11263" y="14400"/>
                  </a:moveTo>
                  <a:lnTo>
                    <a:pt x="11263" y="14930"/>
                  </a:lnTo>
                  <a:cubicBezTo>
                    <a:pt x="11263" y="15013"/>
                    <a:pt x="11193" y="15097"/>
                    <a:pt x="11096" y="15097"/>
                  </a:cubicBezTo>
                  <a:lnTo>
                    <a:pt x="6468" y="15097"/>
                  </a:lnTo>
                  <a:cubicBezTo>
                    <a:pt x="6385" y="15097"/>
                    <a:pt x="6301" y="15013"/>
                    <a:pt x="6301" y="14930"/>
                  </a:cubicBezTo>
                  <a:lnTo>
                    <a:pt x="6301" y="14400"/>
                  </a:lnTo>
                  <a:close/>
                  <a:moveTo>
                    <a:pt x="8085" y="1"/>
                  </a:moveTo>
                  <a:cubicBezTo>
                    <a:pt x="7485" y="1"/>
                    <a:pt x="6998" y="489"/>
                    <a:pt x="6998" y="1088"/>
                  </a:cubicBezTo>
                  <a:lnTo>
                    <a:pt x="6998" y="1395"/>
                  </a:lnTo>
                  <a:lnTo>
                    <a:pt x="655" y="1395"/>
                  </a:lnTo>
                  <a:cubicBezTo>
                    <a:pt x="293" y="1395"/>
                    <a:pt x="1" y="1688"/>
                    <a:pt x="1" y="2050"/>
                  </a:cubicBezTo>
                  <a:lnTo>
                    <a:pt x="1" y="2385"/>
                  </a:lnTo>
                  <a:cubicBezTo>
                    <a:pt x="1" y="2636"/>
                    <a:pt x="154" y="2859"/>
                    <a:pt x="377" y="2970"/>
                  </a:cubicBezTo>
                  <a:lnTo>
                    <a:pt x="377" y="12839"/>
                  </a:lnTo>
                  <a:cubicBezTo>
                    <a:pt x="154" y="12936"/>
                    <a:pt x="1" y="13159"/>
                    <a:pt x="1" y="13424"/>
                  </a:cubicBezTo>
                  <a:lnTo>
                    <a:pt x="1" y="13759"/>
                  </a:lnTo>
                  <a:cubicBezTo>
                    <a:pt x="1" y="14107"/>
                    <a:pt x="293" y="14400"/>
                    <a:pt x="655" y="14400"/>
                  </a:cubicBezTo>
                  <a:lnTo>
                    <a:pt x="2941" y="14400"/>
                  </a:lnTo>
                  <a:cubicBezTo>
                    <a:pt x="3081" y="14400"/>
                    <a:pt x="3207" y="14274"/>
                    <a:pt x="3207" y="14135"/>
                  </a:cubicBezTo>
                  <a:cubicBezTo>
                    <a:pt x="3207" y="13982"/>
                    <a:pt x="3081" y="13856"/>
                    <a:pt x="2941" y="13856"/>
                  </a:cubicBezTo>
                  <a:lnTo>
                    <a:pt x="655" y="13856"/>
                  </a:lnTo>
                  <a:cubicBezTo>
                    <a:pt x="600" y="13856"/>
                    <a:pt x="544" y="13815"/>
                    <a:pt x="544" y="13759"/>
                  </a:cubicBezTo>
                  <a:lnTo>
                    <a:pt x="544" y="13424"/>
                  </a:lnTo>
                  <a:cubicBezTo>
                    <a:pt x="544" y="13368"/>
                    <a:pt x="600" y="13326"/>
                    <a:pt x="655" y="13326"/>
                  </a:cubicBezTo>
                  <a:lnTo>
                    <a:pt x="16964" y="13326"/>
                  </a:lnTo>
                  <a:cubicBezTo>
                    <a:pt x="17019" y="13326"/>
                    <a:pt x="17062" y="13368"/>
                    <a:pt x="17062" y="13424"/>
                  </a:cubicBezTo>
                  <a:lnTo>
                    <a:pt x="17062" y="13759"/>
                  </a:lnTo>
                  <a:cubicBezTo>
                    <a:pt x="17062" y="13815"/>
                    <a:pt x="17019" y="13856"/>
                    <a:pt x="16964" y="13856"/>
                  </a:cubicBezTo>
                  <a:lnTo>
                    <a:pt x="4099" y="13856"/>
                  </a:lnTo>
                  <a:cubicBezTo>
                    <a:pt x="3945" y="13856"/>
                    <a:pt x="3833" y="13982"/>
                    <a:pt x="3833" y="14135"/>
                  </a:cubicBezTo>
                  <a:cubicBezTo>
                    <a:pt x="3833" y="14274"/>
                    <a:pt x="3945" y="14400"/>
                    <a:pt x="4099" y="14400"/>
                  </a:cubicBezTo>
                  <a:lnTo>
                    <a:pt x="5757" y="14400"/>
                  </a:lnTo>
                  <a:lnTo>
                    <a:pt x="5757" y="14930"/>
                  </a:lnTo>
                  <a:cubicBezTo>
                    <a:pt x="5757" y="15194"/>
                    <a:pt x="5896" y="15417"/>
                    <a:pt x="6106" y="15543"/>
                  </a:cubicBezTo>
                  <a:lnTo>
                    <a:pt x="5019" y="18344"/>
                  </a:lnTo>
                  <a:cubicBezTo>
                    <a:pt x="4963" y="18483"/>
                    <a:pt x="5032" y="18651"/>
                    <a:pt x="5171" y="18706"/>
                  </a:cubicBezTo>
                  <a:cubicBezTo>
                    <a:pt x="5199" y="18706"/>
                    <a:pt x="5242" y="18721"/>
                    <a:pt x="5270" y="18721"/>
                  </a:cubicBezTo>
                  <a:cubicBezTo>
                    <a:pt x="5381" y="18721"/>
                    <a:pt x="5478" y="18651"/>
                    <a:pt x="5520" y="18539"/>
                  </a:cubicBezTo>
                  <a:lnTo>
                    <a:pt x="6663" y="15640"/>
                  </a:lnTo>
                  <a:lnTo>
                    <a:pt x="10957" y="15640"/>
                  </a:lnTo>
                  <a:lnTo>
                    <a:pt x="12085" y="18539"/>
                  </a:lnTo>
                  <a:cubicBezTo>
                    <a:pt x="12127" y="18651"/>
                    <a:pt x="12224" y="18721"/>
                    <a:pt x="12336" y="18721"/>
                  </a:cubicBezTo>
                  <a:cubicBezTo>
                    <a:pt x="12364" y="18721"/>
                    <a:pt x="12406" y="18706"/>
                    <a:pt x="12434" y="18706"/>
                  </a:cubicBezTo>
                  <a:cubicBezTo>
                    <a:pt x="12573" y="18651"/>
                    <a:pt x="12643" y="18483"/>
                    <a:pt x="12587" y="18344"/>
                  </a:cubicBezTo>
                  <a:lnTo>
                    <a:pt x="11486" y="15528"/>
                  </a:lnTo>
                  <a:cubicBezTo>
                    <a:pt x="11681" y="15389"/>
                    <a:pt x="11821" y="15180"/>
                    <a:pt x="11821" y="14930"/>
                  </a:cubicBezTo>
                  <a:lnTo>
                    <a:pt x="11821" y="14400"/>
                  </a:lnTo>
                  <a:lnTo>
                    <a:pt x="16964" y="14400"/>
                  </a:lnTo>
                  <a:cubicBezTo>
                    <a:pt x="17313" y="14400"/>
                    <a:pt x="17605" y="14107"/>
                    <a:pt x="17605" y="13759"/>
                  </a:cubicBezTo>
                  <a:lnTo>
                    <a:pt x="17605" y="13424"/>
                  </a:lnTo>
                  <a:cubicBezTo>
                    <a:pt x="17605" y="13159"/>
                    <a:pt x="17452" y="12936"/>
                    <a:pt x="17229" y="12839"/>
                  </a:cubicBezTo>
                  <a:lnTo>
                    <a:pt x="17229" y="2970"/>
                  </a:lnTo>
                  <a:cubicBezTo>
                    <a:pt x="17452" y="2859"/>
                    <a:pt x="17605" y="2636"/>
                    <a:pt x="17605" y="2385"/>
                  </a:cubicBezTo>
                  <a:lnTo>
                    <a:pt x="17605" y="2050"/>
                  </a:lnTo>
                  <a:cubicBezTo>
                    <a:pt x="17605" y="1688"/>
                    <a:pt x="17313" y="1395"/>
                    <a:pt x="16964" y="1395"/>
                  </a:cubicBezTo>
                  <a:lnTo>
                    <a:pt x="10622" y="1395"/>
                  </a:lnTo>
                  <a:lnTo>
                    <a:pt x="10622" y="1088"/>
                  </a:lnTo>
                  <a:cubicBezTo>
                    <a:pt x="10622" y="489"/>
                    <a:pt x="10134" y="1"/>
                    <a:pt x="9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2877833" y="3529237"/>
              <a:ext cx="51606" cy="58679"/>
            </a:xfrm>
            <a:custGeom>
              <a:rect b="b" l="l" r="r" t="t"/>
              <a:pathLst>
                <a:path extrusionOk="0" h="2663" w="2342">
                  <a:moveTo>
                    <a:pt x="1213" y="0"/>
                  </a:moveTo>
                  <a:cubicBezTo>
                    <a:pt x="1059" y="0"/>
                    <a:pt x="907" y="98"/>
                    <a:pt x="851" y="251"/>
                  </a:cubicBezTo>
                  <a:lnTo>
                    <a:pt x="56" y="2286"/>
                  </a:lnTo>
                  <a:cubicBezTo>
                    <a:pt x="0" y="2425"/>
                    <a:pt x="70" y="2593"/>
                    <a:pt x="210" y="2648"/>
                  </a:cubicBezTo>
                  <a:cubicBezTo>
                    <a:pt x="251" y="2648"/>
                    <a:pt x="279" y="2663"/>
                    <a:pt x="321" y="2663"/>
                  </a:cubicBezTo>
                  <a:cubicBezTo>
                    <a:pt x="418" y="2663"/>
                    <a:pt x="530" y="2593"/>
                    <a:pt x="572" y="2481"/>
                  </a:cubicBezTo>
                  <a:lnTo>
                    <a:pt x="1325" y="544"/>
                  </a:lnTo>
                  <a:lnTo>
                    <a:pt x="1799" y="544"/>
                  </a:lnTo>
                  <a:lnTo>
                    <a:pt x="1799" y="2384"/>
                  </a:lnTo>
                  <a:cubicBezTo>
                    <a:pt x="1799" y="2537"/>
                    <a:pt x="1924" y="2663"/>
                    <a:pt x="2063" y="2663"/>
                  </a:cubicBezTo>
                  <a:cubicBezTo>
                    <a:pt x="2217" y="2663"/>
                    <a:pt x="2342" y="2537"/>
                    <a:pt x="2342" y="2384"/>
                  </a:cubicBezTo>
                  <a:lnTo>
                    <a:pt x="2342" y="390"/>
                  </a:lnTo>
                  <a:cubicBezTo>
                    <a:pt x="2342" y="182"/>
                    <a:pt x="2161" y="0"/>
                    <a:pt x="19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a:off x="2943255" y="3529237"/>
              <a:ext cx="51628" cy="58679"/>
            </a:xfrm>
            <a:custGeom>
              <a:rect b="b" l="l" r="r" t="t"/>
              <a:pathLst>
                <a:path extrusionOk="0" h="2663" w="2343">
                  <a:moveTo>
                    <a:pt x="391" y="0"/>
                  </a:moveTo>
                  <a:cubicBezTo>
                    <a:pt x="181" y="0"/>
                    <a:pt x="1" y="182"/>
                    <a:pt x="1" y="390"/>
                  </a:cubicBezTo>
                  <a:lnTo>
                    <a:pt x="1" y="2384"/>
                  </a:lnTo>
                  <a:cubicBezTo>
                    <a:pt x="1" y="2537"/>
                    <a:pt x="126" y="2663"/>
                    <a:pt x="279" y="2663"/>
                  </a:cubicBezTo>
                  <a:cubicBezTo>
                    <a:pt x="432" y="2663"/>
                    <a:pt x="544" y="2537"/>
                    <a:pt x="544" y="2384"/>
                  </a:cubicBezTo>
                  <a:lnTo>
                    <a:pt x="544" y="544"/>
                  </a:lnTo>
                  <a:lnTo>
                    <a:pt x="1018" y="544"/>
                  </a:lnTo>
                  <a:lnTo>
                    <a:pt x="1770" y="2481"/>
                  </a:lnTo>
                  <a:cubicBezTo>
                    <a:pt x="1813" y="2593"/>
                    <a:pt x="1924" y="2663"/>
                    <a:pt x="2036" y="2663"/>
                  </a:cubicBezTo>
                  <a:cubicBezTo>
                    <a:pt x="2064" y="2663"/>
                    <a:pt x="2091" y="2648"/>
                    <a:pt x="2133" y="2648"/>
                  </a:cubicBezTo>
                  <a:cubicBezTo>
                    <a:pt x="2272" y="2593"/>
                    <a:pt x="2342" y="2425"/>
                    <a:pt x="2287" y="2286"/>
                  </a:cubicBezTo>
                  <a:lnTo>
                    <a:pt x="1492" y="251"/>
                  </a:lnTo>
                  <a:cubicBezTo>
                    <a:pt x="1436" y="98"/>
                    <a:pt x="1283" y="0"/>
                    <a:pt x="1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2832374" y="3268783"/>
              <a:ext cx="195054" cy="167091"/>
            </a:xfrm>
            <a:custGeom>
              <a:rect b="b" l="l" r="r" t="t"/>
              <a:pathLst>
                <a:path extrusionOk="0" h="7583" w="8852">
                  <a:moveTo>
                    <a:pt x="5018" y="544"/>
                  </a:moveTo>
                  <a:cubicBezTo>
                    <a:pt x="5618" y="544"/>
                    <a:pt x="6105" y="1032"/>
                    <a:pt x="6105" y="1632"/>
                  </a:cubicBezTo>
                  <a:lnTo>
                    <a:pt x="6105" y="3471"/>
                  </a:lnTo>
                  <a:cubicBezTo>
                    <a:pt x="6105" y="4070"/>
                    <a:pt x="5618" y="4559"/>
                    <a:pt x="5018" y="4559"/>
                  </a:cubicBezTo>
                  <a:lnTo>
                    <a:pt x="4711" y="4559"/>
                  </a:lnTo>
                  <a:cubicBezTo>
                    <a:pt x="4559" y="4559"/>
                    <a:pt x="4447" y="4684"/>
                    <a:pt x="4447" y="4837"/>
                  </a:cubicBezTo>
                  <a:cubicBezTo>
                    <a:pt x="4447" y="4977"/>
                    <a:pt x="4559" y="5102"/>
                    <a:pt x="4711" y="5102"/>
                  </a:cubicBezTo>
                  <a:lnTo>
                    <a:pt x="5018" y="5102"/>
                  </a:lnTo>
                  <a:cubicBezTo>
                    <a:pt x="5925" y="5102"/>
                    <a:pt x="6650" y="4377"/>
                    <a:pt x="6650" y="3471"/>
                  </a:cubicBezTo>
                  <a:lnTo>
                    <a:pt x="6650" y="2607"/>
                  </a:lnTo>
                  <a:lnTo>
                    <a:pt x="7207" y="2607"/>
                  </a:lnTo>
                  <a:cubicBezTo>
                    <a:pt x="7806" y="2607"/>
                    <a:pt x="8294" y="3095"/>
                    <a:pt x="8294" y="3694"/>
                  </a:cubicBezTo>
                  <a:lnTo>
                    <a:pt x="8294" y="6997"/>
                  </a:lnTo>
                  <a:lnTo>
                    <a:pt x="7848" y="6663"/>
                  </a:lnTo>
                  <a:cubicBezTo>
                    <a:pt x="7792" y="6635"/>
                    <a:pt x="7737" y="6607"/>
                    <a:pt x="7681" y="6607"/>
                  </a:cubicBezTo>
                  <a:lnTo>
                    <a:pt x="3819" y="6607"/>
                  </a:lnTo>
                  <a:cubicBezTo>
                    <a:pt x="3221" y="6607"/>
                    <a:pt x="2732" y="6120"/>
                    <a:pt x="2732" y="5520"/>
                  </a:cubicBezTo>
                  <a:lnTo>
                    <a:pt x="2732" y="5102"/>
                  </a:lnTo>
                  <a:lnTo>
                    <a:pt x="3555" y="5102"/>
                  </a:lnTo>
                  <a:cubicBezTo>
                    <a:pt x="3695" y="5102"/>
                    <a:pt x="3819" y="4977"/>
                    <a:pt x="3819" y="4837"/>
                  </a:cubicBezTo>
                  <a:cubicBezTo>
                    <a:pt x="3819" y="4684"/>
                    <a:pt x="3695" y="4559"/>
                    <a:pt x="3555" y="4559"/>
                  </a:cubicBezTo>
                  <a:lnTo>
                    <a:pt x="1158" y="4559"/>
                  </a:lnTo>
                  <a:cubicBezTo>
                    <a:pt x="1102" y="4559"/>
                    <a:pt x="1046" y="4572"/>
                    <a:pt x="1004" y="4614"/>
                  </a:cubicBezTo>
                  <a:lnTo>
                    <a:pt x="544" y="4934"/>
                  </a:lnTo>
                  <a:lnTo>
                    <a:pt x="544" y="1632"/>
                  </a:lnTo>
                  <a:cubicBezTo>
                    <a:pt x="544" y="1032"/>
                    <a:pt x="1032" y="544"/>
                    <a:pt x="1632" y="544"/>
                  </a:cubicBezTo>
                  <a:close/>
                  <a:moveTo>
                    <a:pt x="1632" y="0"/>
                  </a:moveTo>
                  <a:cubicBezTo>
                    <a:pt x="725" y="0"/>
                    <a:pt x="0" y="740"/>
                    <a:pt x="0" y="1632"/>
                  </a:cubicBezTo>
                  <a:lnTo>
                    <a:pt x="0" y="5033"/>
                  </a:lnTo>
                  <a:cubicBezTo>
                    <a:pt x="0" y="5228"/>
                    <a:pt x="98" y="5395"/>
                    <a:pt x="266" y="5479"/>
                  </a:cubicBezTo>
                  <a:cubicBezTo>
                    <a:pt x="335" y="5520"/>
                    <a:pt x="418" y="5534"/>
                    <a:pt x="502" y="5534"/>
                  </a:cubicBezTo>
                  <a:cubicBezTo>
                    <a:pt x="600" y="5534"/>
                    <a:pt x="697" y="5506"/>
                    <a:pt x="795" y="5436"/>
                  </a:cubicBezTo>
                  <a:lnTo>
                    <a:pt x="1241" y="5102"/>
                  </a:lnTo>
                  <a:lnTo>
                    <a:pt x="2189" y="5102"/>
                  </a:lnTo>
                  <a:lnTo>
                    <a:pt x="2189" y="5520"/>
                  </a:lnTo>
                  <a:cubicBezTo>
                    <a:pt x="2189" y="6426"/>
                    <a:pt x="2927" y="7151"/>
                    <a:pt x="3819" y="7151"/>
                  </a:cubicBezTo>
                  <a:lnTo>
                    <a:pt x="7597" y="7151"/>
                  </a:lnTo>
                  <a:lnTo>
                    <a:pt x="8057" y="7486"/>
                  </a:lnTo>
                  <a:cubicBezTo>
                    <a:pt x="8140" y="7555"/>
                    <a:pt x="8239" y="7583"/>
                    <a:pt x="8350" y="7583"/>
                  </a:cubicBezTo>
                  <a:cubicBezTo>
                    <a:pt x="8419" y="7583"/>
                    <a:pt x="8503" y="7569"/>
                    <a:pt x="8573" y="7527"/>
                  </a:cubicBezTo>
                  <a:cubicBezTo>
                    <a:pt x="8740" y="7443"/>
                    <a:pt x="8852" y="7276"/>
                    <a:pt x="8852" y="7081"/>
                  </a:cubicBezTo>
                  <a:lnTo>
                    <a:pt x="8852" y="3694"/>
                  </a:lnTo>
                  <a:cubicBezTo>
                    <a:pt x="8852" y="2788"/>
                    <a:pt x="8113" y="2050"/>
                    <a:pt x="7207" y="2050"/>
                  </a:cubicBezTo>
                  <a:lnTo>
                    <a:pt x="6650" y="2050"/>
                  </a:lnTo>
                  <a:lnTo>
                    <a:pt x="6650" y="1632"/>
                  </a:lnTo>
                  <a:cubicBezTo>
                    <a:pt x="6650" y="740"/>
                    <a:pt x="5925" y="0"/>
                    <a:pt x="5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0"/>
          <p:cNvGrpSpPr/>
          <p:nvPr/>
        </p:nvGrpSpPr>
        <p:grpSpPr>
          <a:xfrm>
            <a:off x="5135237" y="1658527"/>
            <a:ext cx="412826" cy="412209"/>
            <a:chOff x="3383690" y="3185227"/>
            <a:chExt cx="412826" cy="412209"/>
          </a:xfrm>
        </p:grpSpPr>
        <p:sp>
          <p:nvSpPr>
            <p:cNvPr id="1032" name="Google Shape;1032;p50"/>
            <p:cNvSpPr/>
            <p:nvPr/>
          </p:nvSpPr>
          <p:spPr>
            <a:xfrm>
              <a:off x="3383690" y="3185227"/>
              <a:ext cx="275504" cy="412209"/>
            </a:xfrm>
            <a:custGeom>
              <a:rect b="b" l="l" r="r" t="t"/>
              <a:pathLst>
                <a:path extrusionOk="0" h="18707" w="12503">
                  <a:moveTo>
                    <a:pt x="9353" y="1"/>
                  </a:moveTo>
                  <a:cubicBezTo>
                    <a:pt x="9186" y="1"/>
                    <a:pt x="9033" y="71"/>
                    <a:pt x="8935" y="211"/>
                  </a:cubicBezTo>
                  <a:lnTo>
                    <a:pt x="6329" y="3848"/>
                  </a:lnTo>
                  <a:cubicBezTo>
                    <a:pt x="6217" y="4002"/>
                    <a:pt x="6203" y="4210"/>
                    <a:pt x="6286" y="4378"/>
                  </a:cubicBezTo>
                  <a:cubicBezTo>
                    <a:pt x="6370" y="4559"/>
                    <a:pt x="6552" y="4656"/>
                    <a:pt x="6747" y="4656"/>
                  </a:cubicBezTo>
                  <a:lnTo>
                    <a:pt x="8098" y="4656"/>
                  </a:lnTo>
                  <a:lnTo>
                    <a:pt x="8098" y="9717"/>
                  </a:lnTo>
                  <a:cubicBezTo>
                    <a:pt x="7178" y="8420"/>
                    <a:pt x="6022" y="7277"/>
                    <a:pt x="4725" y="6371"/>
                  </a:cubicBezTo>
                  <a:lnTo>
                    <a:pt x="5450" y="5228"/>
                  </a:lnTo>
                  <a:cubicBezTo>
                    <a:pt x="5548" y="5061"/>
                    <a:pt x="5548" y="4852"/>
                    <a:pt x="5450" y="4699"/>
                  </a:cubicBezTo>
                  <a:cubicBezTo>
                    <a:pt x="5353" y="4532"/>
                    <a:pt x="5171" y="4433"/>
                    <a:pt x="4991" y="4433"/>
                  </a:cubicBezTo>
                  <a:lnTo>
                    <a:pt x="516" y="4684"/>
                  </a:lnTo>
                  <a:cubicBezTo>
                    <a:pt x="348" y="4699"/>
                    <a:pt x="196" y="4782"/>
                    <a:pt x="112" y="4922"/>
                  </a:cubicBezTo>
                  <a:cubicBezTo>
                    <a:pt x="14" y="5061"/>
                    <a:pt x="1" y="5242"/>
                    <a:pt x="70" y="5396"/>
                  </a:cubicBezTo>
                  <a:lnTo>
                    <a:pt x="627" y="6775"/>
                  </a:lnTo>
                  <a:cubicBezTo>
                    <a:pt x="670" y="6882"/>
                    <a:pt x="770" y="6948"/>
                    <a:pt x="878" y="6948"/>
                  </a:cubicBezTo>
                  <a:cubicBezTo>
                    <a:pt x="910" y="6948"/>
                    <a:pt x="944" y="6942"/>
                    <a:pt x="976" y="6929"/>
                  </a:cubicBezTo>
                  <a:cubicBezTo>
                    <a:pt x="1116" y="6873"/>
                    <a:pt x="1185" y="6719"/>
                    <a:pt x="1129" y="6580"/>
                  </a:cubicBezTo>
                  <a:lnTo>
                    <a:pt x="586" y="5228"/>
                  </a:lnTo>
                  <a:lnTo>
                    <a:pt x="4948" y="4991"/>
                  </a:lnTo>
                  <a:lnTo>
                    <a:pt x="4112" y="6301"/>
                  </a:lnTo>
                  <a:cubicBezTo>
                    <a:pt x="4028" y="6427"/>
                    <a:pt x="4071" y="6594"/>
                    <a:pt x="4196" y="6678"/>
                  </a:cubicBezTo>
                  <a:cubicBezTo>
                    <a:pt x="5757" y="7709"/>
                    <a:pt x="7109" y="9103"/>
                    <a:pt x="8098" y="10706"/>
                  </a:cubicBezTo>
                  <a:lnTo>
                    <a:pt x="8098" y="14093"/>
                  </a:lnTo>
                  <a:cubicBezTo>
                    <a:pt x="7875" y="13382"/>
                    <a:pt x="7583" y="12685"/>
                    <a:pt x="7221" y="12030"/>
                  </a:cubicBezTo>
                  <a:cubicBezTo>
                    <a:pt x="6314" y="10371"/>
                    <a:pt x="5004" y="8936"/>
                    <a:pt x="3443" y="7877"/>
                  </a:cubicBezTo>
                  <a:cubicBezTo>
                    <a:pt x="3398" y="7849"/>
                    <a:pt x="3353" y="7834"/>
                    <a:pt x="3309" y="7834"/>
                  </a:cubicBezTo>
                  <a:cubicBezTo>
                    <a:pt x="3284" y="7834"/>
                    <a:pt x="3259" y="7839"/>
                    <a:pt x="3234" y="7849"/>
                  </a:cubicBezTo>
                  <a:cubicBezTo>
                    <a:pt x="3164" y="7862"/>
                    <a:pt x="3095" y="7905"/>
                    <a:pt x="3053" y="7960"/>
                  </a:cubicBezTo>
                  <a:lnTo>
                    <a:pt x="2216" y="9284"/>
                  </a:lnTo>
                  <a:lnTo>
                    <a:pt x="1590" y="7695"/>
                  </a:lnTo>
                  <a:cubicBezTo>
                    <a:pt x="1537" y="7592"/>
                    <a:pt x="1440" y="7534"/>
                    <a:pt x="1336" y="7534"/>
                  </a:cubicBezTo>
                  <a:cubicBezTo>
                    <a:pt x="1300" y="7534"/>
                    <a:pt x="1263" y="7541"/>
                    <a:pt x="1227" y="7556"/>
                  </a:cubicBezTo>
                  <a:cubicBezTo>
                    <a:pt x="1088" y="7611"/>
                    <a:pt x="1018" y="7765"/>
                    <a:pt x="1073" y="7905"/>
                  </a:cubicBezTo>
                  <a:lnTo>
                    <a:pt x="1729" y="9549"/>
                  </a:lnTo>
                  <a:cubicBezTo>
                    <a:pt x="1813" y="9730"/>
                    <a:pt x="1965" y="9856"/>
                    <a:pt x="2161" y="9869"/>
                  </a:cubicBezTo>
                  <a:cubicBezTo>
                    <a:pt x="2175" y="9870"/>
                    <a:pt x="2189" y="9871"/>
                    <a:pt x="2204" y="9871"/>
                  </a:cubicBezTo>
                  <a:cubicBezTo>
                    <a:pt x="2382" y="9871"/>
                    <a:pt x="2546" y="9788"/>
                    <a:pt x="2649" y="9633"/>
                  </a:cubicBezTo>
                  <a:lnTo>
                    <a:pt x="3359" y="8490"/>
                  </a:lnTo>
                  <a:cubicBezTo>
                    <a:pt x="4768" y="9479"/>
                    <a:pt x="5924" y="10789"/>
                    <a:pt x="6732" y="12295"/>
                  </a:cubicBezTo>
                  <a:cubicBezTo>
                    <a:pt x="7624" y="13926"/>
                    <a:pt x="8098" y="15766"/>
                    <a:pt x="8098" y="17634"/>
                  </a:cubicBezTo>
                  <a:lnTo>
                    <a:pt x="8098" y="18442"/>
                  </a:lnTo>
                  <a:cubicBezTo>
                    <a:pt x="8098" y="18595"/>
                    <a:pt x="8210" y="18706"/>
                    <a:pt x="8364" y="18706"/>
                  </a:cubicBezTo>
                  <a:cubicBezTo>
                    <a:pt x="8516" y="18706"/>
                    <a:pt x="8643" y="18595"/>
                    <a:pt x="8643" y="18442"/>
                  </a:cubicBezTo>
                  <a:lnTo>
                    <a:pt x="8643" y="4392"/>
                  </a:lnTo>
                  <a:cubicBezTo>
                    <a:pt x="8643" y="4238"/>
                    <a:pt x="8516" y="4113"/>
                    <a:pt x="8364" y="4113"/>
                  </a:cubicBezTo>
                  <a:lnTo>
                    <a:pt x="6816" y="4113"/>
                  </a:lnTo>
                  <a:lnTo>
                    <a:pt x="9353" y="573"/>
                  </a:lnTo>
                  <a:lnTo>
                    <a:pt x="11904" y="4113"/>
                  </a:lnTo>
                  <a:lnTo>
                    <a:pt x="10343" y="4113"/>
                  </a:lnTo>
                  <a:cubicBezTo>
                    <a:pt x="10189" y="4113"/>
                    <a:pt x="10064" y="4238"/>
                    <a:pt x="10064" y="4392"/>
                  </a:cubicBezTo>
                  <a:lnTo>
                    <a:pt x="10064" y="5702"/>
                  </a:lnTo>
                  <a:cubicBezTo>
                    <a:pt x="10064" y="5855"/>
                    <a:pt x="10189" y="5981"/>
                    <a:pt x="10343" y="5981"/>
                  </a:cubicBezTo>
                  <a:cubicBezTo>
                    <a:pt x="10496" y="5981"/>
                    <a:pt x="10607" y="5855"/>
                    <a:pt x="10607" y="5702"/>
                  </a:cubicBezTo>
                  <a:lnTo>
                    <a:pt x="10607" y="4656"/>
                  </a:lnTo>
                  <a:lnTo>
                    <a:pt x="11960" y="4656"/>
                  </a:lnTo>
                  <a:cubicBezTo>
                    <a:pt x="12155" y="4656"/>
                    <a:pt x="12336" y="4559"/>
                    <a:pt x="12419" y="4378"/>
                  </a:cubicBezTo>
                  <a:cubicBezTo>
                    <a:pt x="12503" y="4210"/>
                    <a:pt x="12490" y="4002"/>
                    <a:pt x="12378" y="3848"/>
                  </a:cubicBezTo>
                  <a:lnTo>
                    <a:pt x="9771" y="211"/>
                  </a:lnTo>
                  <a:cubicBezTo>
                    <a:pt x="9674" y="71"/>
                    <a:pt x="9520" y="1"/>
                    <a:pt x="9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3605450" y="3282908"/>
              <a:ext cx="191065" cy="314528"/>
            </a:xfrm>
            <a:custGeom>
              <a:rect b="b" l="l" r="r" t="t"/>
              <a:pathLst>
                <a:path extrusionOk="0" h="14274" w="8671">
                  <a:moveTo>
                    <a:pt x="3693" y="0"/>
                  </a:moveTo>
                  <a:cubicBezTo>
                    <a:pt x="3498" y="0"/>
                    <a:pt x="3318" y="99"/>
                    <a:pt x="3219" y="266"/>
                  </a:cubicBezTo>
                  <a:cubicBezTo>
                    <a:pt x="3122" y="419"/>
                    <a:pt x="3136" y="628"/>
                    <a:pt x="3234" y="795"/>
                  </a:cubicBezTo>
                  <a:lnTo>
                    <a:pt x="3944" y="1924"/>
                  </a:lnTo>
                  <a:cubicBezTo>
                    <a:pt x="2634" y="2830"/>
                    <a:pt x="1478" y="3973"/>
                    <a:pt x="543" y="5284"/>
                  </a:cubicBezTo>
                  <a:lnTo>
                    <a:pt x="543" y="2440"/>
                  </a:lnTo>
                  <a:cubicBezTo>
                    <a:pt x="543" y="2286"/>
                    <a:pt x="432" y="2161"/>
                    <a:pt x="279" y="2161"/>
                  </a:cubicBezTo>
                  <a:cubicBezTo>
                    <a:pt x="125" y="2161"/>
                    <a:pt x="0" y="2286"/>
                    <a:pt x="0" y="2440"/>
                  </a:cubicBezTo>
                  <a:lnTo>
                    <a:pt x="0" y="14009"/>
                  </a:lnTo>
                  <a:cubicBezTo>
                    <a:pt x="0" y="14162"/>
                    <a:pt x="125" y="14273"/>
                    <a:pt x="279" y="14273"/>
                  </a:cubicBezTo>
                  <a:cubicBezTo>
                    <a:pt x="432" y="14273"/>
                    <a:pt x="543" y="14162"/>
                    <a:pt x="543" y="14009"/>
                  </a:cubicBezTo>
                  <a:lnTo>
                    <a:pt x="543" y="13201"/>
                  </a:lnTo>
                  <a:cubicBezTo>
                    <a:pt x="543" y="11333"/>
                    <a:pt x="1017" y="9493"/>
                    <a:pt x="1909" y="7862"/>
                  </a:cubicBezTo>
                  <a:cubicBezTo>
                    <a:pt x="1952" y="7778"/>
                    <a:pt x="1993" y="7694"/>
                    <a:pt x="2049" y="7597"/>
                  </a:cubicBezTo>
                  <a:cubicBezTo>
                    <a:pt x="2132" y="7471"/>
                    <a:pt x="2077" y="7304"/>
                    <a:pt x="1952" y="7221"/>
                  </a:cubicBezTo>
                  <a:cubicBezTo>
                    <a:pt x="1911" y="7198"/>
                    <a:pt x="1867" y="7188"/>
                    <a:pt x="1823" y="7188"/>
                  </a:cubicBezTo>
                  <a:cubicBezTo>
                    <a:pt x="1727" y="7188"/>
                    <a:pt x="1632" y="7237"/>
                    <a:pt x="1575" y="7332"/>
                  </a:cubicBezTo>
                  <a:cubicBezTo>
                    <a:pt x="1519" y="7416"/>
                    <a:pt x="1478" y="7514"/>
                    <a:pt x="1422" y="7597"/>
                  </a:cubicBezTo>
                  <a:cubicBezTo>
                    <a:pt x="1073" y="8252"/>
                    <a:pt x="781" y="8949"/>
                    <a:pt x="543" y="9660"/>
                  </a:cubicBezTo>
                  <a:lnTo>
                    <a:pt x="543" y="6273"/>
                  </a:lnTo>
                  <a:cubicBezTo>
                    <a:pt x="1547" y="4670"/>
                    <a:pt x="2899" y="3262"/>
                    <a:pt x="4474" y="2231"/>
                  </a:cubicBezTo>
                  <a:cubicBezTo>
                    <a:pt x="4600" y="2147"/>
                    <a:pt x="4628" y="1980"/>
                    <a:pt x="4558" y="1855"/>
                  </a:cubicBezTo>
                  <a:lnTo>
                    <a:pt x="3736" y="558"/>
                  </a:lnTo>
                  <a:lnTo>
                    <a:pt x="8085" y="795"/>
                  </a:lnTo>
                  <a:lnTo>
                    <a:pt x="6468" y="4851"/>
                  </a:lnTo>
                  <a:lnTo>
                    <a:pt x="5617" y="3513"/>
                  </a:lnTo>
                  <a:cubicBezTo>
                    <a:pt x="5576" y="3457"/>
                    <a:pt x="5505" y="3401"/>
                    <a:pt x="5436" y="3388"/>
                  </a:cubicBezTo>
                  <a:cubicBezTo>
                    <a:pt x="5419" y="3384"/>
                    <a:pt x="5401" y="3383"/>
                    <a:pt x="5383" y="3383"/>
                  </a:cubicBezTo>
                  <a:cubicBezTo>
                    <a:pt x="5331" y="3383"/>
                    <a:pt x="5279" y="3398"/>
                    <a:pt x="5227" y="3429"/>
                  </a:cubicBezTo>
                  <a:cubicBezTo>
                    <a:pt x="4056" y="4210"/>
                    <a:pt x="3052" y="5186"/>
                    <a:pt x="2230" y="6328"/>
                  </a:cubicBezTo>
                  <a:cubicBezTo>
                    <a:pt x="2132" y="6440"/>
                    <a:pt x="2160" y="6622"/>
                    <a:pt x="2286" y="6705"/>
                  </a:cubicBezTo>
                  <a:cubicBezTo>
                    <a:pt x="2342" y="6747"/>
                    <a:pt x="2398" y="6761"/>
                    <a:pt x="2453" y="6761"/>
                  </a:cubicBezTo>
                  <a:cubicBezTo>
                    <a:pt x="2537" y="6761"/>
                    <a:pt x="2621" y="6719"/>
                    <a:pt x="2676" y="6650"/>
                  </a:cubicBezTo>
                  <a:cubicBezTo>
                    <a:pt x="3401" y="5632"/>
                    <a:pt x="4293" y="4754"/>
                    <a:pt x="5297" y="4043"/>
                  </a:cubicBezTo>
                  <a:lnTo>
                    <a:pt x="6035" y="5200"/>
                  </a:lnTo>
                  <a:cubicBezTo>
                    <a:pt x="6138" y="5355"/>
                    <a:pt x="6302" y="5438"/>
                    <a:pt x="6480" y="5438"/>
                  </a:cubicBezTo>
                  <a:cubicBezTo>
                    <a:pt x="6495" y="5438"/>
                    <a:pt x="6509" y="5437"/>
                    <a:pt x="6523" y="5436"/>
                  </a:cubicBezTo>
                  <a:cubicBezTo>
                    <a:pt x="6704" y="5423"/>
                    <a:pt x="6871" y="5297"/>
                    <a:pt x="6942" y="5116"/>
                  </a:cubicBezTo>
                  <a:lnTo>
                    <a:pt x="8614" y="963"/>
                  </a:lnTo>
                  <a:cubicBezTo>
                    <a:pt x="8670" y="809"/>
                    <a:pt x="8656" y="628"/>
                    <a:pt x="8572" y="489"/>
                  </a:cubicBezTo>
                  <a:cubicBezTo>
                    <a:pt x="8488" y="349"/>
                    <a:pt x="8336" y="266"/>
                    <a:pt x="8168" y="251"/>
                  </a:cubicBezTo>
                  <a:lnTo>
                    <a:pt x="36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0"/>
          <p:cNvGrpSpPr/>
          <p:nvPr/>
        </p:nvGrpSpPr>
        <p:grpSpPr>
          <a:xfrm>
            <a:off x="996789" y="2799571"/>
            <a:ext cx="392223" cy="412517"/>
            <a:chOff x="2086335" y="3859696"/>
            <a:chExt cx="392223" cy="412517"/>
          </a:xfrm>
        </p:grpSpPr>
        <p:sp>
          <p:nvSpPr>
            <p:cNvPr id="1035" name="Google Shape;1035;p50"/>
            <p:cNvSpPr/>
            <p:nvPr/>
          </p:nvSpPr>
          <p:spPr>
            <a:xfrm>
              <a:off x="2109076" y="4020970"/>
              <a:ext cx="364900" cy="251243"/>
            </a:xfrm>
            <a:custGeom>
              <a:rect b="b" l="l" r="r" t="t"/>
              <a:pathLst>
                <a:path extrusionOk="0" h="11402" w="16560">
                  <a:moveTo>
                    <a:pt x="11611" y="543"/>
                  </a:moveTo>
                  <a:cubicBezTo>
                    <a:pt x="11778" y="543"/>
                    <a:pt x="11917" y="683"/>
                    <a:pt x="11917" y="850"/>
                  </a:cubicBezTo>
                  <a:lnTo>
                    <a:pt x="11917" y="2704"/>
                  </a:lnTo>
                  <a:lnTo>
                    <a:pt x="10789" y="2704"/>
                  </a:lnTo>
                  <a:cubicBezTo>
                    <a:pt x="10635" y="2704"/>
                    <a:pt x="10510" y="2829"/>
                    <a:pt x="10510" y="2983"/>
                  </a:cubicBezTo>
                  <a:cubicBezTo>
                    <a:pt x="10510" y="3136"/>
                    <a:pt x="10635" y="3247"/>
                    <a:pt x="10789" y="3247"/>
                  </a:cubicBezTo>
                  <a:lnTo>
                    <a:pt x="13339" y="3247"/>
                  </a:lnTo>
                  <a:cubicBezTo>
                    <a:pt x="13562" y="3247"/>
                    <a:pt x="13744" y="3442"/>
                    <a:pt x="13744" y="3665"/>
                  </a:cubicBezTo>
                  <a:lnTo>
                    <a:pt x="13744" y="5185"/>
                  </a:lnTo>
                  <a:lnTo>
                    <a:pt x="2788" y="5185"/>
                  </a:lnTo>
                  <a:lnTo>
                    <a:pt x="2788" y="3665"/>
                  </a:lnTo>
                  <a:cubicBezTo>
                    <a:pt x="2788" y="3442"/>
                    <a:pt x="2969" y="3247"/>
                    <a:pt x="3192" y="3247"/>
                  </a:cubicBezTo>
                  <a:lnTo>
                    <a:pt x="9618" y="3247"/>
                  </a:lnTo>
                  <a:cubicBezTo>
                    <a:pt x="9771" y="3247"/>
                    <a:pt x="9882" y="3136"/>
                    <a:pt x="9882" y="2983"/>
                  </a:cubicBezTo>
                  <a:cubicBezTo>
                    <a:pt x="9882" y="2829"/>
                    <a:pt x="9771" y="2704"/>
                    <a:pt x="9618" y="2704"/>
                  </a:cubicBezTo>
                  <a:lnTo>
                    <a:pt x="4614" y="2704"/>
                  </a:lnTo>
                  <a:lnTo>
                    <a:pt x="4614" y="850"/>
                  </a:lnTo>
                  <a:cubicBezTo>
                    <a:pt x="4614" y="683"/>
                    <a:pt x="4740" y="543"/>
                    <a:pt x="4907" y="543"/>
                  </a:cubicBezTo>
                  <a:close/>
                  <a:moveTo>
                    <a:pt x="14580" y="5728"/>
                  </a:moveTo>
                  <a:cubicBezTo>
                    <a:pt x="14761" y="5728"/>
                    <a:pt x="14900" y="5882"/>
                    <a:pt x="14900" y="6049"/>
                  </a:cubicBezTo>
                  <a:lnTo>
                    <a:pt x="14900" y="7680"/>
                  </a:lnTo>
                  <a:lnTo>
                    <a:pt x="5381" y="7680"/>
                  </a:lnTo>
                  <a:cubicBezTo>
                    <a:pt x="5241" y="7680"/>
                    <a:pt x="5115" y="7806"/>
                    <a:pt x="5115" y="7945"/>
                  </a:cubicBezTo>
                  <a:cubicBezTo>
                    <a:pt x="5115" y="8098"/>
                    <a:pt x="5241" y="8224"/>
                    <a:pt x="5381" y="8224"/>
                  </a:cubicBezTo>
                  <a:lnTo>
                    <a:pt x="15584" y="8224"/>
                  </a:lnTo>
                  <a:cubicBezTo>
                    <a:pt x="15820" y="8224"/>
                    <a:pt x="16015" y="8419"/>
                    <a:pt x="16015" y="8655"/>
                  </a:cubicBezTo>
                  <a:lnTo>
                    <a:pt x="16015" y="10858"/>
                  </a:lnTo>
                  <a:lnTo>
                    <a:pt x="558" y="10858"/>
                  </a:lnTo>
                  <a:lnTo>
                    <a:pt x="558" y="8655"/>
                  </a:lnTo>
                  <a:cubicBezTo>
                    <a:pt x="558" y="8419"/>
                    <a:pt x="739" y="8224"/>
                    <a:pt x="976" y="8224"/>
                  </a:cubicBezTo>
                  <a:lnTo>
                    <a:pt x="4223" y="8224"/>
                  </a:lnTo>
                  <a:cubicBezTo>
                    <a:pt x="4363" y="8224"/>
                    <a:pt x="4489" y="8098"/>
                    <a:pt x="4489" y="7945"/>
                  </a:cubicBezTo>
                  <a:cubicBezTo>
                    <a:pt x="4489" y="7806"/>
                    <a:pt x="4363" y="7680"/>
                    <a:pt x="4223" y="7680"/>
                  </a:cubicBezTo>
                  <a:lnTo>
                    <a:pt x="1659" y="7680"/>
                  </a:lnTo>
                  <a:lnTo>
                    <a:pt x="1659" y="6049"/>
                  </a:lnTo>
                  <a:cubicBezTo>
                    <a:pt x="1659" y="5882"/>
                    <a:pt x="1798" y="5728"/>
                    <a:pt x="1980" y="5728"/>
                  </a:cubicBezTo>
                  <a:close/>
                  <a:moveTo>
                    <a:pt x="4907" y="0"/>
                  </a:moveTo>
                  <a:cubicBezTo>
                    <a:pt x="4446" y="0"/>
                    <a:pt x="4056" y="376"/>
                    <a:pt x="4056" y="850"/>
                  </a:cubicBezTo>
                  <a:lnTo>
                    <a:pt x="4056" y="2704"/>
                  </a:lnTo>
                  <a:lnTo>
                    <a:pt x="3192" y="2704"/>
                  </a:lnTo>
                  <a:cubicBezTo>
                    <a:pt x="2662" y="2704"/>
                    <a:pt x="2231" y="3136"/>
                    <a:pt x="2231" y="3665"/>
                  </a:cubicBezTo>
                  <a:lnTo>
                    <a:pt x="2231" y="5185"/>
                  </a:lnTo>
                  <a:lnTo>
                    <a:pt x="1980" y="5185"/>
                  </a:lnTo>
                  <a:cubicBezTo>
                    <a:pt x="1491" y="5185"/>
                    <a:pt x="1116" y="5576"/>
                    <a:pt x="1116" y="6049"/>
                  </a:cubicBezTo>
                  <a:lnTo>
                    <a:pt x="1116" y="7680"/>
                  </a:lnTo>
                  <a:lnTo>
                    <a:pt x="976" y="7680"/>
                  </a:lnTo>
                  <a:cubicBezTo>
                    <a:pt x="446" y="7680"/>
                    <a:pt x="0" y="8112"/>
                    <a:pt x="0" y="8655"/>
                  </a:cubicBezTo>
                  <a:lnTo>
                    <a:pt x="0" y="11123"/>
                  </a:lnTo>
                  <a:cubicBezTo>
                    <a:pt x="0" y="11276"/>
                    <a:pt x="125" y="11402"/>
                    <a:pt x="279" y="11402"/>
                  </a:cubicBezTo>
                  <a:lnTo>
                    <a:pt x="16281" y="11402"/>
                  </a:lnTo>
                  <a:cubicBezTo>
                    <a:pt x="16433" y="11402"/>
                    <a:pt x="16559" y="11276"/>
                    <a:pt x="16559" y="11123"/>
                  </a:cubicBezTo>
                  <a:lnTo>
                    <a:pt x="16559" y="8655"/>
                  </a:lnTo>
                  <a:cubicBezTo>
                    <a:pt x="16559" y="8112"/>
                    <a:pt x="16127" y="7680"/>
                    <a:pt x="15584" y="7680"/>
                  </a:cubicBezTo>
                  <a:lnTo>
                    <a:pt x="15458" y="7680"/>
                  </a:lnTo>
                  <a:lnTo>
                    <a:pt x="15458" y="6049"/>
                  </a:lnTo>
                  <a:cubicBezTo>
                    <a:pt x="15458" y="5576"/>
                    <a:pt x="15067" y="5185"/>
                    <a:pt x="14580" y="5185"/>
                  </a:cubicBezTo>
                  <a:lnTo>
                    <a:pt x="14287" y="5185"/>
                  </a:lnTo>
                  <a:lnTo>
                    <a:pt x="14287" y="3665"/>
                  </a:lnTo>
                  <a:cubicBezTo>
                    <a:pt x="14287" y="3136"/>
                    <a:pt x="13855" y="2704"/>
                    <a:pt x="13339" y="2704"/>
                  </a:cubicBezTo>
                  <a:lnTo>
                    <a:pt x="12462" y="2704"/>
                  </a:lnTo>
                  <a:lnTo>
                    <a:pt x="12462" y="850"/>
                  </a:lnTo>
                  <a:cubicBezTo>
                    <a:pt x="12462" y="376"/>
                    <a:pt x="12085" y="0"/>
                    <a:pt x="1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2212266" y="3859696"/>
              <a:ext cx="158520" cy="150631"/>
            </a:xfrm>
            <a:custGeom>
              <a:rect b="b" l="l" r="r" t="t"/>
              <a:pathLst>
                <a:path extrusionOk="0" h="6836" w="7194">
                  <a:moveTo>
                    <a:pt x="3597" y="1"/>
                  </a:moveTo>
                  <a:cubicBezTo>
                    <a:pt x="3402" y="1"/>
                    <a:pt x="3220" y="112"/>
                    <a:pt x="3136" y="294"/>
                  </a:cubicBezTo>
                  <a:lnTo>
                    <a:pt x="2315" y="1967"/>
                  </a:lnTo>
                  <a:lnTo>
                    <a:pt x="475" y="2231"/>
                  </a:lnTo>
                  <a:cubicBezTo>
                    <a:pt x="280" y="2259"/>
                    <a:pt x="126" y="2385"/>
                    <a:pt x="57" y="2580"/>
                  </a:cubicBezTo>
                  <a:cubicBezTo>
                    <a:pt x="1" y="2761"/>
                    <a:pt x="42" y="2970"/>
                    <a:pt x="196" y="3095"/>
                  </a:cubicBezTo>
                  <a:lnTo>
                    <a:pt x="1520" y="4405"/>
                  </a:lnTo>
                  <a:lnTo>
                    <a:pt x="1213" y="6232"/>
                  </a:lnTo>
                  <a:cubicBezTo>
                    <a:pt x="1172" y="6427"/>
                    <a:pt x="1255" y="6622"/>
                    <a:pt x="1408" y="6734"/>
                  </a:cubicBezTo>
                  <a:cubicBezTo>
                    <a:pt x="1505" y="6799"/>
                    <a:pt x="1612" y="6835"/>
                    <a:pt x="1720" y="6835"/>
                  </a:cubicBezTo>
                  <a:cubicBezTo>
                    <a:pt x="1798" y="6835"/>
                    <a:pt x="1876" y="6816"/>
                    <a:pt x="1952" y="6775"/>
                  </a:cubicBezTo>
                  <a:lnTo>
                    <a:pt x="3597" y="5911"/>
                  </a:lnTo>
                  <a:lnTo>
                    <a:pt x="5242" y="6775"/>
                  </a:lnTo>
                  <a:cubicBezTo>
                    <a:pt x="5325" y="6817"/>
                    <a:pt x="5409" y="6831"/>
                    <a:pt x="5478" y="6831"/>
                  </a:cubicBezTo>
                  <a:cubicBezTo>
                    <a:pt x="5590" y="6831"/>
                    <a:pt x="5701" y="6803"/>
                    <a:pt x="5785" y="6734"/>
                  </a:cubicBezTo>
                  <a:cubicBezTo>
                    <a:pt x="5939" y="6622"/>
                    <a:pt x="6022" y="6427"/>
                    <a:pt x="5994" y="6232"/>
                  </a:cubicBezTo>
                  <a:lnTo>
                    <a:pt x="5673" y="4405"/>
                  </a:lnTo>
                  <a:lnTo>
                    <a:pt x="7011" y="3095"/>
                  </a:lnTo>
                  <a:cubicBezTo>
                    <a:pt x="7151" y="2970"/>
                    <a:pt x="7193" y="2761"/>
                    <a:pt x="7137" y="2580"/>
                  </a:cubicBezTo>
                  <a:cubicBezTo>
                    <a:pt x="7082" y="2385"/>
                    <a:pt x="6914" y="2259"/>
                    <a:pt x="6719" y="2231"/>
                  </a:cubicBezTo>
                  <a:lnTo>
                    <a:pt x="6301" y="2162"/>
                  </a:lnTo>
                  <a:cubicBezTo>
                    <a:pt x="6291" y="2161"/>
                    <a:pt x="6281" y="2161"/>
                    <a:pt x="6271" y="2161"/>
                  </a:cubicBezTo>
                  <a:cubicBezTo>
                    <a:pt x="6129" y="2161"/>
                    <a:pt x="6007" y="2256"/>
                    <a:pt x="5994" y="2398"/>
                  </a:cubicBezTo>
                  <a:cubicBezTo>
                    <a:pt x="5967" y="2552"/>
                    <a:pt x="6078" y="2692"/>
                    <a:pt x="6217" y="2705"/>
                  </a:cubicBezTo>
                  <a:lnTo>
                    <a:pt x="6565" y="2761"/>
                  </a:lnTo>
                  <a:lnTo>
                    <a:pt x="5283" y="4015"/>
                  </a:lnTo>
                  <a:cubicBezTo>
                    <a:pt x="5158" y="4141"/>
                    <a:pt x="5102" y="4308"/>
                    <a:pt x="5130" y="4476"/>
                  </a:cubicBezTo>
                  <a:lnTo>
                    <a:pt x="5437" y="6260"/>
                  </a:lnTo>
                  <a:lnTo>
                    <a:pt x="3833" y="5409"/>
                  </a:lnTo>
                  <a:cubicBezTo>
                    <a:pt x="3757" y="5374"/>
                    <a:pt x="3677" y="5357"/>
                    <a:pt x="3597" y="5357"/>
                  </a:cubicBezTo>
                  <a:cubicBezTo>
                    <a:pt x="3517" y="5357"/>
                    <a:pt x="3436" y="5374"/>
                    <a:pt x="3359" y="5409"/>
                  </a:cubicBezTo>
                  <a:lnTo>
                    <a:pt x="1757" y="6260"/>
                  </a:lnTo>
                  <a:lnTo>
                    <a:pt x="2064" y="4476"/>
                  </a:lnTo>
                  <a:cubicBezTo>
                    <a:pt x="2092" y="4308"/>
                    <a:pt x="2036" y="4141"/>
                    <a:pt x="1924" y="4015"/>
                  </a:cubicBezTo>
                  <a:lnTo>
                    <a:pt x="627" y="2761"/>
                  </a:lnTo>
                  <a:lnTo>
                    <a:pt x="2412" y="2496"/>
                  </a:lnTo>
                  <a:cubicBezTo>
                    <a:pt x="2579" y="2482"/>
                    <a:pt x="2718" y="2370"/>
                    <a:pt x="2802" y="2218"/>
                  </a:cubicBezTo>
                  <a:lnTo>
                    <a:pt x="3597" y="601"/>
                  </a:lnTo>
                  <a:lnTo>
                    <a:pt x="4391" y="2218"/>
                  </a:lnTo>
                  <a:cubicBezTo>
                    <a:pt x="4475" y="2370"/>
                    <a:pt x="4614" y="2482"/>
                    <a:pt x="4781" y="2496"/>
                  </a:cubicBezTo>
                  <a:lnTo>
                    <a:pt x="5060" y="2538"/>
                  </a:lnTo>
                  <a:cubicBezTo>
                    <a:pt x="5076" y="2541"/>
                    <a:pt x="5092" y="2542"/>
                    <a:pt x="5108" y="2542"/>
                  </a:cubicBezTo>
                  <a:cubicBezTo>
                    <a:pt x="5242" y="2542"/>
                    <a:pt x="5355" y="2440"/>
                    <a:pt x="5367" y="2315"/>
                  </a:cubicBezTo>
                  <a:cubicBezTo>
                    <a:pt x="5394" y="2162"/>
                    <a:pt x="5297" y="2023"/>
                    <a:pt x="5144" y="1995"/>
                  </a:cubicBezTo>
                  <a:lnTo>
                    <a:pt x="4879" y="1967"/>
                  </a:lnTo>
                  <a:lnTo>
                    <a:pt x="4056" y="294"/>
                  </a:lnTo>
                  <a:cubicBezTo>
                    <a:pt x="3973" y="112"/>
                    <a:pt x="3792" y="1"/>
                    <a:pt x="3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a:off x="2278304" y="3915599"/>
              <a:ext cx="19369" cy="45480"/>
            </a:xfrm>
            <a:custGeom>
              <a:rect b="b" l="l" r="r" t="t"/>
              <a:pathLst>
                <a:path extrusionOk="0" h="2064" w="879">
                  <a:moveTo>
                    <a:pt x="279" y="1"/>
                  </a:moveTo>
                  <a:cubicBezTo>
                    <a:pt x="126" y="1"/>
                    <a:pt x="0" y="127"/>
                    <a:pt x="0" y="279"/>
                  </a:cubicBezTo>
                  <a:cubicBezTo>
                    <a:pt x="0" y="419"/>
                    <a:pt x="126" y="545"/>
                    <a:pt x="279" y="545"/>
                  </a:cubicBezTo>
                  <a:lnTo>
                    <a:pt x="321" y="545"/>
                  </a:lnTo>
                  <a:lnTo>
                    <a:pt x="321" y="1799"/>
                  </a:lnTo>
                  <a:cubicBezTo>
                    <a:pt x="321" y="1952"/>
                    <a:pt x="446" y="2064"/>
                    <a:pt x="600" y="2064"/>
                  </a:cubicBezTo>
                  <a:cubicBezTo>
                    <a:pt x="753" y="2064"/>
                    <a:pt x="879" y="1952"/>
                    <a:pt x="879" y="1799"/>
                  </a:cubicBezTo>
                  <a:lnTo>
                    <a:pt x="879" y="279"/>
                  </a:lnTo>
                  <a:cubicBezTo>
                    <a:pt x="879" y="127"/>
                    <a:pt x="753"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2388854" y="3883053"/>
              <a:ext cx="23379" cy="22123"/>
            </a:xfrm>
            <a:custGeom>
              <a:rect b="b" l="l" r="r" t="t"/>
              <a:pathLst>
                <a:path extrusionOk="0" h="1004" w="1061">
                  <a:moveTo>
                    <a:pt x="754" y="0"/>
                  </a:moveTo>
                  <a:cubicBezTo>
                    <a:pt x="684" y="0"/>
                    <a:pt x="614" y="28"/>
                    <a:pt x="558" y="84"/>
                  </a:cubicBezTo>
                  <a:lnTo>
                    <a:pt x="99" y="530"/>
                  </a:lnTo>
                  <a:cubicBezTo>
                    <a:pt x="1" y="641"/>
                    <a:pt x="1" y="823"/>
                    <a:pt x="99" y="920"/>
                  </a:cubicBezTo>
                  <a:cubicBezTo>
                    <a:pt x="155" y="976"/>
                    <a:pt x="224" y="1004"/>
                    <a:pt x="294" y="1004"/>
                  </a:cubicBezTo>
                  <a:cubicBezTo>
                    <a:pt x="363" y="1004"/>
                    <a:pt x="434" y="976"/>
                    <a:pt x="489" y="920"/>
                  </a:cubicBezTo>
                  <a:lnTo>
                    <a:pt x="949" y="474"/>
                  </a:lnTo>
                  <a:cubicBezTo>
                    <a:pt x="1060" y="363"/>
                    <a:pt x="1060" y="182"/>
                    <a:pt x="949" y="84"/>
                  </a:cubicBezTo>
                  <a:cubicBezTo>
                    <a:pt x="893" y="28"/>
                    <a:pt x="823"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2388854" y="3975798"/>
              <a:ext cx="23379" cy="22145"/>
            </a:xfrm>
            <a:custGeom>
              <a:rect b="b" l="l" r="r" t="t"/>
              <a:pathLst>
                <a:path extrusionOk="0" h="1005" w="1061">
                  <a:moveTo>
                    <a:pt x="299" y="1"/>
                  </a:moveTo>
                  <a:cubicBezTo>
                    <a:pt x="228" y="1"/>
                    <a:pt x="155" y="29"/>
                    <a:pt x="99" y="84"/>
                  </a:cubicBezTo>
                  <a:cubicBezTo>
                    <a:pt x="1" y="196"/>
                    <a:pt x="1" y="363"/>
                    <a:pt x="99" y="475"/>
                  </a:cubicBezTo>
                  <a:lnTo>
                    <a:pt x="558" y="935"/>
                  </a:lnTo>
                  <a:cubicBezTo>
                    <a:pt x="614" y="976"/>
                    <a:pt x="684" y="1004"/>
                    <a:pt x="754" y="1004"/>
                  </a:cubicBezTo>
                  <a:cubicBezTo>
                    <a:pt x="824" y="1004"/>
                    <a:pt x="893" y="976"/>
                    <a:pt x="949" y="935"/>
                  </a:cubicBezTo>
                  <a:cubicBezTo>
                    <a:pt x="1060" y="824"/>
                    <a:pt x="1060" y="642"/>
                    <a:pt x="949" y="545"/>
                  </a:cubicBezTo>
                  <a:lnTo>
                    <a:pt x="489" y="84"/>
                  </a:lnTo>
                  <a:cubicBezTo>
                    <a:pt x="440" y="29"/>
                    <a:pt x="371"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2389471" y="3934350"/>
              <a:ext cx="30122" cy="12318"/>
            </a:xfrm>
            <a:custGeom>
              <a:rect b="b" l="l" r="r" t="t"/>
              <a:pathLst>
                <a:path extrusionOk="0" h="559" w="1367">
                  <a:moveTo>
                    <a:pt x="266" y="1"/>
                  </a:moveTo>
                  <a:cubicBezTo>
                    <a:pt x="112" y="1"/>
                    <a:pt x="1" y="125"/>
                    <a:pt x="1" y="279"/>
                  </a:cubicBezTo>
                  <a:cubicBezTo>
                    <a:pt x="1" y="432"/>
                    <a:pt x="112" y="558"/>
                    <a:pt x="266" y="558"/>
                  </a:cubicBezTo>
                  <a:lnTo>
                    <a:pt x="1088" y="558"/>
                  </a:lnTo>
                  <a:cubicBezTo>
                    <a:pt x="1242" y="558"/>
                    <a:pt x="1367" y="432"/>
                    <a:pt x="1367" y="279"/>
                  </a:cubicBezTo>
                  <a:cubicBezTo>
                    <a:pt x="1367" y="125"/>
                    <a:pt x="1242"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0"/>
            <p:cNvSpPr/>
            <p:nvPr/>
          </p:nvSpPr>
          <p:spPr>
            <a:xfrm>
              <a:off x="2171126" y="3883053"/>
              <a:ext cx="23027" cy="22123"/>
            </a:xfrm>
            <a:custGeom>
              <a:rect b="b" l="l" r="r" t="t"/>
              <a:pathLst>
                <a:path extrusionOk="0" h="1004" w="1045">
                  <a:moveTo>
                    <a:pt x="292" y="0"/>
                  </a:moveTo>
                  <a:cubicBezTo>
                    <a:pt x="222" y="0"/>
                    <a:pt x="153" y="28"/>
                    <a:pt x="97" y="84"/>
                  </a:cubicBezTo>
                  <a:cubicBezTo>
                    <a:pt x="0" y="182"/>
                    <a:pt x="0" y="363"/>
                    <a:pt x="97" y="474"/>
                  </a:cubicBezTo>
                  <a:lnTo>
                    <a:pt x="558" y="920"/>
                  </a:lnTo>
                  <a:cubicBezTo>
                    <a:pt x="613" y="976"/>
                    <a:pt x="682" y="1004"/>
                    <a:pt x="753" y="1004"/>
                  </a:cubicBezTo>
                  <a:cubicBezTo>
                    <a:pt x="822" y="1004"/>
                    <a:pt x="892" y="976"/>
                    <a:pt x="948" y="920"/>
                  </a:cubicBezTo>
                  <a:cubicBezTo>
                    <a:pt x="1045" y="823"/>
                    <a:pt x="1045" y="641"/>
                    <a:pt x="948" y="530"/>
                  </a:cubicBezTo>
                  <a:lnTo>
                    <a:pt x="487" y="84"/>
                  </a:lnTo>
                  <a:cubicBezTo>
                    <a:pt x="432" y="28"/>
                    <a:pt x="36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2171126" y="3975798"/>
              <a:ext cx="23027" cy="22145"/>
            </a:xfrm>
            <a:custGeom>
              <a:rect b="b" l="l" r="r" t="t"/>
              <a:pathLst>
                <a:path extrusionOk="0" h="1005" w="1045">
                  <a:moveTo>
                    <a:pt x="753" y="1"/>
                  </a:moveTo>
                  <a:cubicBezTo>
                    <a:pt x="683" y="1"/>
                    <a:pt x="613" y="29"/>
                    <a:pt x="558" y="84"/>
                  </a:cubicBezTo>
                  <a:lnTo>
                    <a:pt x="97" y="545"/>
                  </a:lnTo>
                  <a:cubicBezTo>
                    <a:pt x="0" y="642"/>
                    <a:pt x="0" y="824"/>
                    <a:pt x="97" y="935"/>
                  </a:cubicBezTo>
                  <a:cubicBezTo>
                    <a:pt x="153" y="976"/>
                    <a:pt x="223" y="1004"/>
                    <a:pt x="292" y="1004"/>
                  </a:cubicBezTo>
                  <a:cubicBezTo>
                    <a:pt x="362" y="1004"/>
                    <a:pt x="432" y="976"/>
                    <a:pt x="487" y="935"/>
                  </a:cubicBezTo>
                  <a:lnTo>
                    <a:pt x="948" y="475"/>
                  </a:lnTo>
                  <a:cubicBezTo>
                    <a:pt x="1045" y="363"/>
                    <a:pt x="1045" y="196"/>
                    <a:pt x="948" y="84"/>
                  </a:cubicBezTo>
                  <a:cubicBezTo>
                    <a:pt x="892" y="29"/>
                    <a:pt x="822" y="1"/>
                    <a:pt x="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2163744" y="3934350"/>
              <a:ext cx="30122" cy="12318"/>
            </a:xfrm>
            <a:custGeom>
              <a:rect b="b" l="l" r="r" t="t"/>
              <a:pathLst>
                <a:path extrusionOk="0" h="559" w="1367">
                  <a:moveTo>
                    <a:pt x="265" y="1"/>
                  </a:moveTo>
                  <a:cubicBezTo>
                    <a:pt x="112" y="1"/>
                    <a:pt x="0" y="125"/>
                    <a:pt x="0" y="279"/>
                  </a:cubicBezTo>
                  <a:cubicBezTo>
                    <a:pt x="0" y="432"/>
                    <a:pt x="112" y="558"/>
                    <a:pt x="265" y="558"/>
                  </a:cubicBezTo>
                  <a:lnTo>
                    <a:pt x="1088" y="558"/>
                  </a:lnTo>
                  <a:cubicBezTo>
                    <a:pt x="1240" y="558"/>
                    <a:pt x="1366" y="432"/>
                    <a:pt x="1366" y="279"/>
                  </a:cubicBezTo>
                  <a:cubicBezTo>
                    <a:pt x="1366" y="125"/>
                    <a:pt x="1240"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a:off x="2408223" y="4001910"/>
              <a:ext cx="70336" cy="77100"/>
            </a:xfrm>
            <a:custGeom>
              <a:rect b="b" l="l" r="r" t="t"/>
              <a:pathLst>
                <a:path extrusionOk="0" h="3499" w="3192">
                  <a:moveTo>
                    <a:pt x="1603" y="1"/>
                  </a:moveTo>
                  <a:cubicBezTo>
                    <a:pt x="1506" y="1"/>
                    <a:pt x="1408" y="42"/>
                    <a:pt x="1339" y="126"/>
                  </a:cubicBezTo>
                  <a:lnTo>
                    <a:pt x="112" y="1534"/>
                  </a:lnTo>
                  <a:cubicBezTo>
                    <a:pt x="28" y="1631"/>
                    <a:pt x="1" y="1771"/>
                    <a:pt x="56" y="1897"/>
                  </a:cubicBezTo>
                  <a:cubicBezTo>
                    <a:pt x="112" y="2022"/>
                    <a:pt x="237" y="2092"/>
                    <a:pt x="376" y="2092"/>
                  </a:cubicBezTo>
                  <a:lnTo>
                    <a:pt x="767" y="2092"/>
                  </a:lnTo>
                  <a:lnTo>
                    <a:pt x="767" y="3235"/>
                  </a:lnTo>
                  <a:cubicBezTo>
                    <a:pt x="767" y="3374"/>
                    <a:pt x="893" y="3499"/>
                    <a:pt x="1045" y="3499"/>
                  </a:cubicBezTo>
                  <a:cubicBezTo>
                    <a:pt x="1199" y="3499"/>
                    <a:pt x="1324" y="3374"/>
                    <a:pt x="1324" y="3235"/>
                  </a:cubicBezTo>
                  <a:lnTo>
                    <a:pt x="1324" y="1897"/>
                  </a:lnTo>
                  <a:cubicBezTo>
                    <a:pt x="1324" y="1701"/>
                    <a:pt x="1171" y="1548"/>
                    <a:pt x="976" y="1548"/>
                  </a:cubicBezTo>
                  <a:lnTo>
                    <a:pt x="822" y="1548"/>
                  </a:lnTo>
                  <a:lnTo>
                    <a:pt x="1603" y="656"/>
                  </a:lnTo>
                  <a:lnTo>
                    <a:pt x="2370" y="1548"/>
                  </a:lnTo>
                  <a:lnTo>
                    <a:pt x="2231" y="1548"/>
                  </a:lnTo>
                  <a:cubicBezTo>
                    <a:pt x="2036" y="1548"/>
                    <a:pt x="1882" y="1701"/>
                    <a:pt x="1882" y="1897"/>
                  </a:cubicBezTo>
                  <a:lnTo>
                    <a:pt x="1882" y="3235"/>
                  </a:lnTo>
                  <a:cubicBezTo>
                    <a:pt x="1882" y="3374"/>
                    <a:pt x="2008" y="3499"/>
                    <a:pt x="2161" y="3499"/>
                  </a:cubicBezTo>
                  <a:cubicBezTo>
                    <a:pt x="2314" y="3499"/>
                    <a:pt x="2426" y="3374"/>
                    <a:pt x="2426" y="3235"/>
                  </a:cubicBezTo>
                  <a:lnTo>
                    <a:pt x="2426" y="2092"/>
                  </a:lnTo>
                  <a:lnTo>
                    <a:pt x="2830" y="2092"/>
                  </a:lnTo>
                  <a:cubicBezTo>
                    <a:pt x="2969" y="2092"/>
                    <a:pt x="3080" y="2022"/>
                    <a:pt x="3136" y="1897"/>
                  </a:cubicBezTo>
                  <a:cubicBezTo>
                    <a:pt x="3192" y="1771"/>
                    <a:pt x="3179" y="1631"/>
                    <a:pt x="3095" y="1534"/>
                  </a:cubicBezTo>
                  <a:lnTo>
                    <a:pt x="1854" y="126"/>
                  </a:lnTo>
                  <a:cubicBezTo>
                    <a:pt x="1798" y="42"/>
                    <a:pt x="1701" y="1"/>
                    <a:pt x="1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2086335" y="4034478"/>
              <a:ext cx="70358" cy="77100"/>
            </a:xfrm>
            <a:custGeom>
              <a:rect b="b" l="l" r="r" t="t"/>
              <a:pathLst>
                <a:path extrusionOk="0" h="3499" w="3193">
                  <a:moveTo>
                    <a:pt x="1603" y="0"/>
                  </a:moveTo>
                  <a:cubicBezTo>
                    <a:pt x="1506" y="0"/>
                    <a:pt x="1408" y="42"/>
                    <a:pt x="1339" y="112"/>
                  </a:cubicBezTo>
                  <a:lnTo>
                    <a:pt x="112" y="1519"/>
                  </a:lnTo>
                  <a:cubicBezTo>
                    <a:pt x="29" y="1631"/>
                    <a:pt x="1" y="1770"/>
                    <a:pt x="57" y="1896"/>
                  </a:cubicBezTo>
                  <a:cubicBezTo>
                    <a:pt x="112" y="2021"/>
                    <a:pt x="237" y="2091"/>
                    <a:pt x="377" y="2091"/>
                  </a:cubicBezTo>
                  <a:lnTo>
                    <a:pt x="767" y="2091"/>
                  </a:lnTo>
                  <a:lnTo>
                    <a:pt x="767" y="3220"/>
                  </a:lnTo>
                  <a:cubicBezTo>
                    <a:pt x="767" y="3374"/>
                    <a:pt x="893" y="3498"/>
                    <a:pt x="1046" y="3498"/>
                  </a:cubicBezTo>
                  <a:cubicBezTo>
                    <a:pt x="1200" y="3498"/>
                    <a:pt x="1311" y="3374"/>
                    <a:pt x="1311" y="3220"/>
                  </a:cubicBezTo>
                  <a:lnTo>
                    <a:pt x="1311" y="1882"/>
                  </a:lnTo>
                  <a:cubicBezTo>
                    <a:pt x="1311" y="1701"/>
                    <a:pt x="1157" y="1547"/>
                    <a:pt x="977" y="1547"/>
                  </a:cubicBezTo>
                  <a:lnTo>
                    <a:pt x="823" y="1547"/>
                  </a:lnTo>
                  <a:lnTo>
                    <a:pt x="1603" y="655"/>
                  </a:lnTo>
                  <a:lnTo>
                    <a:pt x="2371" y="1547"/>
                  </a:lnTo>
                  <a:lnTo>
                    <a:pt x="2231" y="1547"/>
                  </a:lnTo>
                  <a:cubicBezTo>
                    <a:pt x="2036" y="1547"/>
                    <a:pt x="1882" y="1701"/>
                    <a:pt x="1882" y="1882"/>
                  </a:cubicBezTo>
                  <a:lnTo>
                    <a:pt x="1882" y="3220"/>
                  </a:lnTo>
                  <a:cubicBezTo>
                    <a:pt x="1882" y="3374"/>
                    <a:pt x="2008" y="3498"/>
                    <a:pt x="2161" y="3498"/>
                  </a:cubicBezTo>
                  <a:cubicBezTo>
                    <a:pt x="2315" y="3498"/>
                    <a:pt x="2426" y="3374"/>
                    <a:pt x="2426" y="3220"/>
                  </a:cubicBezTo>
                  <a:lnTo>
                    <a:pt x="2426" y="2091"/>
                  </a:lnTo>
                  <a:lnTo>
                    <a:pt x="2830" y="2091"/>
                  </a:lnTo>
                  <a:cubicBezTo>
                    <a:pt x="2969" y="2091"/>
                    <a:pt x="3081" y="2021"/>
                    <a:pt x="3137" y="1896"/>
                  </a:cubicBezTo>
                  <a:cubicBezTo>
                    <a:pt x="3192" y="1770"/>
                    <a:pt x="3179" y="1631"/>
                    <a:pt x="3081" y="1519"/>
                  </a:cubicBezTo>
                  <a:lnTo>
                    <a:pt x="1854" y="112"/>
                  </a:lnTo>
                  <a:cubicBezTo>
                    <a:pt x="1798" y="42"/>
                    <a:pt x="1701"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50"/>
          <p:cNvGrpSpPr/>
          <p:nvPr/>
        </p:nvGrpSpPr>
        <p:grpSpPr>
          <a:xfrm>
            <a:off x="995235" y="3940846"/>
            <a:ext cx="395330" cy="412517"/>
            <a:chOff x="2738990" y="3859696"/>
            <a:chExt cx="395330" cy="412517"/>
          </a:xfrm>
        </p:grpSpPr>
        <p:sp>
          <p:nvSpPr>
            <p:cNvPr id="1047" name="Google Shape;1047;p50"/>
            <p:cNvSpPr/>
            <p:nvPr/>
          </p:nvSpPr>
          <p:spPr>
            <a:xfrm>
              <a:off x="2738990" y="3859696"/>
              <a:ext cx="267857" cy="412517"/>
            </a:xfrm>
            <a:custGeom>
              <a:rect b="b" l="l" r="r" t="t"/>
              <a:pathLst>
                <a:path extrusionOk="0" h="18721" w="12156">
                  <a:moveTo>
                    <a:pt x="2134" y="1"/>
                  </a:moveTo>
                  <a:cubicBezTo>
                    <a:pt x="963" y="1"/>
                    <a:pt x="1" y="963"/>
                    <a:pt x="1" y="2134"/>
                  </a:cubicBezTo>
                  <a:lnTo>
                    <a:pt x="1" y="16602"/>
                  </a:lnTo>
                  <a:cubicBezTo>
                    <a:pt x="1" y="17773"/>
                    <a:pt x="963" y="18721"/>
                    <a:pt x="2134" y="18721"/>
                  </a:cubicBezTo>
                  <a:lnTo>
                    <a:pt x="10023" y="18721"/>
                  </a:lnTo>
                  <a:cubicBezTo>
                    <a:pt x="10999" y="18721"/>
                    <a:pt x="11849" y="18052"/>
                    <a:pt x="12086" y="17104"/>
                  </a:cubicBezTo>
                  <a:cubicBezTo>
                    <a:pt x="12127" y="16965"/>
                    <a:pt x="12030" y="16811"/>
                    <a:pt x="11891" y="16783"/>
                  </a:cubicBezTo>
                  <a:cubicBezTo>
                    <a:pt x="11865" y="16776"/>
                    <a:pt x="11839" y="16772"/>
                    <a:pt x="11814" y="16772"/>
                  </a:cubicBezTo>
                  <a:cubicBezTo>
                    <a:pt x="11692" y="16772"/>
                    <a:pt x="11591" y="16851"/>
                    <a:pt x="11557" y="16978"/>
                  </a:cubicBezTo>
                  <a:cubicBezTo>
                    <a:pt x="11375" y="17675"/>
                    <a:pt x="10748" y="18177"/>
                    <a:pt x="10023" y="18177"/>
                  </a:cubicBezTo>
                  <a:lnTo>
                    <a:pt x="2134" y="18177"/>
                  </a:lnTo>
                  <a:cubicBezTo>
                    <a:pt x="1255" y="18177"/>
                    <a:pt x="558" y="17466"/>
                    <a:pt x="558" y="16602"/>
                  </a:cubicBezTo>
                  <a:lnTo>
                    <a:pt x="558" y="2134"/>
                  </a:lnTo>
                  <a:cubicBezTo>
                    <a:pt x="558" y="1255"/>
                    <a:pt x="1255" y="558"/>
                    <a:pt x="2134" y="558"/>
                  </a:cubicBezTo>
                  <a:lnTo>
                    <a:pt x="3221" y="558"/>
                  </a:lnTo>
                  <a:lnTo>
                    <a:pt x="3318" y="1032"/>
                  </a:lnTo>
                  <a:cubicBezTo>
                    <a:pt x="3416" y="1506"/>
                    <a:pt x="3835" y="1841"/>
                    <a:pt x="4309" y="1841"/>
                  </a:cubicBezTo>
                  <a:lnTo>
                    <a:pt x="5939" y="1841"/>
                  </a:lnTo>
                  <a:cubicBezTo>
                    <a:pt x="6078" y="1841"/>
                    <a:pt x="6204" y="1716"/>
                    <a:pt x="6204" y="1562"/>
                  </a:cubicBezTo>
                  <a:cubicBezTo>
                    <a:pt x="6204" y="1409"/>
                    <a:pt x="6078" y="1283"/>
                    <a:pt x="5939" y="1283"/>
                  </a:cubicBezTo>
                  <a:lnTo>
                    <a:pt x="4309" y="1283"/>
                  </a:lnTo>
                  <a:cubicBezTo>
                    <a:pt x="4099" y="1283"/>
                    <a:pt x="3904" y="1130"/>
                    <a:pt x="3862" y="921"/>
                  </a:cubicBezTo>
                  <a:lnTo>
                    <a:pt x="3779" y="558"/>
                  </a:lnTo>
                  <a:lnTo>
                    <a:pt x="8379" y="558"/>
                  </a:lnTo>
                  <a:lnTo>
                    <a:pt x="8295" y="921"/>
                  </a:lnTo>
                  <a:cubicBezTo>
                    <a:pt x="8253" y="1130"/>
                    <a:pt x="8057" y="1283"/>
                    <a:pt x="7849" y="1283"/>
                  </a:cubicBezTo>
                  <a:lnTo>
                    <a:pt x="7096" y="1283"/>
                  </a:lnTo>
                  <a:cubicBezTo>
                    <a:pt x="6942" y="1283"/>
                    <a:pt x="6831" y="1409"/>
                    <a:pt x="6831" y="1562"/>
                  </a:cubicBezTo>
                  <a:cubicBezTo>
                    <a:pt x="6831" y="1716"/>
                    <a:pt x="6942" y="1841"/>
                    <a:pt x="7096" y="1841"/>
                  </a:cubicBezTo>
                  <a:lnTo>
                    <a:pt x="7849" y="1841"/>
                  </a:lnTo>
                  <a:cubicBezTo>
                    <a:pt x="8323" y="1841"/>
                    <a:pt x="8741" y="1506"/>
                    <a:pt x="8838" y="1032"/>
                  </a:cubicBezTo>
                  <a:lnTo>
                    <a:pt x="8936" y="558"/>
                  </a:lnTo>
                  <a:lnTo>
                    <a:pt x="10023" y="558"/>
                  </a:lnTo>
                  <a:cubicBezTo>
                    <a:pt x="10901" y="558"/>
                    <a:pt x="11598" y="1255"/>
                    <a:pt x="11598" y="2134"/>
                  </a:cubicBezTo>
                  <a:lnTo>
                    <a:pt x="11598" y="6957"/>
                  </a:lnTo>
                  <a:cubicBezTo>
                    <a:pt x="11598" y="7110"/>
                    <a:pt x="11724" y="7236"/>
                    <a:pt x="11877" y="7236"/>
                  </a:cubicBezTo>
                  <a:cubicBezTo>
                    <a:pt x="12030" y="7236"/>
                    <a:pt x="12155" y="7110"/>
                    <a:pt x="12155" y="6957"/>
                  </a:cubicBezTo>
                  <a:lnTo>
                    <a:pt x="12155" y="2134"/>
                  </a:lnTo>
                  <a:cubicBezTo>
                    <a:pt x="12155" y="963"/>
                    <a:pt x="11194" y="1"/>
                    <a:pt x="10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0"/>
            <p:cNvSpPr/>
            <p:nvPr/>
          </p:nvSpPr>
          <p:spPr>
            <a:xfrm>
              <a:off x="2782619" y="3945699"/>
              <a:ext cx="182780" cy="77122"/>
            </a:xfrm>
            <a:custGeom>
              <a:rect b="b" l="l" r="r" t="t"/>
              <a:pathLst>
                <a:path extrusionOk="0" h="3500" w="8295">
                  <a:moveTo>
                    <a:pt x="1158" y="1"/>
                  </a:moveTo>
                  <a:cubicBezTo>
                    <a:pt x="516" y="1"/>
                    <a:pt x="0" y="517"/>
                    <a:pt x="0" y="1144"/>
                  </a:cubicBezTo>
                  <a:lnTo>
                    <a:pt x="0" y="3234"/>
                  </a:lnTo>
                  <a:cubicBezTo>
                    <a:pt x="0" y="3388"/>
                    <a:pt x="126" y="3500"/>
                    <a:pt x="279" y="3500"/>
                  </a:cubicBezTo>
                  <a:cubicBezTo>
                    <a:pt x="433" y="3500"/>
                    <a:pt x="558" y="3388"/>
                    <a:pt x="558" y="3234"/>
                  </a:cubicBezTo>
                  <a:lnTo>
                    <a:pt x="558" y="1144"/>
                  </a:lnTo>
                  <a:cubicBezTo>
                    <a:pt x="558" y="809"/>
                    <a:pt x="823" y="545"/>
                    <a:pt x="1158" y="545"/>
                  </a:cubicBezTo>
                  <a:lnTo>
                    <a:pt x="7151" y="545"/>
                  </a:lnTo>
                  <a:cubicBezTo>
                    <a:pt x="7486" y="545"/>
                    <a:pt x="7750" y="809"/>
                    <a:pt x="7750" y="1144"/>
                  </a:cubicBezTo>
                  <a:lnTo>
                    <a:pt x="7750" y="1186"/>
                  </a:lnTo>
                  <a:cubicBezTo>
                    <a:pt x="7750" y="1325"/>
                    <a:pt x="7876" y="1450"/>
                    <a:pt x="8029" y="1450"/>
                  </a:cubicBezTo>
                  <a:cubicBezTo>
                    <a:pt x="8183" y="1450"/>
                    <a:pt x="8294" y="1325"/>
                    <a:pt x="8294" y="1186"/>
                  </a:cubicBezTo>
                  <a:lnTo>
                    <a:pt x="8294" y="1144"/>
                  </a:lnTo>
                  <a:cubicBezTo>
                    <a:pt x="8294" y="517"/>
                    <a:pt x="7778" y="1"/>
                    <a:pt x="7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0"/>
            <p:cNvSpPr/>
            <p:nvPr/>
          </p:nvSpPr>
          <p:spPr>
            <a:xfrm>
              <a:off x="2782928" y="4120150"/>
              <a:ext cx="45480" cy="45480"/>
            </a:xfrm>
            <a:custGeom>
              <a:rect b="b" l="l" r="r" t="t"/>
              <a:pathLst>
                <a:path extrusionOk="0" h="2064" w="2064">
                  <a:moveTo>
                    <a:pt x="1032" y="558"/>
                  </a:moveTo>
                  <a:cubicBezTo>
                    <a:pt x="1296" y="558"/>
                    <a:pt x="1519" y="768"/>
                    <a:pt x="1519" y="1032"/>
                  </a:cubicBezTo>
                  <a:cubicBezTo>
                    <a:pt x="1519" y="1311"/>
                    <a:pt x="1296" y="1521"/>
                    <a:pt x="1032" y="1521"/>
                  </a:cubicBezTo>
                  <a:cubicBezTo>
                    <a:pt x="767" y="1521"/>
                    <a:pt x="544" y="1311"/>
                    <a:pt x="544" y="1032"/>
                  </a:cubicBezTo>
                  <a:cubicBezTo>
                    <a:pt x="544" y="768"/>
                    <a:pt x="767" y="558"/>
                    <a:pt x="1032" y="558"/>
                  </a:cubicBezTo>
                  <a:close/>
                  <a:moveTo>
                    <a:pt x="1032" y="1"/>
                  </a:moveTo>
                  <a:cubicBezTo>
                    <a:pt x="460" y="1"/>
                    <a:pt x="1" y="475"/>
                    <a:pt x="1" y="1032"/>
                  </a:cubicBezTo>
                  <a:cubicBezTo>
                    <a:pt x="1" y="1604"/>
                    <a:pt x="460" y="2064"/>
                    <a:pt x="1032" y="2064"/>
                  </a:cubicBezTo>
                  <a:cubicBezTo>
                    <a:pt x="1603" y="2064"/>
                    <a:pt x="2064" y="1604"/>
                    <a:pt x="2064" y="1032"/>
                  </a:cubicBezTo>
                  <a:cubicBezTo>
                    <a:pt x="2064" y="475"/>
                    <a:pt x="1603" y="1"/>
                    <a:pt x="10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2782928" y="4189273"/>
              <a:ext cx="45480" cy="45480"/>
            </a:xfrm>
            <a:custGeom>
              <a:rect b="b" l="l" r="r" t="t"/>
              <a:pathLst>
                <a:path extrusionOk="0" h="2064" w="2064">
                  <a:moveTo>
                    <a:pt x="1032" y="544"/>
                  </a:moveTo>
                  <a:cubicBezTo>
                    <a:pt x="1296" y="544"/>
                    <a:pt x="1519" y="767"/>
                    <a:pt x="1519" y="1032"/>
                  </a:cubicBezTo>
                  <a:cubicBezTo>
                    <a:pt x="1519" y="1296"/>
                    <a:pt x="1296" y="1519"/>
                    <a:pt x="1032" y="1519"/>
                  </a:cubicBezTo>
                  <a:cubicBezTo>
                    <a:pt x="767" y="1519"/>
                    <a:pt x="544" y="1296"/>
                    <a:pt x="544" y="1032"/>
                  </a:cubicBezTo>
                  <a:cubicBezTo>
                    <a:pt x="544" y="767"/>
                    <a:pt x="767" y="544"/>
                    <a:pt x="1032" y="544"/>
                  </a:cubicBezTo>
                  <a:close/>
                  <a:moveTo>
                    <a:pt x="1032" y="0"/>
                  </a:moveTo>
                  <a:cubicBezTo>
                    <a:pt x="460" y="0"/>
                    <a:pt x="1" y="460"/>
                    <a:pt x="1" y="1032"/>
                  </a:cubicBezTo>
                  <a:cubicBezTo>
                    <a:pt x="1" y="1603"/>
                    <a:pt x="460" y="2063"/>
                    <a:pt x="1032" y="2063"/>
                  </a:cubicBezTo>
                  <a:cubicBezTo>
                    <a:pt x="1603" y="2063"/>
                    <a:pt x="2064" y="1603"/>
                    <a:pt x="2064" y="1032"/>
                  </a:cubicBezTo>
                  <a:cubicBezTo>
                    <a:pt x="2064" y="460"/>
                    <a:pt x="1603" y="0"/>
                    <a:pt x="1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2842511" y="4120150"/>
              <a:ext cx="51914" cy="12318"/>
            </a:xfrm>
            <a:custGeom>
              <a:rect b="b" l="l" r="r" t="t"/>
              <a:pathLst>
                <a:path extrusionOk="0" h="559" w="2356">
                  <a:moveTo>
                    <a:pt x="265" y="1"/>
                  </a:moveTo>
                  <a:cubicBezTo>
                    <a:pt x="112" y="1"/>
                    <a:pt x="1" y="127"/>
                    <a:pt x="1" y="280"/>
                  </a:cubicBezTo>
                  <a:cubicBezTo>
                    <a:pt x="1" y="433"/>
                    <a:pt x="112" y="558"/>
                    <a:pt x="265" y="558"/>
                  </a:cubicBezTo>
                  <a:lnTo>
                    <a:pt x="2092" y="558"/>
                  </a:lnTo>
                  <a:cubicBezTo>
                    <a:pt x="2244" y="558"/>
                    <a:pt x="2356" y="433"/>
                    <a:pt x="2356" y="280"/>
                  </a:cubicBezTo>
                  <a:cubicBezTo>
                    <a:pt x="2356" y="127"/>
                    <a:pt x="2244" y="1"/>
                    <a:pt x="2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2842511" y="4153643"/>
              <a:ext cx="73134" cy="11987"/>
            </a:xfrm>
            <a:custGeom>
              <a:rect b="b" l="l" r="r" t="t"/>
              <a:pathLst>
                <a:path extrusionOk="0" h="544" w="3319">
                  <a:moveTo>
                    <a:pt x="265" y="1"/>
                  </a:moveTo>
                  <a:cubicBezTo>
                    <a:pt x="112" y="1"/>
                    <a:pt x="1" y="125"/>
                    <a:pt x="1" y="279"/>
                  </a:cubicBezTo>
                  <a:cubicBezTo>
                    <a:pt x="1" y="432"/>
                    <a:pt x="112" y="544"/>
                    <a:pt x="265" y="544"/>
                  </a:cubicBezTo>
                  <a:lnTo>
                    <a:pt x="3039" y="544"/>
                  </a:lnTo>
                  <a:cubicBezTo>
                    <a:pt x="3192" y="544"/>
                    <a:pt x="3318" y="432"/>
                    <a:pt x="3318" y="279"/>
                  </a:cubicBezTo>
                  <a:cubicBezTo>
                    <a:pt x="3318" y="125"/>
                    <a:pt x="3192" y="1"/>
                    <a:pt x="3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a:off x="2842511" y="4189273"/>
              <a:ext cx="113965" cy="11987"/>
            </a:xfrm>
            <a:custGeom>
              <a:rect b="b" l="l" r="r" t="t"/>
              <a:pathLst>
                <a:path extrusionOk="0" h="544" w="5172">
                  <a:moveTo>
                    <a:pt x="265" y="0"/>
                  </a:moveTo>
                  <a:cubicBezTo>
                    <a:pt x="112" y="0"/>
                    <a:pt x="1" y="125"/>
                    <a:pt x="1" y="279"/>
                  </a:cubicBezTo>
                  <a:cubicBezTo>
                    <a:pt x="1" y="419"/>
                    <a:pt x="112" y="544"/>
                    <a:pt x="265" y="544"/>
                  </a:cubicBezTo>
                  <a:lnTo>
                    <a:pt x="4893" y="544"/>
                  </a:lnTo>
                  <a:cubicBezTo>
                    <a:pt x="5047" y="544"/>
                    <a:pt x="5171" y="419"/>
                    <a:pt x="5171" y="279"/>
                  </a:cubicBezTo>
                  <a:cubicBezTo>
                    <a:pt x="5171" y="125"/>
                    <a:pt x="5047" y="0"/>
                    <a:pt x="4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2842511" y="4222745"/>
              <a:ext cx="113965" cy="12009"/>
            </a:xfrm>
            <a:custGeom>
              <a:rect b="b" l="l" r="r" t="t"/>
              <a:pathLst>
                <a:path extrusionOk="0" h="545" w="5172">
                  <a:moveTo>
                    <a:pt x="265" y="0"/>
                  </a:moveTo>
                  <a:cubicBezTo>
                    <a:pt x="112" y="0"/>
                    <a:pt x="1" y="112"/>
                    <a:pt x="1" y="266"/>
                  </a:cubicBezTo>
                  <a:cubicBezTo>
                    <a:pt x="1" y="418"/>
                    <a:pt x="112" y="544"/>
                    <a:pt x="265" y="544"/>
                  </a:cubicBezTo>
                  <a:lnTo>
                    <a:pt x="4893" y="544"/>
                  </a:lnTo>
                  <a:cubicBezTo>
                    <a:pt x="5047" y="544"/>
                    <a:pt x="5171" y="418"/>
                    <a:pt x="5171" y="266"/>
                  </a:cubicBezTo>
                  <a:cubicBezTo>
                    <a:pt x="5171" y="112"/>
                    <a:pt x="5047" y="0"/>
                    <a:pt x="4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2782619" y="3967822"/>
              <a:ext cx="156977" cy="120421"/>
            </a:xfrm>
            <a:custGeom>
              <a:rect b="b" l="l" r="r" t="t"/>
              <a:pathLst>
                <a:path extrusionOk="0" h="5465" w="7124">
                  <a:moveTo>
                    <a:pt x="4154" y="544"/>
                  </a:moveTo>
                  <a:cubicBezTo>
                    <a:pt x="4782" y="544"/>
                    <a:pt x="5297" y="1060"/>
                    <a:pt x="5297" y="1687"/>
                  </a:cubicBezTo>
                  <a:cubicBezTo>
                    <a:pt x="5297" y="2329"/>
                    <a:pt x="4782" y="2844"/>
                    <a:pt x="4154" y="2844"/>
                  </a:cubicBezTo>
                  <a:cubicBezTo>
                    <a:pt x="3513" y="2844"/>
                    <a:pt x="2998" y="2329"/>
                    <a:pt x="2998" y="1687"/>
                  </a:cubicBezTo>
                  <a:cubicBezTo>
                    <a:pt x="2998" y="1060"/>
                    <a:pt x="3513" y="544"/>
                    <a:pt x="4154" y="544"/>
                  </a:cubicBezTo>
                  <a:close/>
                  <a:moveTo>
                    <a:pt x="5256" y="2983"/>
                  </a:moveTo>
                  <a:lnTo>
                    <a:pt x="5423" y="3165"/>
                  </a:lnTo>
                  <a:cubicBezTo>
                    <a:pt x="5687" y="3485"/>
                    <a:pt x="5841" y="3890"/>
                    <a:pt x="5841" y="4321"/>
                  </a:cubicBezTo>
                  <a:lnTo>
                    <a:pt x="5841" y="4921"/>
                  </a:lnTo>
                  <a:lnTo>
                    <a:pt x="2453" y="4921"/>
                  </a:lnTo>
                  <a:lnTo>
                    <a:pt x="2453" y="4321"/>
                  </a:lnTo>
                  <a:cubicBezTo>
                    <a:pt x="2453" y="3890"/>
                    <a:pt x="2607" y="3485"/>
                    <a:pt x="2886" y="3165"/>
                  </a:cubicBezTo>
                  <a:lnTo>
                    <a:pt x="3053" y="2983"/>
                  </a:lnTo>
                  <a:cubicBezTo>
                    <a:pt x="3345" y="3234"/>
                    <a:pt x="3736" y="3388"/>
                    <a:pt x="4154" y="3388"/>
                  </a:cubicBezTo>
                  <a:cubicBezTo>
                    <a:pt x="4572" y="3388"/>
                    <a:pt x="4962" y="3234"/>
                    <a:pt x="5256" y="2983"/>
                  </a:cubicBezTo>
                  <a:close/>
                  <a:moveTo>
                    <a:pt x="4154" y="0"/>
                  </a:moveTo>
                  <a:cubicBezTo>
                    <a:pt x="3221" y="0"/>
                    <a:pt x="2453" y="753"/>
                    <a:pt x="2453" y="1687"/>
                  </a:cubicBezTo>
                  <a:cubicBezTo>
                    <a:pt x="2453" y="2007"/>
                    <a:pt x="2537" y="2301"/>
                    <a:pt x="2691" y="2552"/>
                  </a:cubicBezTo>
                  <a:lnTo>
                    <a:pt x="2481" y="2816"/>
                  </a:lnTo>
                  <a:cubicBezTo>
                    <a:pt x="2119" y="3234"/>
                    <a:pt x="1910" y="3764"/>
                    <a:pt x="1910" y="4321"/>
                  </a:cubicBezTo>
                  <a:lnTo>
                    <a:pt x="1910" y="4921"/>
                  </a:lnTo>
                  <a:lnTo>
                    <a:pt x="1158" y="4921"/>
                  </a:lnTo>
                  <a:cubicBezTo>
                    <a:pt x="823" y="4921"/>
                    <a:pt x="558" y="4642"/>
                    <a:pt x="558" y="4321"/>
                  </a:cubicBezTo>
                  <a:lnTo>
                    <a:pt x="558" y="3388"/>
                  </a:lnTo>
                  <a:cubicBezTo>
                    <a:pt x="558" y="3248"/>
                    <a:pt x="433" y="3122"/>
                    <a:pt x="279" y="3122"/>
                  </a:cubicBezTo>
                  <a:cubicBezTo>
                    <a:pt x="126" y="3122"/>
                    <a:pt x="0" y="3248"/>
                    <a:pt x="0" y="3388"/>
                  </a:cubicBezTo>
                  <a:lnTo>
                    <a:pt x="0" y="4321"/>
                  </a:lnTo>
                  <a:cubicBezTo>
                    <a:pt x="0" y="4949"/>
                    <a:pt x="516" y="5464"/>
                    <a:pt x="1158" y="5464"/>
                  </a:cubicBezTo>
                  <a:lnTo>
                    <a:pt x="6845" y="5464"/>
                  </a:lnTo>
                  <a:cubicBezTo>
                    <a:pt x="6997" y="5464"/>
                    <a:pt x="7123" y="5339"/>
                    <a:pt x="7123" y="5185"/>
                  </a:cubicBezTo>
                  <a:cubicBezTo>
                    <a:pt x="7123" y="5046"/>
                    <a:pt x="6997" y="4921"/>
                    <a:pt x="6845" y="4921"/>
                  </a:cubicBezTo>
                  <a:lnTo>
                    <a:pt x="6399" y="4921"/>
                  </a:lnTo>
                  <a:lnTo>
                    <a:pt x="6399" y="4321"/>
                  </a:lnTo>
                  <a:cubicBezTo>
                    <a:pt x="6399" y="3764"/>
                    <a:pt x="6189" y="3234"/>
                    <a:pt x="5827" y="2816"/>
                  </a:cubicBezTo>
                  <a:lnTo>
                    <a:pt x="5618" y="2552"/>
                  </a:lnTo>
                  <a:cubicBezTo>
                    <a:pt x="5757" y="2301"/>
                    <a:pt x="5854" y="2007"/>
                    <a:pt x="5854" y="1687"/>
                  </a:cubicBezTo>
                  <a:cubicBezTo>
                    <a:pt x="5854" y="753"/>
                    <a:pt x="5088" y="0"/>
                    <a:pt x="4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0"/>
            <p:cNvSpPr/>
            <p:nvPr/>
          </p:nvSpPr>
          <p:spPr>
            <a:xfrm>
              <a:off x="2903327" y="4069711"/>
              <a:ext cx="137300" cy="201290"/>
            </a:xfrm>
            <a:custGeom>
              <a:rect b="b" l="l" r="r" t="t"/>
              <a:pathLst>
                <a:path extrusionOk="0" h="9135" w="6231">
                  <a:moveTo>
                    <a:pt x="2432" y="1"/>
                  </a:moveTo>
                  <a:cubicBezTo>
                    <a:pt x="2402" y="1"/>
                    <a:pt x="2372" y="6"/>
                    <a:pt x="2342" y="18"/>
                  </a:cubicBezTo>
                  <a:cubicBezTo>
                    <a:pt x="2203" y="60"/>
                    <a:pt x="2119" y="213"/>
                    <a:pt x="2161" y="353"/>
                  </a:cubicBezTo>
                  <a:lnTo>
                    <a:pt x="2718" y="2150"/>
                  </a:lnTo>
                  <a:lnTo>
                    <a:pt x="1687" y="1552"/>
                  </a:lnTo>
                  <a:cubicBezTo>
                    <a:pt x="1517" y="1455"/>
                    <a:pt x="1334" y="1408"/>
                    <a:pt x="1155" y="1408"/>
                  </a:cubicBezTo>
                  <a:cubicBezTo>
                    <a:pt x="818" y="1408"/>
                    <a:pt x="493" y="1572"/>
                    <a:pt x="293" y="1872"/>
                  </a:cubicBezTo>
                  <a:cubicBezTo>
                    <a:pt x="1" y="2332"/>
                    <a:pt x="98" y="2918"/>
                    <a:pt x="516" y="3252"/>
                  </a:cubicBezTo>
                  <a:lnTo>
                    <a:pt x="3136" y="5328"/>
                  </a:lnTo>
                  <a:cubicBezTo>
                    <a:pt x="3567" y="5665"/>
                    <a:pt x="4101" y="5845"/>
                    <a:pt x="4653" y="5845"/>
                  </a:cubicBezTo>
                  <a:cubicBezTo>
                    <a:pt x="4672" y="5845"/>
                    <a:pt x="4692" y="5845"/>
                    <a:pt x="4712" y="5845"/>
                  </a:cubicBezTo>
                  <a:lnTo>
                    <a:pt x="5673" y="8939"/>
                  </a:lnTo>
                  <a:cubicBezTo>
                    <a:pt x="5701" y="9064"/>
                    <a:pt x="5812" y="9134"/>
                    <a:pt x="5924" y="9134"/>
                  </a:cubicBezTo>
                  <a:cubicBezTo>
                    <a:pt x="5952" y="9134"/>
                    <a:pt x="5980" y="9134"/>
                    <a:pt x="6008" y="9120"/>
                  </a:cubicBezTo>
                  <a:cubicBezTo>
                    <a:pt x="6147" y="9078"/>
                    <a:pt x="6231" y="8924"/>
                    <a:pt x="6189" y="8785"/>
                  </a:cubicBezTo>
                  <a:lnTo>
                    <a:pt x="5186" y="5551"/>
                  </a:lnTo>
                  <a:cubicBezTo>
                    <a:pt x="5136" y="5401"/>
                    <a:pt x="5007" y="5296"/>
                    <a:pt x="4850" y="5296"/>
                  </a:cubicBezTo>
                  <a:cubicBezTo>
                    <a:pt x="4832" y="5296"/>
                    <a:pt x="4814" y="5298"/>
                    <a:pt x="4795" y="5300"/>
                  </a:cubicBezTo>
                  <a:cubicBezTo>
                    <a:pt x="4756" y="5303"/>
                    <a:pt x="4716" y="5304"/>
                    <a:pt x="4677" y="5304"/>
                  </a:cubicBezTo>
                  <a:cubicBezTo>
                    <a:pt x="4243" y="5304"/>
                    <a:pt x="3816" y="5165"/>
                    <a:pt x="3471" y="4897"/>
                  </a:cubicBezTo>
                  <a:lnTo>
                    <a:pt x="865" y="2819"/>
                  </a:lnTo>
                  <a:cubicBezTo>
                    <a:pt x="655" y="2667"/>
                    <a:pt x="614" y="2388"/>
                    <a:pt x="753" y="2178"/>
                  </a:cubicBezTo>
                  <a:cubicBezTo>
                    <a:pt x="844" y="2033"/>
                    <a:pt x="999" y="1953"/>
                    <a:pt x="1158" y="1953"/>
                  </a:cubicBezTo>
                  <a:cubicBezTo>
                    <a:pt x="1243" y="1953"/>
                    <a:pt x="1330" y="1977"/>
                    <a:pt x="1408" y="2025"/>
                  </a:cubicBezTo>
                  <a:lnTo>
                    <a:pt x="2816" y="2847"/>
                  </a:lnTo>
                  <a:cubicBezTo>
                    <a:pt x="2874" y="2877"/>
                    <a:pt x="2937" y="2891"/>
                    <a:pt x="3000" y="2891"/>
                  </a:cubicBezTo>
                  <a:cubicBezTo>
                    <a:pt x="3088" y="2891"/>
                    <a:pt x="3175" y="2863"/>
                    <a:pt x="3248" y="2806"/>
                  </a:cubicBezTo>
                  <a:cubicBezTo>
                    <a:pt x="3374" y="2708"/>
                    <a:pt x="3415" y="2555"/>
                    <a:pt x="3374" y="2401"/>
                  </a:cubicBezTo>
                  <a:lnTo>
                    <a:pt x="2690" y="186"/>
                  </a:lnTo>
                  <a:cubicBezTo>
                    <a:pt x="2646" y="76"/>
                    <a:pt x="2543" y="1"/>
                    <a:pt x="2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2928800" y="3989218"/>
              <a:ext cx="205520" cy="248907"/>
            </a:xfrm>
            <a:custGeom>
              <a:rect b="b" l="l" r="r" t="t"/>
              <a:pathLst>
                <a:path extrusionOk="0" h="11296" w="9327">
                  <a:moveTo>
                    <a:pt x="1120" y="0"/>
                  </a:moveTo>
                  <a:cubicBezTo>
                    <a:pt x="1022" y="0"/>
                    <a:pt x="922" y="15"/>
                    <a:pt x="824" y="47"/>
                  </a:cubicBezTo>
                  <a:cubicBezTo>
                    <a:pt x="294" y="215"/>
                    <a:pt x="1" y="772"/>
                    <a:pt x="168" y="1287"/>
                  </a:cubicBezTo>
                  <a:lnTo>
                    <a:pt x="657" y="2891"/>
                  </a:lnTo>
                  <a:cubicBezTo>
                    <a:pt x="702" y="3014"/>
                    <a:pt x="810" y="3084"/>
                    <a:pt x="923" y="3084"/>
                  </a:cubicBezTo>
                  <a:cubicBezTo>
                    <a:pt x="950" y="3084"/>
                    <a:pt x="978" y="3080"/>
                    <a:pt x="1005" y="3071"/>
                  </a:cubicBezTo>
                  <a:cubicBezTo>
                    <a:pt x="1144" y="3030"/>
                    <a:pt x="1228" y="2876"/>
                    <a:pt x="1186" y="2737"/>
                  </a:cubicBezTo>
                  <a:lnTo>
                    <a:pt x="685" y="1135"/>
                  </a:lnTo>
                  <a:cubicBezTo>
                    <a:pt x="614" y="897"/>
                    <a:pt x="740" y="646"/>
                    <a:pt x="977" y="577"/>
                  </a:cubicBezTo>
                  <a:cubicBezTo>
                    <a:pt x="1024" y="560"/>
                    <a:pt x="1072" y="553"/>
                    <a:pt x="1118" y="553"/>
                  </a:cubicBezTo>
                  <a:cubicBezTo>
                    <a:pt x="1307" y="553"/>
                    <a:pt x="1479" y="680"/>
                    <a:pt x="1534" y="869"/>
                  </a:cubicBezTo>
                  <a:lnTo>
                    <a:pt x="2705" y="4619"/>
                  </a:lnTo>
                  <a:cubicBezTo>
                    <a:pt x="2738" y="4729"/>
                    <a:pt x="2840" y="4804"/>
                    <a:pt x="2950" y="4804"/>
                  </a:cubicBezTo>
                  <a:cubicBezTo>
                    <a:pt x="2979" y="4804"/>
                    <a:pt x="3010" y="4798"/>
                    <a:pt x="3040" y="4786"/>
                  </a:cubicBezTo>
                  <a:cubicBezTo>
                    <a:pt x="3193" y="4744"/>
                    <a:pt x="3263" y="4591"/>
                    <a:pt x="3221" y="4452"/>
                  </a:cubicBezTo>
                  <a:lnTo>
                    <a:pt x="2789" y="3030"/>
                  </a:lnTo>
                  <a:cubicBezTo>
                    <a:pt x="2705" y="2793"/>
                    <a:pt x="2844" y="2542"/>
                    <a:pt x="3082" y="2473"/>
                  </a:cubicBezTo>
                  <a:cubicBezTo>
                    <a:pt x="3126" y="2456"/>
                    <a:pt x="3172" y="2448"/>
                    <a:pt x="3217" y="2448"/>
                  </a:cubicBezTo>
                  <a:cubicBezTo>
                    <a:pt x="3398" y="2448"/>
                    <a:pt x="3572" y="2575"/>
                    <a:pt x="3639" y="2765"/>
                  </a:cubicBezTo>
                  <a:lnTo>
                    <a:pt x="4071" y="4186"/>
                  </a:lnTo>
                  <a:cubicBezTo>
                    <a:pt x="4113" y="4298"/>
                    <a:pt x="4225" y="4382"/>
                    <a:pt x="4336" y="4382"/>
                  </a:cubicBezTo>
                  <a:cubicBezTo>
                    <a:pt x="4364" y="4382"/>
                    <a:pt x="4392" y="4368"/>
                    <a:pt x="4420" y="4368"/>
                  </a:cubicBezTo>
                  <a:cubicBezTo>
                    <a:pt x="4559" y="4326"/>
                    <a:pt x="4643" y="4173"/>
                    <a:pt x="4601" y="4019"/>
                  </a:cubicBezTo>
                  <a:lnTo>
                    <a:pt x="4238" y="2876"/>
                  </a:lnTo>
                  <a:cubicBezTo>
                    <a:pt x="4169" y="2640"/>
                    <a:pt x="4309" y="2389"/>
                    <a:pt x="4532" y="2319"/>
                  </a:cubicBezTo>
                  <a:cubicBezTo>
                    <a:pt x="4575" y="2306"/>
                    <a:pt x="4620" y="2300"/>
                    <a:pt x="4663" y="2300"/>
                  </a:cubicBezTo>
                  <a:cubicBezTo>
                    <a:pt x="4855" y="2300"/>
                    <a:pt x="5034" y="2419"/>
                    <a:pt x="5102" y="2612"/>
                  </a:cubicBezTo>
                  <a:lnTo>
                    <a:pt x="5452" y="3755"/>
                  </a:lnTo>
                  <a:cubicBezTo>
                    <a:pt x="5493" y="3880"/>
                    <a:pt x="5604" y="3950"/>
                    <a:pt x="5716" y="3950"/>
                  </a:cubicBezTo>
                  <a:cubicBezTo>
                    <a:pt x="5744" y="3950"/>
                    <a:pt x="5772" y="3950"/>
                    <a:pt x="5799" y="3936"/>
                  </a:cubicBezTo>
                  <a:cubicBezTo>
                    <a:pt x="5939" y="3894"/>
                    <a:pt x="6022" y="3740"/>
                    <a:pt x="5981" y="3601"/>
                  </a:cubicBezTo>
                  <a:lnTo>
                    <a:pt x="5716" y="2779"/>
                  </a:lnTo>
                  <a:cubicBezTo>
                    <a:pt x="5647" y="2542"/>
                    <a:pt x="5786" y="2291"/>
                    <a:pt x="6009" y="2222"/>
                  </a:cubicBezTo>
                  <a:cubicBezTo>
                    <a:pt x="6058" y="2205"/>
                    <a:pt x="6105" y="2197"/>
                    <a:pt x="6151" y="2197"/>
                  </a:cubicBezTo>
                  <a:cubicBezTo>
                    <a:pt x="6222" y="2197"/>
                    <a:pt x="6289" y="2216"/>
                    <a:pt x="6357" y="2250"/>
                  </a:cubicBezTo>
                  <a:cubicBezTo>
                    <a:pt x="6455" y="2305"/>
                    <a:pt x="6539" y="2402"/>
                    <a:pt x="6580" y="2514"/>
                  </a:cubicBezTo>
                  <a:lnTo>
                    <a:pt x="7626" y="5915"/>
                  </a:lnTo>
                  <a:cubicBezTo>
                    <a:pt x="7793" y="6487"/>
                    <a:pt x="7862" y="7072"/>
                    <a:pt x="7821" y="7671"/>
                  </a:cubicBezTo>
                  <a:lnTo>
                    <a:pt x="7807" y="7825"/>
                  </a:lnTo>
                  <a:cubicBezTo>
                    <a:pt x="7807" y="7937"/>
                    <a:pt x="7807" y="8048"/>
                    <a:pt x="7849" y="8160"/>
                  </a:cubicBezTo>
                  <a:lnTo>
                    <a:pt x="8754" y="11100"/>
                  </a:lnTo>
                  <a:cubicBezTo>
                    <a:pt x="8797" y="11212"/>
                    <a:pt x="8908" y="11295"/>
                    <a:pt x="9020" y="11295"/>
                  </a:cubicBezTo>
                  <a:cubicBezTo>
                    <a:pt x="9048" y="11295"/>
                    <a:pt x="9076" y="11295"/>
                    <a:pt x="9103" y="11282"/>
                  </a:cubicBezTo>
                  <a:cubicBezTo>
                    <a:pt x="9243" y="11239"/>
                    <a:pt x="9326" y="11087"/>
                    <a:pt x="9284" y="10933"/>
                  </a:cubicBezTo>
                  <a:lnTo>
                    <a:pt x="8364" y="8006"/>
                  </a:lnTo>
                  <a:cubicBezTo>
                    <a:pt x="8351" y="7950"/>
                    <a:pt x="8351" y="7909"/>
                    <a:pt x="8351" y="7866"/>
                  </a:cubicBezTo>
                  <a:lnTo>
                    <a:pt x="8364" y="7713"/>
                  </a:lnTo>
                  <a:cubicBezTo>
                    <a:pt x="8406" y="7058"/>
                    <a:pt x="8336" y="6389"/>
                    <a:pt x="8156" y="5748"/>
                  </a:cubicBezTo>
                  <a:lnTo>
                    <a:pt x="7096" y="2347"/>
                  </a:lnTo>
                  <a:cubicBezTo>
                    <a:pt x="6960" y="1927"/>
                    <a:pt x="6566" y="1646"/>
                    <a:pt x="6145" y="1646"/>
                  </a:cubicBezTo>
                  <a:cubicBezTo>
                    <a:pt x="6049" y="1646"/>
                    <a:pt x="5951" y="1661"/>
                    <a:pt x="5855" y="1692"/>
                  </a:cubicBezTo>
                  <a:cubicBezTo>
                    <a:pt x="5647" y="1761"/>
                    <a:pt x="5479" y="1873"/>
                    <a:pt x="5368" y="2027"/>
                  </a:cubicBezTo>
                  <a:cubicBezTo>
                    <a:pt x="5184" y="1852"/>
                    <a:pt x="4931" y="1746"/>
                    <a:pt x="4667" y="1746"/>
                  </a:cubicBezTo>
                  <a:cubicBezTo>
                    <a:pt x="4571" y="1746"/>
                    <a:pt x="4474" y="1759"/>
                    <a:pt x="4378" y="1789"/>
                  </a:cubicBezTo>
                  <a:cubicBezTo>
                    <a:pt x="4169" y="1859"/>
                    <a:pt x="3987" y="1984"/>
                    <a:pt x="3876" y="2151"/>
                  </a:cubicBezTo>
                  <a:cubicBezTo>
                    <a:pt x="3696" y="1992"/>
                    <a:pt x="3459" y="1897"/>
                    <a:pt x="3211" y="1897"/>
                  </a:cubicBezTo>
                  <a:cubicBezTo>
                    <a:pt x="3113" y="1897"/>
                    <a:pt x="3013" y="1911"/>
                    <a:pt x="2915" y="1943"/>
                  </a:cubicBezTo>
                  <a:cubicBezTo>
                    <a:pt x="2761" y="1984"/>
                    <a:pt x="2621" y="2068"/>
                    <a:pt x="2524" y="2179"/>
                  </a:cubicBezTo>
                  <a:lnTo>
                    <a:pt x="2064" y="702"/>
                  </a:lnTo>
                  <a:cubicBezTo>
                    <a:pt x="1929" y="273"/>
                    <a:pt x="1538" y="0"/>
                    <a:pt x="1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50"/>
          <p:cNvGrpSpPr/>
          <p:nvPr/>
        </p:nvGrpSpPr>
        <p:grpSpPr>
          <a:xfrm>
            <a:off x="5135380" y="3972030"/>
            <a:ext cx="412539" cy="350158"/>
            <a:chOff x="3383977" y="3891030"/>
            <a:chExt cx="412539" cy="350158"/>
          </a:xfrm>
        </p:grpSpPr>
        <p:sp>
          <p:nvSpPr>
            <p:cNvPr id="1059" name="Google Shape;1059;p50"/>
            <p:cNvSpPr/>
            <p:nvPr/>
          </p:nvSpPr>
          <p:spPr>
            <a:xfrm>
              <a:off x="3628477" y="4085070"/>
              <a:ext cx="28271" cy="156118"/>
            </a:xfrm>
            <a:custGeom>
              <a:rect b="b" l="l" r="r" t="t"/>
              <a:pathLst>
                <a:path extrusionOk="0" h="7085" w="1283">
                  <a:moveTo>
                    <a:pt x="973" y="0"/>
                  </a:moveTo>
                  <a:cubicBezTo>
                    <a:pt x="891" y="0"/>
                    <a:pt x="810" y="37"/>
                    <a:pt x="753" y="102"/>
                  </a:cubicBezTo>
                  <a:lnTo>
                    <a:pt x="56" y="979"/>
                  </a:lnTo>
                  <a:cubicBezTo>
                    <a:pt x="28" y="1022"/>
                    <a:pt x="0" y="1078"/>
                    <a:pt x="0" y="1147"/>
                  </a:cubicBezTo>
                  <a:lnTo>
                    <a:pt x="0" y="6806"/>
                  </a:lnTo>
                  <a:cubicBezTo>
                    <a:pt x="0" y="6960"/>
                    <a:pt x="126" y="7085"/>
                    <a:pt x="279" y="7085"/>
                  </a:cubicBezTo>
                  <a:cubicBezTo>
                    <a:pt x="433" y="7085"/>
                    <a:pt x="544" y="6960"/>
                    <a:pt x="544" y="6806"/>
                  </a:cubicBezTo>
                  <a:lnTo>
                    <a:pt x="544" y="1245"/>
                  </a:lnTo>
                  <a:lnTo>
                    <a:pt x="1185" y="450"/>
                  </a:lnTo>
                  <a:cubicBezTo>
                    <a:pt x="1282" y="325"/>
                    <a:pt x="1255" y="158"/>
                    <a:pt x="1143" y="60"/>
                  </a:cubicBezTo>
                  <a:cubicBezTo>
                    <a:pt x="1091" y="19"/>
                    <a:pt x="1031"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3383977" y="3891030"/>
              <a:ext cx="412539" cy="350158"/>
            </a:xfrm>
            <a:custGeom>
              <a:rect b="b" l="l" r="r" t="t"/>
              <a:pathLst>
                <a:path extrusionOk="0" h="15891" w="18722">
                  <a:moveTo>
                    <a:pt x="11584" y="1827"/>
                  </a:moveTo>
                  <a:cubicBezTo>
                    <a:pt x="11919" y="1827"/>
                    <a:pt x="12198" y="2106"/>
                    <a:pt x="12198" y="2440"/>
                  </a:cubicBezTo>
                  <a:lnTo>
                    <a:pt x="12198" y="3360"/>
                  </a:lnTo>
                  <a:lnTo>
                    <a:pt x="10957" y="3360"/>
                  </a:lnTo>
                  <a:lnTo>
                    <a:pt x="10957" y="2440"/>
                  </a:lnTo>
                  <a:cubicBezTo>
                    <a:pt x="10957" y="2106"/>
                    <a:pt x="11235" y="1827"/>
                    <a:pt x="11584" y="1827"/>
                  </a:cubicBezTo>
                  <a:close/>
                  <a:moveTo>
                    <a:pt x="9800" y="1576"/>
                  </a:moveTo>
                  <a:cubicBezTo>
                    <a:pt x="10135" y="1576"/>
                    <a:pt x="10414" y="1855"/>
                    <a:pt x="10414" y="2190"/>
                  </a:cubicBezTo>
                  <a:lnTo>
                    <a:pt x="10414" y="3360"/>
                  </a:lnTo>
                  <a:lnTo>
                    <a:pt x="10148" y="3360"/>
                  </a:lnTo>
                  <a:cubicBezTo>
                    <a:pt x="9758" y="3360"/>
                    <a:pt x="9410" y="3528"/>
                    <a:pt x="9187" y="3806"/>
                  </a:cubicBezTo>
                  <a:lnTo>
                    <a:pt x="9187" y="2190"/>
                  </a:lnTo>
                  <a:cubicBezTo>
                    <a:pt x="9187" y="1855"/>
                    <a:pt x="9451" y="1576"/>
                    <a:pt x="9800" y="1576"/>
                  </a:cubicBezTo>
                  <a:close/>
                  <a:moveTo>
                    <a:pt x="6232" y="2008"/>
                  </a:moveTo>
                  <a:cubicBezTo>
                    <a:pt x="6580" y="2008"/>
                    <a:pt x="6859" y="2273"/>
                    <a:pt x="6859" y="2621"/>
                  </a:cubicBezTo>
                  <a:lnTo>
                    <a:pt x="6859" y="3346"/>
                  </a:lnTo>
                  <a:cubicBezTo>
                    <a:pt x="6859" y="3680"/>
                    <a:pt x="6580" y="3959"/>
                    <a:pt x="6232" y="3959"/>
                  </a:cubicBezTo>
                  <a:cubicBezTo>
                    <a:pt x="5898" y="3959"/>
                    <a:pt x="5619" y="3680"/>
                    <a:pt x="5619" y="3346"/>
                  </a:cubicBezTo>
                  <a:lnTo>
                    <a:pt x="5619" y="2621"/>
                  </a:lnTo>
                  <a:cubicBezTo>
                    <a:pt x="5619" y="2273"/>
                    <a:pt x="5898" y="2008"/>
                    <a:pt x="6232" y="2008"/>
                  </a:cubicBezTo>
                  <a:close/>
                  <a:moveTo>
                    <a:pt x="8016" y="1868"/>
                  </a:moveTo>
                  <a:cubicBezTo>
                    <a:pt x="8351" y="1868"/>
                    <a:pt x="8630" y="2147"/>
                    <a:pt x="8630" y="2482"/>
                  </a:cubicBezTo>
                  <a:lnTo>
                    <a:pt x="8630" y="3485"/>
                  </a:lnTo>
                  <a:cubicBezTo>
                    <a:pt x="8630" y="3834"/>
                    <a:pt x="8351" y="4099"/>
                    <a:pt x="8016" y="4099"/>
                  </a:cubicBezTo>
                  <a:cubicBezTo>
                    <a:pt x="7682" y="4099"/>
                    <a:pt x="7403" y="3834"/>
                    <a:pt x="7403" y="3485"/>
                  </a:cubicBezTo>
                  <a:lnTo>
                    <a:pt x="7403" y="2482"/>
                  </a:lnTo>
                  <a:cubicBezTo>
                    <a:pt x="7403" y="2147"/>
                    <a:pt x="7682" y="1868"/>
                    <a:pt x="8016" y="1868"/>
                  </a:cubicBezTo>
                  <a:close/>
                  <a:moveTo>
                    <a:pt x="5228" y="3918"/>
                  </a:moveTo>
                  <a:cubicBezTo>
                    <a:pt x="5437" y="4266"/>
                    <a:pt x="5814" y="4503"/>
                    <a:pt x="6232" y="4503"/>
                  </a:cubicBezTo>
                  <a:cubicBezTo>
                    <a:pt x="6567" y="4503"/>
                    <a:pt x="6859" y="4377"/>
                    <a:pt x="7068" y="4154"/>
                  </a:cubicBezTo>
                  <a:cubicBezTo>
                    <a:pt x="7277" y="4461"/>
                    <a:pt x="7626" y="4656"/>
                    <a:pt x="8016" y="4656"/>
                  </a:cubicBezTo>
                  <a:cubicBezTo>
                    <a:pt x="8420" y="4656"/>
                    <a:pt x="8769" y="4448"/>
                    <a:pt x="8977" y="4154"/>
                  </a:cubicBezTo>
                  <a:lnTo>
                    <a:pt x="8977" y="4154"/>
                  </a:lnTo>
                  <a:cubicBezTo>
                    <a:pt x="8922" y="4294"/>
                    <a:pt x="8894" y="4448"/>
                    <a:pt x="8894" y="4615"/>
                  </a:cubicBezTo>
                  <a:cubicBezTo>
                    <a:pt x="8894" y="4754"/>
                    <a:pt x="8908" y="4894"/>
                    <a:pt x="8950" y="5018"/>
                  </a:cubicBezTo>
                  <a:lnTo>
                    <a:pt x="3653" y="5018"/>
                  </a:lnTo>
                  <a:lnTo>
                    <a:pt x="3653" y="3918"/>
                  </a:lnTo>
                  <a:close/>
                  <a:moveTo>
                    <a:pt x="15069" y="3918"/>
                  </a:moveTo>
                  <a:lnTo>
                    <a:pt x="15069" y="5018"/>
                  </a:lnTo>
                  <a:lnTo>
                    <a:pt x="13647" y="5018"/>
                  </a:lnTo>
                  <a:lnTo>
                    <a:pt x="13647" y="4907"/>
                  </a:lnTo>
                  <a:cubicBezTo>
                    <a:pt x="13647" y="4531"/>
                    <a:pt x="13508" y="4197"/>
                    <a:pt x="13298" y="3918"/>
                  </a:cubicBezTo>
                  <a:close/>
                  <a:moveTo>
                    <a:pt x="1186" y="1227"/>
                  </a:moveTo>
                  <a:cubicBezTo>
                    <a:pt x="1298" y="1227"/>
                    <a:pt x="1395" y="1325"/>
                    <a:pt x="1395" y="1437"/>
                  </a:cubicBezTo>
                  <a:lnTo>
                    <a:pt x="1395" y="7500"/>
                  </a:lnTo>
                  <a:cubicBezTo>
                    <a:pt x="1395" y="7611"/>
                    <a:pt x="1298" y="7709"/>
                    <a:pt x="1186" y="7709"/>
                  </a:cubicBezTo>
                  <a:lnTo>
                    <a:pt x="754" y="7709"/>
                  </a:lnTo>
                  <a:cubicBezTo>
                    <a:pt x="642" y="7709"/>
                    <a:pt x="545" y="7611"/>
                    <a:pt x="545" y="7500"/>
                  </a:cubicBezTo>
                  <a:lnTo>
                    <a:pt x="545" y="1437"/>
                  </a:lnTo>
                  <a:cubicBezTo>
                    <a:pt x="545" y="1325"/>
                    <a:pt x="642" y="1227"/>
                    <a:pt x="754" y="1227"/>
                  </a:cubicBezTo>
                  <a:close/>
                  <a:moveTo>
                    <a:pt x="16574" y="545"/>
                  </a:moveTo>
                  <a:cubicBezTo>
                    <a:pt x="16686" y="545"/>
                    <a:pt x="16770" y="642"/>
                    <a:pt x="16770" y="753"/>
                  </a:cubicBezTo>
                  <a:lnTo>
                    <a:pt x="16770" y="5005"/>
                  </a:lnTo>
                  <a:cubicBezTo>
                    <a:pt x="16770" y="5158"/>
                    <a:pt x="16895" y="5284"/>
                    <a:pt x="17048" y="5284"/>
                  </a:cubicBezTo>
                  <a:cubicBezTo>
                    <a:pt x="17201" y="5284"/>
                    <a:pt x="17327" y="5158"/>
                    <a:pt x="17327" y="5005"/>
                  </a:cubicBezTo>
                  <a:lnTo>
                    <a:pt x="17327" y="1437"/>
                  </a:lnTo>
                  <a:cubicBezTo>
                    <a:pt x="17327" y="1325"/>
                    <a:pt x="17411" y="1227"/>
                    <a:pt x="17522" y="1227"/>
                  </a:cubicBezTo>
                  <a:lnTo>
                    <a:pt x="17968" y="1227"/>
                  </a:lnTo>
                  <a:cubicBezTo>
                    <a:pt x="18080" y="1227"/>
                    <a:pt x="18163" y="1325"/>
                    <a:pt x="18163" y="1437"/>
                  </a:cubicBezTo>
                  <a:lnTo>
                    <a:pt x="18163" y="7500"/>
                  </a:lnTo>
                  <a:cubicBezTo>
                    <a:pt x="18163" y="7611"/>
                    <a:pt x="18080" y="7709"/>
                    <a:pt x="17968" y="7709"/>
                  </a:cubicBezTo>
                  <a:lnTo>
                    <a:pt x="17522" y="7709"/>
                  </a:lnTo>
                  <a:cubicBezTo>
                    <a:pt x="17411" y="7709"/>
                    <a:pt x="17327" y="7611"/>
                    <a:pt x="17327" y="7500"/>
                  </a:cubicBezTo>
                  <a:lnTo>
                    <a:pt x="17327" y="6176"/>
                  </a:lnTo>
                  <a:cubicBezTo>
                    <a:pt x="17327" y="6022"/>
                    <a:pt x="17201" y="5897"/>
                    <a:pt x="17048" y="5897"/>
                  </a:cubicBezTo>
                  <a:cubicBezTo>
                    <a:pt x="16895" y="5897"/>
                    <a:pt x="16770" y="6022"/>
                    <a:pt x="16770" y="6176"/>
                  </a:cubicBezTo>
                  <a:lnTo>
                    <a:pt x="16770" y="8196"/>
                  </a:lnTo>
                  <a:cubicBezTo>
                    <a:pt x="16770" y="8308"/>
                    <a:pt x="16686" y="8392"/>
                    <a:pt x="16574" y="8392"/>
                  </a:cubicBezTo>
                  <a:lnTo>
                    <a:pt x="15822" y="8392"/>
                  </a:lnTo>
                  <a:cubicBezTo>
                    <a:pt x="15710" y="8392"/>
                    <a:pt x="15627" y="8308"/>
                    <a:pt x="15627" y="8196"/>
                  </a:cubicBezTo>
                  <a:lnTo>
                    <a:pt x="15627" y="753"/>
                  </a:lnTo>
                  <a:cubicBezTo>
                    <a:pt x="15627" y="642"/>
                    <a:pt x="15710" y="545"/>
                    <a:pt x="15822" y="545"/>
                  </a:cubicBezTo>
                  <a:close/>
                  <a:moveTo>
                    <a:pt x="2148" y="1"/>
                  </a:moveTo>
                  <a:cubicBezTo>
                    <a:pt x="1744" y="1"/>
                    <a:pt x="1423" y="307"/>
                    <a:pt x="1395" y="712"/>
                  </a:cubicBezTo>
                  <a:cubicBezTo>
                    <a:pt x="1326" y="698"/>
                    <a:pt x="1270" y="684"/>
                    <a:pt x="1186" y="684"/>
                  </a:cubicBezTo>
                  <a:lnTo>
                    <a:pt x="754" y="684"/>
                  </a:lnTo>
                  <a:cubicBezTo>
                    <a:pt x="335" y="684"/>
                    <a:pt x="1" y="1019"/>
                    <a:pt x="1" y="1437"/>
                  </a:cubicBezTo>
                  <a:lnTo>
                    <a:pt x="1" y="7500"/>
                  </a:lnTo>
                  <a:cubicBezTo>
                    <a:pt x="1" y="7918"/>
                    <a:pt x="335" y="8252"/>
                    <a:pt x="754" y="8252"/>
                  </a:cubicBezTo>
                  <a:lnTo>
                    <a:pt x="1186" y="8252"/>
                  </a:lnTo>
                  <a:cubicBezTo>
                    <a:pt x="1270" y="8252"/>
                    <a:pt x="1326" y="8252"/>
                    <a:pt x="1395" y="8224"/>
                  </a:cubicBezTo>
                  <a:cubicBezTo>
                    <a:pt x="1423" y="8629"/>
                    <a:pt x="1744" y="8936"/>
                    <a:pt x="2148" y="8936"/>
                  </a:cubicBezTo>
                  <a:lnTo>
                    <a:pt x="2900" y="8936"/>
                  </a:lnTo>
                  <a:cubicBezTo>
                    <a:pt x="3305" y="8936"/>
                    <a:pt x="3653" y="8601"/>
                    <a:pt x="3653" y="8196"/>
                  </a:cubicBezTo>
                  <a:lnTo>
                    <a:pt x="3653" y="5563"/>
                  </a:lnTo>
                  <a:lnTo>
                    <a:pt x="5173" y="5563"/>
                  </a:lnTo>
                  <a:lnTo>
                    <a:pt x="5173" y="7249"/>
                  </a:lnTo>
                  <a:cubicBezTo>
                    <a:pt x="5173" y="7890"/>
                    <a:pt x="5381" y="8545"/>
                    <a:pt x="5772" y="9061"/>
                  </a:cubicBezTo>
                  <a:lnTo>
                    <a:pt x="5967" y="9312"/>
                  </a:lnTo>
                  <a:lnTo>
                    <a:pt x="5967" y="15612"/>
                  </a:lnTo>
                  <a:cubicBezTo>
                    <a:pt x="5967" y="15766"/>
                    <a:pt x="6078" y="15891"/>
                    <a:pt x="6232" y="15891"/>
                  </a:cubicBezTo>
                  <a:cubicBezTo>
                    <a:pt x="6385" y="15891"/>
                    <a:pt x="6511" y="15766"/>
                    <a:pt x="6511" y="15612"/>
                  </a:cubicBezTo>
                  <a:lnTo>
                    <a:pt x="6511" y="9228"/>
                  </a:lnTo>
                  <a:cubicBezTo>
                    <a:pt x="6511" y="9172"/>
                    <a:pt x="6496" y="9103"/>
                    <a:pt x="6455" y="9061"/>
                  </a:cubicBezTo>
                  <a:lnTo>
                    <a:pt x="6204" y="8741"/>
                  </a:lnTo>
                  <a:cubicBezTo>
                    <a:pt x="5898" y="8308"/>
                    <a:pt x="5716" y="7778"/>
                    <a:pt x="5716" y="7249"/>
                  </a:cubicBezTo>
                  <a:lnTo>
                    <a:pt x="5716" y="5563"/>
                  </a:lnTo>
                  <a:lnTo>
                    <a:pt x="9326" y="5563"/>
                  </a:lnTo>
                  <a:cubicBezTo>
                    <a:pt x="9466" y="5688"/>
                    <a:pt x="9619" y="5771"/>
                    <a:pt x="9800" y="5827"/>
                  </a:cubicBezTo>
                  <a:cubicBezTo>
                    <a:pt x="9228" y="6315"/>
                    <a:pt x="8894" y="7040"/>
                    <a:pt x="8894" y="7793"/>
                  </a:cubicBezTo>
                  <a:lnTo>
                    <a:pt x="8894" y="8016"/>
                  </a:lnTo>
                  <a:cubicBezTo>
                    <a:pt x="8894" y="8169"/>
                    <a:pt x="9020" y="8295"/>
                    <a:pt x="9159" y="8295"/>
                  </a:cubicBezTo>
                  <a:cubicBezTo>
                    <a:pt x="9312" y="8295"/>
                    <a:pt x="9438" y="8169"/>
                    <a:pt x="9438" y="8016"/>
                  </a:cubicBezTo>
                  <a:lnTo>
                    <a:pt x="9438" y="7793"/>
                  </a:lnTo>
                  <a:cubicBezTo>
                    <a:pt x="9438" y="7096"/>
                    <a:pt x="9814" y="6427"/>
                    <a:pt x="10414" y="6050"/>
                  </a:cubicBezTo>
                  <a:lnTo>
                    <a:pt x="10706" y="5869"/>
                  </a:lnTo>
                  <a:lnTo>
                    <a:pt x="10957" y="5869"/>
                  </a:lnTo>
                  <a:cubicBezTo>
                    <a:pt x="11111" y="5869"/>
                    <a:pt x="11235" y="5743"/>
                    <a:pt x="11235" y="5604"/>
                  </a:cubicBezTo>
                  <a:cubicBezTo>
                    <a:pt x="11235" y="5451"/>
                    <a:pt x="11111" y="5325"/>
                    <a:pt x="10957" y="5325"/>
                  </a:cubicBezTo>
                  <a:lnTo>
                    <a:pt x="10148" y="5325"/>
                  </a:lnTo>
                  <a:cubicBezTo>
                    <a:pt x="9758" y="5325"/>
                    <a:pt x="9438" y="5005"/>
                    <a:pt x="9438" y="4615"/>
                  </a:cubicBezTo>
                  <a:cubicBezTo>
                    <a:pt x="9438" y="4225"/>
                    <a:pt x="9758" y="3903"/>
                    <a:pt x="10148" y="3903"/>
                  </a:cubicBezTo>
                  <a:lnTo>
                    <a:pt x="12100" y="3903"/>
                  </a:lnTo>
                  <a:cubicBezTo>
                    <a:pt x="12644" y="3903"/>
                    <a:pt x="13103" y="4349"/>
                    <a:pt x="13103" y="4907"/>
                  </a:cubicBezTo>
                  <a:lnTo>
                    <a:pt x="13103" y="5646"/>
                  </a:lnTo>
                  <a:cubicBezTo>
                    <a:pt x="13103" y="6468"/>
                    <a:pt x="12895" y="7277"/>
                    <a:pt x="12490" y="7988"/>
                  </a:cubicBezTo>
                  <a:cubicBezTo>
                    <a:pt x="12421" y="8127"/>
                    <a:pt x="12477" y="8295"/>
                    <a:pt x="12601" y="8364"/>
                  </a:cubicBezTo>
                  <a:cubicBezTo>
                    <a:pt x="12644" y="8378"/>
                    <a:pt x="12685" y="8392"/>
                    <a:pt x="12741" y="8392"/>
                  </a:cubicBezTo>
                  <a:cubicBezTo>
                    <a:pt x="12839" y="8392"/>
                    <a:pt x="12923" y="8336"/>
                    <a:pt x="12978" y="8252"/>
                  </a:cubicBezTo>
                  <a:cubicBezTo>
                    <a:pt x="13410" y="7458"/>
                    <a:pt x="13647" y="6552"/>
                    <a:pt x="13647" y="5646"/>
                  </a:cubicBezTo>
                  <a:lnTo>
                    <a:pt x="13647" y="5563"/>
                  </a:lnTo>
                  <a:lnTo>
                    <a:pt x="15069" y="5563"/>
                  </a:lnTo>
                  <a:lnTo>
                    <a:pt x="15069" y="8196"/>
                  </a:lnTo>
                  <a:cubicBezTo>
                    <a:pt x="15069" y="8601"/>
                    <a:pt x="15404" y="8936"/>
                    <a:pt x="15822" y="8936"/>
                  </a:cubicBezTo>
                  <a:lnTo>
                    <a:pt x="16574" y="8936"/>
                  </a:lnTo>
                  <a:cubicBezTo>
                    <a:pt x="16978" y="8936"/>
                    <a:pt x="17299" y="8629"/>
                    <a:pt x="17327" y="8224"/>
                  </a:cubicBezTo>
                  <a:cubicBezTo>
                    <a:pt x="17383" y="8252"/>
                    <a:pt x="17452" y="8252"/>
                    <a:pt x="17522" y="8252"/>
                  </a:cubicBezTo>
                  <a:lnTo>
                    <a:pt x="17968" y="8252"/>
                  </a:lnTo>
                  <a:cubicBezTo>
                    <a:pt x="18372" y="8252"/>
                    <a:pt x="18721" y="7918"/>
                    <a:pt x="18721" y="7500"/>
                  </a:cubicBezTo>
                  <a:lnTo>
                    <a:pt x="18721" y="1437"/>
                  </a:lnTo>
                  <a:cubicBezTo>
                    <a:pt x="18721" y="1019"/>
                    <a:pt x="18372" y="684"/>
                    <a:pt x="17968" y="684"/>
                  </a:cubicBezTo>
                  <a:lnTo>
                    <a:pt x="17522" y="684"/>
                  </a:lnTo>
                  <a:cubicBezTo>
                    <a:pt x="17452" y="684"/>
                    <a:pt x="17383" y="698"/>
                    <a:pt x="17327" y="712"/>
                  </a:cubicBezTo>
                  <a:cubicBezTo>
                    <a:pt x="17299" y="307"/>
                    <a:pt x="16978" y="1"/>
                    <a:pt x="16574" y="1"/>
                  </a:cubicBezTo>
                  <a:lnTo>
                    <a:pt x="15822" y="1"/>
                  </a:lnTo>
                  <a:cubicBezTo>
                    <a:pt x="15404" y="1"/>
                    <a:pt x="15069" y="335"/>
                    <a:pt x="15069" y="753"/>
                  </a:cubicBezTo>
                  <a:lnTo>
                    <a:pt x="15069" y="3374"/>
                  </a:lnTo>
                  <a:lnTo>
                    <a:pt x="12741" y="3374"/>
                  </a:lnTo>
                  <a:lnTo>
                    <a:pt x="12741" y="2440"/>
                  </a:lnTo>
                  <a:cubicBezTo>
                    <a:pt x="12741" y="1799"/>
                    <a:pt x="12226" y="1270"/>
                    <a:pt x="11584" y="1270"/>
                  </a:cubicBezTo>
                  <a:cubicBezTo>
                    <a:pt x="11278" y="1270"/>
                    <a:pt x="10999" y="1394"/>
                    <a:pt x="10789" y="1590"/>
                  </a:cubicBezTo>
                  <a:cubicBezTo>
                    <a:pt x="10581" y="1255"/>
                    <a:pt x="10219" y="1032"/>
                    <a:pt x="9800" y="1032"/>
                  </a:cubicBezTo>
                  <a:cubicBezTo>
                    <a:pt x="9368" y="1032"/>
                    <a:pt x="8992" y="1270"/>
                    <a:pt x="8782" y="1617"/>
                  </a:cubicBezTo>
                  <a:cubicBezTo>
                    <a:pt x="8587" y="1437"/>
                    <a:pt x="8308" y="1325"/>
                    <a:pt x="8016" y="1325"/>
                  </a:cubicBezTo>
                  <a:cubicBezTo>
                    <a:pt x="7626" y="1325"/>
                    <a:pt x="7277" y="1506"/>
                    <a:pt x="7068" y="1813"/>
                  </a:cubicBezTo>
                  <a:cubicBezTo>
                    <a:pt x="6859" y="1590"/>
                    <a:pt x="6567" y="1450"/>
                    <a:pt x="6232" y="1450"/>
                  </a:cubicBezTo>
                  <a:cubicBezTo>
                    <a:pt x="5591" y="1450"/>
                    <a:pt x="5075" y="1980"/>
                    <a:pt x="5075" y="2621"/>
                  </a:cubicBezTo>
                  <a:lnTo>
                    <a:pt x="5075" y="3346"/>
                  </a:lnTo>
                  <a:lnTo>
                    <a:pt x="5075" y="3374"/>
                  </a:lnTo>
                  <a:lnTo>
                    <a:pt x="3653" y="3374"/>
                  </a:lnTo>
                  <a:lnTo>
                    <a:pt x="3653" y="2593"/>
                  </a:lnTo>
                  <a:cubicBezTo>
                    <a:pt x="3653" y="2454"/>
                    <a:pt x="3528" y="2329"/>
                    <a:pt x="3374" y="2329"/>
                  </a:cubicBezTo>
                  <a:cubicBezTo>
                    <a:pt x="3221" y="2329"/>
                    <a:pt x="3095" y="2454"/>
                    <a:pt x="3095" y="2593"/>
                  </a:cubicBezTo>
                  <a:lnTo>
                    <a:pt x="3095" y="8196"/>
                  </a:lnTo>
                  <a:cubicBezTo>
                    <a:pt x="3095" y="8308"/>
                    <a:pt x="3012" y="8392"/>
                    <a:pt x="2900" y="8392"/>
                  </a:cubicBezTo>
                  <a:lnTo>
                    <a:pt x="2148" y="8392"/>
                  </a:lnTo>
                  <a:cubicBezTo>
                    <a:pt x="2036" y="8392"/>
                    <a:pt x="1939" y="8308"/>
                    <a:pt x="1939" y="8196"/>
                  </a:cubicBezTo>
                  <a:lnTo>
                    <a:pt x="1939" y="753"/>
                  </a:lnTo>
                  <a:cubicBezTo>
                    <a:pt x="1939" y="642"/>
                    <a:pt x="2036" y="545"/>
                    <a:pt x="2148" y="545"/>
                  </a:cubicBezTo>
                  <a:lnTo>
                    <a:pt x="2900" y="545"/>
                  </a:lnTo>
                  <a:cubicBezTo>
                    <a:pt x="3012" y="545"/>
                    <a:pt x="3095" y="642"/>
                    <a:pt x="3095" y="753"/>
                  </a:cubicBezTo>
                  <a:lnTo>
                    <a:pt x="3095" y="1422"/>
                  </a:lnTo>
                  <a:cubicBezTo>
                    <a:pt x="3095" y="1576"/>
                    <a:pt x="3221" y="1701"/>
                    <a:pt x="3374" y="1701"/>
                  </a:cubicBezTo>
                  <a:cubicBezTo>
                    <a:pt x="3528" y="1701"/>
                    <a:pt x="3653" y="1576"/>
                    <a:pt x="3653" y="1422"/>
                  </a:cubicBezTo>
                  <a:lnTo>
                    <a:pt x="3653" y="753"/>
                  </a:lnTo>
                  <a:cubicBezTo>
                    <a:pt x="3653" y="335"/>
                    <a:pt x="3305" y="1"/>
                    <a:pt x="2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50"/>
          <p:cNvSpPr txBox="1"/>
          <p:nvPr>
            <p:ph idx="4294967295" type="subTitle"/>
          </p:nvPr>
        </p:nvSpPr>
        <p:spPr>
          <a:xfrm>
            <a:off x="1725625" y="1898960"/>
            <a:ext cx="25470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smallest</a:t>
            </a:r>
            <a:endParaRPr/>
          </a:p>
        </p:txBody>
      </p:sp>
      <p:sp>
        <p:nvSpPr>
          <p:cNvPr id="1062" name="Google Shape;1062;p50"/>
          <p:cNvSpPr txBox="1"/>
          <p:nvPr>
            <p:ph idx="4294967295" type="subTitle"/>
          </p:nvPr>
        </p:nvSpPr>
        <p:spPr>
          <a:xfrm>
            <a:off x="1725625" y="3002805"/>
            <a:ext cx="25470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cold</a:t>
            </a:r>
            <a:endParaRPr/>
          </a:p>
        </p:txBody>
      </p:sp>
      <p:sp>
        <p:nvSpPr>
          <p:cNvPr id="1063" name="Google Shape;1063;p50"/>
          <p:cNvSpPr txBox="1"/>
          <p:nvPr>
            <p:ph idx="4294967295" type="subTitle"/>
          </p:nvPr>
        </p:nvSpPr>
        <p:spPr>
          <a:xfrm>
            <a:off x="1725625" y="4106650"/>
            <a:ext cx="25470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very far</a:t>
            </a:r>
            <a:endParaRPr/>
          </a:p>
        </p:txBody>
      </p:sp>
      <p:sp>
        <p:nvSpPr>
          <p:cNvPr id="1064" name="Google Shape;1064;p50"/>
          <p:cNvSpPr txBox="1"/>
          <p:nvPr>
            <p:ph idx="4294967295" type="subTitle"/>
          </p:nvPr>
        </p:nvSpPr>
        <p:spPr>
          <a:xfrm>
            <a:off x="5860550" y="1898960"/>
            <a:ext cx="25470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a:t>
            </a:r>
            <a:endParaRPr/>
          </a:p>
        </p:txBody>
      </p:sp>
      <p:sp>
        <p:nvSpPr>
          <p:cNvPr id="1065" name="Google Shape;1065;p50"/>
          <p:cNvSpPr txBox="1"/>
          <p:nvPr>
            <p:ph idx="4294967295" type="subTitle"/>
          </p:nvPr>
        </p:nvSpPr>
        <p:spPr>
          <a:xfrm>
            <a:off x="5860550" y="3006012"/>
            <a:ext cx="25470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Earth is beautiful</a:t>
            </a:r>
            <a:endParaRPr/>
          </a:p>
        </p:txBody>
      </p:sp>
      <p:sp>
        <p:nvSpPr>
          <p:cNvPr id="1066" name="Google Shape;1066;p50"/>
          <p:cNvSpPr txBox="1"/>
          <p:nvPr>
            <p:ph idx="4294967295" type="subTitle"/>
          </p:nvPr>
        </p:nvSpPr>
        <p:spPr>
          <a:xfrm>
            <a:off x="5860550" y="4106650"/>
            <a:ext cx="25470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terribly hot</a:t>
            </a:r>
            <a:endParaRPr/>
          </a:p>
        </p:txBody>
      </p:sp>
      <p:sp>
        <p:nvSpPr>
          <p:cNvPr id="1067" name="Google Shape;1067;p50"/>
          <p:cNvSpPr/>
          <p:nvPr/>
        </p:nvSpPr>
        <p:spPr>
          <a:xfrm>
            <a:off x="1816450" y="1650362"/>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p:nvPr/>
        </p:nvSpPr>
        <p:spPr>
          <a:xfrm>
            <a:off x="2158277" y="1650362"/>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2500104" y="1650362"/>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0"/>
          <p:cNvSpPr/>
          <p:nvPr/>
        </p:nvSpPr>
        <p:spPr>
          <a:xfrm>
            <a:off x="2841931" y="1650362"/>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0"/>
          <p:cNvSpPr/>
          <p:nvPr/>
        </p:nvSpPr>
        <p:spPr>
          <a:xfrm>
            <a:off x="3183758" y="1650362"/>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0"/>
          <p:cNvSpPr txBox="1"/>
          <p:nvPr>
            <p:ph idx="4294967295" type="subTitle"/>
          </p:nvPr>
        </p:nvSpPr>
        <p:spPr>
          <a:xfrm>
            <a:off x="3450150" y="1540713"/>
            <a:ext cx="7137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5/5</a:t>
            </a:r>
            <a:endParaRPr sz="2000">
              <a:latin typeface="Candal"/>
              <a:ea typeface="Candal"/>
              <a:cs typeface="Candal"/>
              <a:sym typeface="Candal"/>
            </a:endParaRPr>
          </a:p>
        </p:txBody>
      </p:sp>
      <p:sp>
        <p:nvSpPr>
          <p:cNvPr id="1073" name="Google Shape;1073;p50"/>
          <p:cNvSpPr/>
          <p:nvPr/>
        </p:nvSpPr>
        <p:spPr>
          <a:xfrm>
            <a:off x="1816450" y="2755000"/>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0"/>
          <p:cNvSpPr/>
          <p:nvPr/>
        </p:nvSpPr>
        <p:spPr>
          <a:xfrm>
            <a:off x="2158277" y="2755000"/>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0"/>
          <p:cNvSpPr/>
          <p:nvPr/>
        </p:nvSpPr>
        <p:spPr>
          <a:xfrm>
            <a:off x="2500104" y="2755000"/>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0"/>
          <p:cNvSpPr/>
          <p:nvPr/>
        </p:nvSpPr>
        <p:spPr>
          <a:xfrm>
            <a:off x="2841931" y="2755000"/>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3183758" y="2755000"/>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0"/>
          <p:cNvSpPr txBox="1"/>
          <p:nvPr>
            <p:ph idx="4294967295" type="subTitle"/>
          </p:nvPr>
        </p:nvSpPr>
        <p:spPr>
          <a:xfrm>
            <a:off x="3450150" y="2645350"/>
            <a:ext cx="7137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3/5</a:t>
            </a:r>
            <a:endParaRPr sz="2000">
              <a:latin typeface="Candal"/>
              <a:ea typeface="Candal"/>
              <a:cs typeface="Candal"/>
              <a:sym typeface="Candal"/>
            </a:endParaRPr>
          </a:p>
        </p:txBody>
      </p:sp>
      <p:sp>
        <p:nvSpPr>
          <p:cNvPr id="1079" name="Google Shape;1079;p50"/>
          <p:cNvSpPr/>
          <p:nvPr/>
        </p:nvSpPr>
        <p:spPr>
          <a:xfrm>
            <a:off x="1816450" y="3861125"/>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0"/>
          <p:cNvSpPr/>
          <p:nvPr/>
        </p:nvSpPr>
        <p:spPr>
          <a:xfrm>
            <a:off x="2158277" y="3861125"/>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0"/>
          <p:cNvSpPr/>
          <p:nvPr/>
        </p:nvSpPr>
        <p:spPr>
          <a:xfrm>
            <a:off x="2500104" y="3861125"/>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0"/>
          <p:cNvSpPr/>
          <p:nvPr/>
        </p:nvSpPr>
        <p:spPr>
          <a:xfrm>
            <a:off x="2841931" y="3861125"/>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0"/>
          <p:cNvSpPr/>
          <p:nvPr/>
        </p:nvSpPr>
        <p:spPr>
          <a:xfrm>
            <a:off x="3183758" y="3861125"/>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0"/>
          <p:cNvSpPr txBox="1"/>
          <p:nvPr>
            <p:ph idx="4294967295" type="subTitle"/>
          </p:nvPr>
        </p:nvSpPr>
        <p:spPr>
          <a:xfrm>
            <a:off x="3450150" y="3751475"/>
            <a:ext cx="7137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1</a:t>
            </a:r>
            <a:r>
              <a:rPr lang="en" sz="2000">
                <a:latin typeface="Candal"/>
                <a:ea typeface="Candal"/>
                <a:cs typeface="Candal"/>
                <a:sym typeface="Candal"/>
              </a:rPr>
              <a:t>/5</a:t>
            </a:r>
            <a:endParaRPr sz="2000">
              <a:latin typeface="Candal"/>
              <a:ea typeface="Candal"/>
              <a:cs typeface="Candal"/>
              <a:sym typeface="Candal"/>
            </a:endParaRPr>
          </a:p>
        </p:txBody>
      </p:sp>
      <p:sp>
        <p:nvSpPr>
          <p:cNvPr id="1085" name="Google Shape;1085;p50"/>
          <p:cNvSpPr/>
          <p:nvPr/>
        </p:nvSpPr>
        <p:spPr>
          <a:xfrm>
            <a:off x="5960350" y="1650362"/>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0"/>
          <p:cNvSpPr/>
          <p:nvPr/>
        </p:nvSpPr>
        <p:spPr>
          <a:xfrm>
            <a:off x="6302177" y="1650362"/>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0"/>
          <p:cNvSpPr/>
          <p:nvPr/>
        </p:nvSpPr>
        <p:spPr>
          <a:xfrm>
            <a:off x="6644004" y="1650362"/>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0"/>
          <p:cNvSpPr/>
          <p:nvPr/>
        </p:nvSpPr>
        <p:spPr>
          <a:xfrm>
            <a:off x="6985831" y="1650362"/>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0"/>
          <p:cNvSpPr/>
          <p:nvPr/>
        </p:nvSpPr>
        <p:spPr>
          <a:xfrm>
            <a:off x="7327658" y="1650362"/>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0"/>
          <p:cNvSpPr txBox="1"/>
          <p:nvPr>
            <p:ph idx="4294967295" type="subTitle"/>
          </p:nvPr>
        </p:nvSpPr>
        <p:spPr>
          <a:xfrm>
            <a:off x="7594050" y="1540713"/>
            <a:ext cx="7137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2</a:t>
            </a:r>
            <a:r>
              <a:rPr lang="en" sz="2000">
                <a:latin typeface="Candal"/>
                <a:ea typeface="Candal"/>
                <a:cs typeface="Candal"/>
                <a:sym typeface="Candal"/>
              </a:rPr>
              <a:t>/5</a:t>
            </a:r>
            <a:endParaRPr sz="2000">
              <a:latin typeface="Candal"/>
              <a:ea typeface="Candal"/>
              <a:cs typeface="Candal"/>
              <a:sym typeface="Candal"/>
            </a:endParaRPr>
          </a:p>
        </p:txBody>
      </p:sp>
      <p:sp>
        <p:nvSpPr>
          <p:cNvPr id="1091" name="Google Shape;1091;p50"/>
          <p:cNvSpPr/>
          <p:nvPr/>
        </p:nvSpPr>
        <p:spPr>
          <a:xfrm>
            <a:off x="5960350" y="2755000"/>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0"/>
          <p:cNvSpPr/>
          <p:nvPr/>
        </p:nvSpPr>
        <p:spPr>
          <a:xfrm>
            <a:off x="6302177" y="2755000"/>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0"/>
          <p:cNvSpPr/>
          <p:nvPr/>
        </p:nvSpPr>
        <p:spPr>
          <a:xfrm>
            <a:off x="6644004" y="2755000"/>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0"/>
          <p:cNvSpPr/>
          <p:nvPr/>
        </p:nvSpPr>
        <p:spPr>
          <a:xfrm>
            <a:off x="6985831" y="2755000"/>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7327658" y="2755000"/>
            <a:ext cx="266400" cy="266400"/>
          </a:xfrm>
          <a:prstGeom prst="ellipse">
            <a:avLst/>
          </a:prstGeom>
          <a:noFill/>
          <a:ln cap="flat" cmpd="sng" w="19050">
            <a:solidFill>
              <a:schemeClr val="l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0"/>
          <p:cNvSpPr txBox="1"/>
          <p:nvPr>
            <p:ph idx="4294967295" type="subTitle"/>
          </p:nvPr>
        </p:nvSpPr>
        <p:spPr>
          <a:xfrm>
            <a:off x="7594050" y="2645350"/>
            <a:ext cx="7137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4</a:t>
            </a:r>
            <a:r>
              <a:rPr lang="en" sz="2000">
                <a:latin typeface="Candal"/>
                <a:ea typeface="Candal"/>
                <a:cs typeface="Candal"/>
                <a:sym typeface="Candal"/>
              </a:rPr>
              <a:t>/5</a:t>
            </a:r>
            <a:endParaRPr sz="2000">
              <a:latin typeface="Candal"/>
              <a:ea typeface="Candal"/>
              <a:cs typeface="Candal"/>
              <a:sym typeface="Candal"/>
            </a:endParaRPr>
          </a:p>
        </p:txBody>
      </p:sp>
      <p:sp>
        <p:nvSpPr>
          <p:cNvPr id="1097" name="Google Shape;1097;p50"/>
          <p:cNvSpPr/>
          <p:nvPr/>
        </p:nvSpPr>
        <p:spPr>
          <a:xfrm>
            <a:off x="5960350" y="3861125"/>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6302177" y="3861125"/>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6644004" y="3861125"/>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0"/>
          <p:cNvSpPr/>
          <p:nvPr/>
        </p:nvSpPr>
        <p:spPr>
          <a:xfrm>
            <a:off x="6985831" y="3861125"/>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0"/>
          <p:cNvSpPr/>
          <p:nvPr/>
        </p:nvSpPr>
        <p:spPr>
          <a:xfrm>
            <a:off x="7327658" y="3861125"/>
            <a:ext cx="266400" cy="2664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0"/>
          <p:cNvSpPr txBox="1"/>
          <p:nvPr>
            <p:ph idx="4294967295" type="subTitle"/>
          </p:nvPr>
        </p:nvSpPr>
        <p:spPr>
          <a:xfrm>
            <a:off x="7594050" y="3751475"/>
            <a:ext cx="7137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2000">
                <a:latin typeface="Candal"/>
                <a:ea typeface="Candal"/>
                <a:cs typeface="Candal"/>
                <a:sym typeface="Candal"/>
              </a:rPr>
              <a:t>5</a:t>
            </a:r>
            <a:r>
              <a:rPr lang="en" sz="2000">
                <a:latin typeface="Candal"/>
                <a:ea typeface="Candal"/>
                <a:cs typeface="Candal"/>
                <a:sym typeface="Candal"/>
              </a:rPr>
              <a:t>/5</a:t>
            </a:r>
            <a:endParaRPr sz="2000">
              <a:latin typeface="Candal"/>
              <a:ea typeface="Candal"/>
              <a:cs typeface="Candal"/>
              <a:sym typeface="Cand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a:t>
            </a:r>
            <a:r>
              <a:rPr lang="en">
                <a:solidFill>
                  <a:schemeClr val="lt2"/>
                </a:solidFill>
              </a:rPr>
              <a:t>this template</a:t>
            </a:r>
            <a:endParaRPr>
              <a:solidFill>
                <a:schemeClr val="lt2"/>
              </a:solidFill>
            </a:endParaRPr>
          </a:p>
        </p:txBody>
      </p:sp>
      <p:sp>
        <p:nvSpPr>
          <p:cNvPr id="260" name="Google Shape;260;p3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Here’s what you’ll find in this </a:t>
            </a:r>
            <a:r>
              <a:rPr b="1" lang="en" sz="1200">
                <a:solidFill>
                  <a:schemeClr val="dk2"/>
                </a:solidFill>
                <a:uFill>
                  <a:noFill/>
                </a:uFill>
                <a:hlinkClick r:id="rId3">
                  <a:extLst>
                    <a:ext uri="{A12FA001-AC4F-418D-AE19-62706E023703}">
                      <ahyp:hlinkClr val="tx"/>
                    </a:ext>
                  </a:extLst>
                </a:hlinkClick>
              </a:rPr>
              <a:t>Slidesgo</a:t>
            </a:r>
            <a:r>
              <a:rPr lang="en" sz="1200">
                <a:solidFill>
                  <a:schemeClr val="dk2"/>
                </a:solidFill>
              </a:rPr>
              <a:t> </a:t>
            </a:r>
            <a:r>
              <a:rPr lang="en" sz="1200"/>
              <a:t>template: </a:t>
            </a:r>
            <a:endParaRPr sz="1200"/>
          </a:p>
          <a:p>
            <a:pPr indent="-304800" lvl="0" marL="457200" rtl="0" algn="l">
              <a:spcBef>
                <a:spcPts val="0"/>
              </a:spcBef>
              <a:spcAft>
                <a:spcPts val="0"/>
              </a:spcAft>
              <a:buClr>
                <a:schemeClr val="lt1"/>
              </a:buClr>
              <a:buSzPts val="1200"/>
              <a:buAutoNum type="arabicPeriod"/>
            </a:pPr>
            <a:r>
              <a:rPr lang="en" sz="1200"/>
              <a:t>A slide structure based on a consulting sales pitch, which you can easily adapt to your needs. For more info on how to edit the template, please visit </a:t>
            </a:r>
            <a:r>
              <a:rPr b="1" lang="en" sz="1200">
                <a:solidFill>
                  <a:schemeClr val="dk2"/>
                </a:solidFill>
                <a:uFill>
                  <a:noFill/>
                </a:uFill>
                <a:hlinkClick r:id="rId4">
                  <a:extLst>
                    <a:ext uri="{A12FA001-AC4F-418D-AE19-62706E023703}">
                      <ahyp:hlinkClr val="tx"/>
                    </a:ext>
                  </a:extLst>
                </a:hlinkClick>
              </a:rPr>
              <a:t>Slidesgo School</a:t>
            </a:r>
            <a:r>
              <a:rPr lang="en" sz="1200"/>
              <a:t> or read our </a:t>
            </a:r>
            <a:r>
              <a:rPr b="1" lang="en" sz="1200">
                <a:solidFill>
                  <a:schemeClr val="dk2"/>
                </a:solidFill>
                <a:uFill>
                  <a:noFill/>
                </a:uFill>
                <a:hlinkClick r:id="rId5">
                  <a:extLst>
                    <a:ext uri="{A12FA001-AC4F-418D-AE19-62706E023703}">
                      <ahyp:hlinkClr val="tx"/>
                    </a:ext>
                  </a:extLst>
                </a:hlinkClick>
              </a:rPr>
              <a:t>FAQs</a:t>
            </a:r>
            <a:r>
              <a:rPr lang="en" sz="1200"/>
              <a:t>.</a:t>
            </a:r>
            <a:endParaRPr sz="1200"/>
          </a:p>
          <a:p>
            <a:pPr indent="-304800" lvl="0" marL="457200" rtl="0" algn="l">
              <a:spcBef>
                <a:spcPts val="0"/>
              </a:spcBef>
              <a:spcAft>
                <a:spcPts val="0"/>
              </a:spcAft>
              <a:buClr>
                <a:schemeClr val="lt1"/>
              </a:buClr>
              <a:buSzPts val="1200"/>
              <a:buAutoNum type="arabicPeriod"/>
            </a:pPr>
            <a:r>
              <a:rPr lang="en" sz="1200"/>
              <a:t>An assortment of graphic resources that are suitable for use in the presentation can be found in the </a:t>
            </a:r>
            <a:r>
              <a:rPr b="1" lang="en" sz="1200">
                <a:solidFill>
                  <a:schemeClr val="dk2"/>
                </a:solidFill>
                <a:uFill>
                  <a:noFill/>
                </a:uFill>
                <a:hlinkClick action="ppaction://hlinksldjump" r:id="rId6">
                  <a:extLst>
                    <a:ext uri="{A12FA001-AC4F-418D-AE19-62706E023703}">
                      <ahyp:hlinkClr val="tx"/>
                    </a:ext>
                  </a:extLst>
                </a:hlinkClick>
              </a:rPr>
              <a:t>alternative resources slide</a:t>
            </a:r>
            <a:r>
              <a:rPr lang="en" sz="1200"/>
              <a:t>.</a:t>
            </a:r>
            <a:endParaRPr sz="1200"/>
          </a:p>
          <a:p>
            <a:pPr indent="-304800" lvl="0" marL="457200" rtl="0" algn="l">
              <a:spcBef>
                <a:spcPts val="0"/>
              </a:spcBef>
              <a:spcAft>
                <a:spcPts val="0"/>
              </a:spcAft>
              <a:buClr>
                <a:schemeClr val="lt1"/>
              </a:buClr>
              <a:buSzPts val="1200"/>
              <a:buAutoNum type="arabicPeriod"/>
            </a:pPr>
            <a:r>
              <a:rPr lang="en" sz="1200"/>
              <a:t>A </a:t>
            </a:r>
            <a:r>
              <a:rPr b="1" lang="en" sz="1200">
                <a:solidFill>
                  <a:schemeClr val="dk2"/>
                </a:solidFill>
                <a:uFill>
                  <a:noFill/>
                </a:uFill>
                <a:hlinkClick action="ppaction://hlinksldjump" r:id="rId7">
                  <a:extLst>
                    <a:ext uri="{A12FA001-AC4F-418D-AE19-62706E023703}">
                      <ahyp:hlinkClr val="tx"/>
                    </a:ext>
                  </a:extLst>
                </a:hlinkClick>
              </a:rPr>
              <a:t>thanks </a:t>
            </a:r>
            <a:r>
              <a:rPr b="1" lang="en" sz="1200">
                <a:solidFill>
                  <a:schemeClr val="dk2"/>
                </a:solidFill>
              </a:rPr>
              <a:t>slide</a:t>
            </a:r>
            <a:r>
              <a:rPr lang="en" sz="1200"/>
              <a:t>, which you must keep so that proper credits for our design are given.</a:t>
            </a:r>
            <a:endParaRPr sz="1200"/>
          </a:p>
          <a:p>
            <a:pPr indent="-304800" lvl="0" marL="457200" rtl="0" algn="l">
              <a:spcBef>
                <a:spcPts val="0"/>
              </a:spcBef>
              <a:spcAft>
                <a:spcPts val="0"/>
              </a:spcAft>
              <a:buClr>
                <a:schemeClr val="lt1"/>
              </a:buClr>
              <a:buSzPts val="1200"/>
              <a:buAutoNum type="arabicPeriod"/>
            </a:pPr>
            <a:r>
              <a:rPr lang="en" sz="1200"/>
              <a:t>A </a:t>
            </a:r>
            <a:r>
              <a:rPr b="1" lang="en" sz="1200">
                <a:solidFill>
                  <a:schemeClr val="dk2"/>
                </a:solidFill>
                <a:uFill>
                  <a:noFill/>
                </a:uFill>
                <a:hlinkClick action="ppaction://hlinksldjump" r:id="rId8">
                  <a:extLst>
                    <a:ext uri="{A12FA001-AC4F-418D-AE19-62706E023703}">
                      <ahyp:hlinkClr val="tx"/>
                    </a:ext>
                  </a:extLst>
                </a:hlinkClick>
              </a:rPr>
              <a:t>resources </a:t>
            </a:r>
            <a:r>
              <a:rPr b="1" lang="en" sz="1200">
                <a:solidFill>
                  <a:schemeClr val="dk2"/>
                </a:solidFill>
              </a:rPr>
              <a:t>slide</a:t>
            </a:r>
            <a:r>
              <a:rPr lang="en" sz="1200"/>
              <a:t>, where you’ll find links to all the elements used in the template.</a:t>
            </a:r>
            <a:endParaRPr sz="1200"/>
          </a:p>
          <a:p>
            <a:pPr indent="-304800" lvl="0" marL="457200" rtl="0" algn="l">
              <a:spcBef>
                <a:spcPts val="0"/>
              </a:spcBef>
              <a:spcAft>
                <a:spcPts val="0"/>
              </a:spcAft>
              <a:buClr>
                <a:schemeClr val="lt1"/>
              </a:buClr>
              <a:buSzPts val="1200"/>
              <a:buAutoNum type="arabicPeriod"/>
            </a:pPr>
            <a:r>
              <a:rPr b="1" lang="en" sz="1200">
                <a:solidFill>
                  <a:schemeClr val="dk2"/>
                </a:solidFill>
                <a:uFill>
                  <a:noFill/>
                </a:uFill>
                <a:hlinkClick action="ppaction://hlinksldjump" r:id="rId9">
                  <a:extLst>
                    <a:ext uri="{A12FA001-AC4F-418D-AE19-62706E023703}">
                      <ahyp:hlinkClr val="tx"/>
                    </a:ext>
                  </a:extLst>
                </a:hlinkClick>
              </a:rPr>
              <a:t>Instructions for use</a:t>
            </a:r>
            <a:r>
              <a:rPr lang="en" sz="1200"/>
              <a:t>.</a:t>
            </a:r>
            <a:endParaRPr sz="1200"/>
          </a:p>
          <a:p>
            <a:pPr indent="-304800" lvl="0" marL="457200" rtl="0" algn="l">
              <a:spcBef>
                <a:spcPts val="0"/>
              </a:spcBef>
              <a:spcAft>
                <a:spcPts val="0"/>
              </a:spcAft>
              <a:buClr>
                <a:schemeClr val="lt1"/>
              </a:buClr>
              <a:buSzPts val="1200"/>
              <a:buAutoNum type="arabicPeriod"/>
            </a:pPr>
            <a:r>
              <a:rPr lang="en" sz="1200"/>
              <a:t>Final slides with:</a:t>
            </a:r>
            <a:endParaRPr sz="1200"/>
          </a:p>
          <a:p>
            <a:pPr indent="-304800" lvl="0" marL="914400" rtl="0" algn="l">
              <a:spcBef>
                <a:spcPts val="0"/>
              </a:spcBef>
              <a:spcAft>
                <a:spcPts val="0"/>
              </a:spcAft>
              <a:buClr>
                <a:schemeClr val="lt1"/>
              </a:buClr>
              <a:buSzPts val="1200"/>
              <a:buFont typeface="M PLUS Rounded 1c"/>
              <a:buChar char="●"/>
            </a:pPr>
            <a:r>
              <a:rPr lang="en" sz="1200"/>
              <a:t>The</a:t>
            </a:r>
            <a:r>
              <a:rPr lang="en" sz="1200">
                <a:uFill>
                  <a:noFill/>
                </a:uFill>
                <a:hlinkClick action="ppaction://hlinksldjump" r:id="rId10"/>
              </a:rPr>
              <a:t> </a:t>
            </a:r>
            <a:r>
              <a:rPr b="1" lang="en" sz="1200">
                <a:solidFill>
                  <a:schemeClr val="dk2"/>
                </a:solidFill>
                <a:uFill>
                  <a:noFill/>
                </a:uFill>
                <a:hlinkClick action="ppaction://hlinksldjump" r:id="rId11">
                  <a:extLst>
                    <a:ext uri="{A12FA001-AC4F-418D-AE19-62706E023703}">
                      <ahyp:hlinkClr val="tx"/>
                    </a:ext>
                  </a:extLst>
                </a:hlinkClick>
              </a:rPr>
              <a:t>fonts and colors</a:t>
            </a:r>
            <a:r>
              <a:rPr lang="en" sz="1200"/>
              <a:t> used in the template.</a:t>
            </a:r>
            <a:endParaRPr sz="1200"/>
          </a:p>
          <a:p>
            <a:pPr indent="-304800" lvl="0" marL="914400" rtl="0" algn="l">
              <a:spcBef>
                <a:spcPts val="0"/>
              </a:spcBef>
              <a:spcAft>
                <a:spcPts val="0"/>
              </a:spcAft>
              <a:buClr>
                <a:schemeClr val="lt1"/>
              </a:buClr>
              <a:buSzPts val="1200"/>
              <a:buFont typeface="M PLUS Rounded 1c"/>
              <a:buChar char="●"/>
            </a:pPr>
            <a:r>
              <a:rPr lang="en" sz="1200"/>
              <a:t>A </a:t>
            </a:r>
            <a:r>
              <a:rPr b="1" lang="en" sz="1200">
                <a:solidFill>
                  <a:schemeClr val="dk2"/>
                </a:solidFill>
              </a:rPr>
              <a:t>selection of </a:t>
            </a:r>
            <a:r>
              <a:rPr b="1" lang="en" sz="1200">
                <a:solidFill>
                  <a:schemeClr val="dk2"/>
                </a:solidFill>
                <a:uFill>
                  <a:noFill/>
                </a:uFill>
                <a:hlinkClick action="ppaction://hlinksldjump" r:id="rId12">
                  <a:extLst>
                    <a:ext uri="{A12FA001-AC4F-418D-AE19-62706E023703}">
                      <ahyp:hlinkClr val="tx"/>
                    </a:ext>
                  </a:extLst>
                </a:hlinkClick>
              </a:rPr>
              <a:t>illustrations</a:t>
            </a:r>
            <a:r>
              <a:rPr b="1" lang="en" sz="1200"/>
              <a:t>.</a:t>
            </a:r>
            <a:r>
              <a:rPr lang="en" sz="1200"/>
              <a:t> You can also customize and animate them as you wish with the online editor. Visit</a:t>
            </a:r>
            <a:r>
              <a:rPr b="1" lang="en" sz="1200"/>
              <a:t> </a:t>
            </a:r>
            <a:r>
              <a:rPr b="1" lang="en" sz="1200">
                <a:solidFill>
                  <a:schemeClr val="dk2"/>
                </a:solidFill>
                <a:uFill>
                  <a:noFill/>
                </a:uFill>
                <a:hlinkClick r:id="rId13">
                  <a:extLst>
                    <a:ext uri="{A12FA001-AC4F-418D-AE19-62706E023703}">
                      <ahyp:hlinkClr val="tx"/>
                    </a:ext>
                  </a:extLst>
                </a:hlinkClick>
              </a:rPr>
              <a:t>Storyset</a:t>
            </a:r>
            <a:r>
              <a:rPr lang="en" sz="1200">
                <a:solidFill>
                  <a:schemeClr val="dk2"/>
                </a:solidFill>
              </a:rPr>
              <a:t> </a:t>
            </a:r>
            <a:r>
              <a:rPr lang="en" sz="1200"/>
              <a:t>to find more. </a:t>
            </a:r>
            <a:endParaRPr sz="1200"/>
          </a:p>
          <a:p>
            <a:pPr indent="-304800" lvl="0" marL="914400" rtl="0" algn="l">
              <a:spcBef>
                <a:spcPts val="0"/>
              </a:spcBef>
              <a:spcAft>
                <a:spcPts val="0"/>
              </a:spcAft>
              <a:buClr>
                <a:schemeClr val="lt1"/>
              </a:buClr>
              <a:buSzPts val="1200"/>
              <a:buFont typeface="M PLUS Rounded 1c"/>
              <a:buChar char="●"/>
            </a:pPr>
            <a:r>
              <a:rPr lang="en" sz="1200"/>
              <a:t>More</a:t>
            </a:r>
            <a:r>
              <a:rPr lang="en" sz="1200">
                <a:uFill>
                  <a:noFill/>
                </a:uFill>
                <a:hlinkClick action="ppaction://hlinksldjump" r:id="rId14"/>
              </a:rPr>
              <a:t> </a:t>
            </a:r>
            <a:r>
              <a:rPr b="1" lang="en" sz="1200">
                <a:solidFill>
                  <a:schemeClr val="dk2"/>
                </a:solidFill>
                <a:uFill>
                  <a:noFill/>
                </a:uFill>
                <a:hlinkClick action="ppaction://hlinksldjump" r:id="rId15">
                  <a:extLst>
                    <a:ext uri="{A12FA001-AC4F-418D-AE19-62706E023703}">
                      <ahyp:hlinkClr val="tx"/>
                    </a:ext>
                  </a:extLst>
                </a:hlinkClick>
              </a:rPr>
              <a:t>infographic resources</a:t>
            </a:r>
            <a:r>
              <a:rPr lang="en" sz="1200"/>
              <a:t>, whose size and color can be edited. </a:t>
            </a:r>
            <a:endParaRPr sz="1200"/>
          </a:p>
          <a:p>
            <a:pPr indent="-304800" lvl="0" marL="914400" rtl="0" algn="l">
              <a:spcBef>
                <a:spcPts val="0"/>
              </a:spcBef>
              <a:spcAft>
                <a:spcPts val="0"/>
              </a:spcAft>
              <a:buClr>
                <a:schemeClr val="lt1"/>
              </a:buClr>
              <a:buSzPts val="1200"/>
              <a:buFont typeface="M PLUS Rounded 1c"/>
              <a:buChar char="●"/>
            </a:pPr>
            <a:r>
              <a:rPr lang="en" sz="1200"/>
              <a:t>Sets of </a:t>
            </a:r>
            <a:r>
              <a:rPr b="1" lang="en" sz="1200">
                <a:solidFill>
                  <a:schemeClr val="dk2"/>
                </a:solidFill>
                <a:uFill>
                  <a:noFill/>
                </a:uFill>
                <a:hlinkClick>
                  <a:extLst>
                    <a:ext uri="{A12FA001-AC4F-418D-AE19-62706E023703}">
                      <ahyp:hlinkClr val="tx"/>
                    </a:ext>
                  </a:extLst>
                </a:hlinkClick>
              </a:rPr>
              <a:t>customizable icons</a:t>
            </a:r>
            <a:r>
              <a:rPr lang="en" sz="1200"/>
              <a:t> of the following themes: general, business, avatar, creative process, education, help &amp; support, medical, nature, performing arts, SEO &amp; marketing, and teamwork.</a:t>
            </a:r>
            <a:endParaRPr sz="1200"/>
          </a:p>
          <a:p>
            <a:pPr indent="0" lvl="0" marL="0" rtl="0" algn="l">
              <a:spcBef>
                <a:spcPts val="1600"/>
              </a:spcBef>
              <a:spcAft>
                <a:spcPts val="0"/>
              </a:spcAft>
              <a:buClr>
                <a:schemeClr val="dk1"/>
              </a:buClr>
              <a:buSzPts val="1100"/>
              <a:buFont typeface="Arial"/>
              <a:buNone/>
            </a:pPr>
            <a:r>
              <a:rPr lang="en" sz="1200"/>
              <a:t>You can delete this slide when you’re done editing the presentation.</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t>
            </a:r>
            <a:r>
              <a:rPr lang="en">
                <a:solidFill>
                  <a:schemeClr val="lt2"/>
                </a:solidFill>
              </a:rPr>
              <a:t>a timeline</a:t>
            </a:r>
            <a:endParaRPr>
              <a:solidFill>
                <a:schemeClr val="lt2"/>
              </a:solidFill>
            </a:endParaRPr>
          </a:p>
        </p:txBody>
      </p:sp>
      <p:sp>
        <p:nvSpPr>
          <p:cNvPr id="1108" name="Google Shape;1108;p51"/>
          <p:cNvSpPr/>
          <p:nvPr/>
        </p:nvSpPr>
        <p:spPr>
          <a:xfrm>
            <a:off x="1185650" y="1608650"/>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1"/>
          <p:cNvSpPr/>
          <p:nvPr/>
        </p:nvSpPr>
        <p:spPr>
          <a:xfrm>
            <a:off x="3137417" y="1608650"/>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1"/>
          <p:cNvSpPr/>
          <p:nvPr/>
        </p:nvSpPr>
        <p:spPr>
          <a:xfrm>
            <a:off x="5089183" y="1608650"/>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1"/>
          <p:cNvSpPr/>
          <p:nvPr/>
        </p:nvSpPr>
        <p:spPr>
          <a:xfrm>
            <a:off x="7040950" y="1608650"/>
            <a:ext cx="912900" cy="9129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1"/>
          <p:cNvSpPr txBox="1"/>
          <p:nvPr>
            <p:ph idx="4294967295" type="subTitle"/>
          </p:nvPr>
        </p:nvSpPr>
        <p:spPr>
          <a:xfrm>
            <a:off x="731450" y="2915325"/>
            <a:ext cx="1821300" cy="68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a:t>
            </a:r>
            <a:endParaRPr/>
          </a:p>
        </p:txBody>
      </p:sp>
      <p:sp>
        <p:nvSpPr>
          <p:cNvPr id="1113" name="Google Shape;1113;p51"/>
          <p:cNvSpPr txBox="1"/>
          <p:nvPr>
            <p:ph idx="4294967295" type="subTitle"/>
          </p:nvPr>
        </p:nvSpPr>
        <p:spPr>
          <a:xfrm>
            <a:off x="2683217" y="2915325"/>
            <a:ext cx="1821300" cy="68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cold</a:t>
            </a:r>
            <a:endParaRPr/>
          </a:p>
        </p:txBody>
      </p:sp>
      <p:sp>
        <p:nvSpPr>
          <p:cNvPr id="1114" name="Google Shape;1114;p51"/>
          <p:cNvSpPr txBox="1"/>
          <p:nvPr>
            <p:ph idx="4294967295" type="subTitle"/>
          </p:nvPr>
        </p:nvSpPr>
        <p:spPr>
          <a:xfrm>
            <a:off x="4634983" y="2915325"/>
            <a:ext cx="1821300" cy="68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very far away</a:t>
            </a:r>
            <a:endParaRPr/>
          </a:p>
        </p:txBody>
      </p:sp>
      <p:sp>
        <p:nvSpPr>
          <p:cNvPr id="1115" name="Google Shape;1115;p51"/>
          <p:cNvSpPr txBox="1"/>
          <p:nvPr>
            <p:ph idx="4294967295" type="subTitle"/>
          </p:nvPr>
        </p:nvSpPr>
        <p:spPr>
          <a:xfrm>
            <a:off x="6586750" y="2915325"/>
            <a:ext cx="1821300" cy="68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116" name="Google Shape;1116;p51"/>
          <p:cNvSpPr/>
          <p:nvPr/>
        </p:nvSpPr>
        <p:spPr>
          <a:xfrm>
            <a:off x="758300" y="4026750"/>
            <a:ext cx="1767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7" name="Google Shape;1117;p51"/>
          <p:cNvSpPr txBox="1"/>
          <p:nvPr>
            <p:ph idx="4294967295" type="subTitle"/>
          </p:nvPr>
        </p:nvSpPr>
        <p:spPr>
          <a:xfrm>
            <a:off x="758300" y="4007400"/>
            <a:ext cx="1767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latin typeface="Candal"/>
                <a:ea typeface="Candal"/>
                <a:cs typeface="Candal"/>
                <a:sym typeface="Candal"/>
              </a:rPr>
              <a:t>Step 01</a:t>
            </a:r>
            <a:endParaRPr sz="2000">
              <a:latin typeface="Candal"/>
              <a:ea typeface="Candal"/>
              <a:cs typeface="Candal"/>
              <a:sym typeface="Candal"/>
            </a:endParaRPr>
          </a:p>
        </p:txBody>
      </p:sp>
      <p:sp>
        <p:nvSpPr>
          <p:cNvPr id="1118" name="Google Shape;1118;p51"/>
          <p:cNvSpPr/>
          <p:nvPr/>
        </p:nvSpPr>
        <p:spPr>
          <a:xfrm>
            <a:off x="2710067" y="4026750"/>
            <a:ext cx="1767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9" name="Google Shape;1119;p51"/>
          <p:cNvSpPr txBox="1"/>
          <p:nvPr>
            <p:ph idx="4294967295" type="subTitle"/>
          </p:nvPr>
        </p:nvSpPr>
        <p:spPr>
          <a:xfrm>
            <a:off x="2710067" y="4007400"/>
            <a:ext cx="1767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latin typeface="Candal"/>
                <a:ea typeface="Candal"/>
                <a:cs typeface="Candal"/>
                <a:sym typeface="Candal"/>
              </a:rPr>
              <a:t>Step 02</a:t>
            </a:r>
            <a:endParaRPr sz="2000">
              <a:latin typeface="Candal"/>
              <a:ea typeface="Candal"/>
              <a:cs typeface="Candal"/>
              <a:sym typeface="Candal"/>
            </a:endParaRPr>
          </a:p>
        </p:txBody>
      </p:sp>
      <p:sp>
        <p:nvSpPr>
          <p:cNvPr id="1120" name="Google Shape;1120;p51"/>
          <p:cNvSpPr/>
          <p:nvPr/>
        </p:nvSpPr>
        <p:spPr>
          <a:xfrm>
            <a:off x="4661833" y="4026750"/>
            <a:ext cx="1767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1" name="Google Shape;1121;p51"/>
          <p:cNvSpPr txBox="1"/>
          <p:nvPr>
            <p:ph idx="4294967295" type="subTitle"/>
          </p:nvPr>
        </p:nvSpPr>
        <p:spPr>
          <a:xfrm>
            <a:off x="4661833" y="4007400"/>
            <a:ext cx="1767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latin typeface="Candal"/>
                <a:ea typeface="Candal"/>
                <a:cs typeface="Candal"/>
                <a:sym typeface="Candal"/>
              </a:rPr>
              <a:t>Step 03</a:t>
            </a:r>
            <a:endParaRPr sz="2000">
              <a:latin typeface="Candal"/>
              <a:ea typeface="Candal"/>
              <a:cs typeface="Candal"/>
              <a:sym typeface="Candal"/>
            </a:endParaRPr>
          </a:p>
        </p:txBody>
      </p:sp>
      <p:sp>
        <p:nvSpPr>
          <p:cNvPr id="1122" name="Google Shape;1122;p51"/>
          <p:cNvSpPr/>
          <p:nvPr/>
        </p:nvSpPr>
        <p:spPr>
          <a:xfrm>
            <a:off x="6613600" y="4026750"/>
            <a:ext cx="1767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3" name="Google Shape;1123;p51"/>
          <p:cNvSpPr txBox="1"/>
          <p:nvPr>
            <p:ph idx="4294967295" type="subTitle"/>
          </p:nvPr>
        </p:nvSpPr>
        <p:spPr>
          <a:xfrm>
            <a:off x="6613600" y="4007400"/>
            <a:ext cx="1767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latin typeface="Candal"/>
                <a:ea typeface="Candal"/>
                <a:cs typeface="Candal"/>
                <a:sym typeface="Candal"/>
              </a:rPr>
              <a:t>Step 04</a:t>
            </a:r>
            <a:endParaRPr sz="2000">
              <a:latin typeface="Candal"/>
              <a:ea typeface="Candal"/>
              <a:cs typeface="Candal"/>
              <a:sym typeface="Candal"/>
            </a:endParaRPr>
          </a:p>
        </p:txBody>
      </p:sp>
      <p:grpSp>
        <p:nvGrpSpPr>
          <p:cNvPr id="1124" name="Google Shape;1124;p51"/>
          <p:cNvGrpSpPr/>
          <p:nvPr/>
        </p:nvGrpSpPr>
        <p:grpSpPr>
          <a:xfrm>
            <a:off x="7307441" y="1859005"/>
            <a:ext cx="379927" cy="412187"/>
            <a:chOff x="3400283" y="1261968"/>
            <a:chExt cx="379927" cy="412187"/>
          </a:xfrm>
        </p:grpSpPr>
        <p:sp>
          <p:nvSpPr>
            <p:cNvPr id="1125" name="Google Shape;1125;p51"/>
            <p:cNvSpPr/>
            <p:nvPr/>
          </p:nvSpPr>
          <p:spPr>
            <a:xfrm>
              <a:off x="3437742" y="1468193"/>
              <a:ext cx="79260" cy="76065"/>
            </a:xfrm>
            <a:custGeom>
              <a:rect b="b" l="l" r="r" t="t"/>
              <a:pathLst>
                <a:path extrusionOk="0" h="3452" w="3597">
                  <a:moveTo>
                    <a:pt x="1058" y="1"/>
                  </a:moveTo>
                  <a:cubicBezTo>
                    <a:pt x="788" y="1"/>
                    <a:pt x="516" y="105"/>
                    <a:pt x="307" y="314"/>
                  </a:cubicBezTo>
                  <a:cubicBezTo>
                    <a:pt x="112" y="509"/>
                    <a:pt x="1" y="775"/>
                    <a:pt x="1" y="1054"/>
                  </a:cubicBezTo>
                  <a:cubicBezTo>
                    <a:pt x="1" y="1332"/>
                    <a:pt x="112" y="1597"/>
                    <a:pt x="307" y="1806"/>
                  </a:cubicBezTo>
                  <a:lnTo>
                    <a:pt x="1882" y="3367"/>
                  </a:lnTo>
                  <a:cubicBezTo>
                    <a:pt x="1924" y="3423"/>
                    <a:pt x="1993" y="3451"/>
                    <a:pt x="2064" y="3451"/>
                  </a:cubicBezTo>
                  <a:cubicBezTo>
                    <a:pt x="2147" y="3451"/>
                    <a:pt x="2216" y="3423"/>
                    <a:pt x="2259" y="3367"/>
                  </a:cubicBezTo>
                  <a:cubicBezTo>
                    <a:pt x="2370" y="3256"/>
                    <a:pt x="2370" y="3089"/>
                    <a:pt x="2259" y="2977"/>
                  </a:cubicBezTo>
                  <a:lnTo>
                    <a:pt x="698" y="1416"/>
                  </a:lnTo>
                  <a:cubicBezTo>
                    <a:pt x="503" y="1221"/>
                    <a:pt x="503" y="900"/>
                    <a:pt x="698" y="705"/>
                  </a:cubicBezTo>
                  <a:cubicBezTo>
                    <a:pt x="795" y="600"/>
                    <a:pt x="924" y="548"/>
                    <a:pt x="1053" y="548"/>
                  </a:cubicBezTo>
                  <a:cubicBezTo>
                    <a:pt x="1182" y="548"/>
                    <a:pt x="1310" y="600"/>
                    <a:pt x="1408" y="705"/>
                  </a:cubicBezTo>
                  <a:lnTo>
                    <a:pt x="3109" y="2392"/>
                  </a:lnTo>
                  <a:cubicBezTo>
                    <a:pt x="3164" y="2447"/>
                    <a:pt x="3234" y="2475"/>
                    <a:pt x="3304" y="2475"/>
                  </a:cubicBezTo>
                  <a:cubicBezTo>
                    <a:pt x="3373" y="2475"/>
                    <a:pt x="3443" y="2447"/>
                    <a:pt x="3499" y="2392"/>
                  </a:cubicBezTo>
                  <a:cubicBezTo>
                    <a:pt x="3597" y="2280"/>
                    <a:pt x="3597" y="2113"/>
                    <a:pt x="3499" y="2001"/>
                  </a:cubicBezTo>
                  <a:lnTo>
                    <a:pt x="1798" y="314"/>
                  </a:lnTo>
                  <a:cubicBezTo>
                    <a:pt x="1596" y="105"/>
                    <a:pt x="1328" y="1"/>
                    <a:pt x="1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1"/>
            <p:cNvSpPr/>
            <p:nvPr/>
          </p:nvSpPr>
          <p:spPr>
            <a:xfrm>
              <a:off x="3400283" y="1373465"/>
              <a:ext cx="166474" cy="300690"/>
            </a:xfrm>
            <a:custGeom>
              <a:rect b="b" l="l" r="r" t="t"/>
              <a:pathLst>
                <a:path extrusionOk="0" h="13646" w="7555">
                  <a:moveTo>
                    <a:pt x="1129" y="0"/>
                  </a:moveTo>
                  <a:cubicBezTo>
                    <a:pt x="502" y="0"/>
                    <a:pt x="0" y="502"/>
                    <a:pt x="0" y="1129"/>
                  </a:cubicBezTo>
                  <a:lnTo>
                    <a:pt x="0" y="6245"/>
                  </a:lnTo>
                  <a:cubicBezTo>
                    <a:pt x="0" y="7039"/>
                    <a:pt x="335" y="7819"/>
                    <a:pt x="906" y="8363"/>
                  </a:cubicBezTo>
                  <a:lnTo>
                    <a:pt x="2355" y="9757"/>
                  </a:lnTo>
                  <a:lnTo>
                    <a:pt x="2355" y="10984"/>
                  </a:lnTo>
                  <a:cubicBezTo>
                    <a:pt x="2077" y="11164"/>
                    <a:pt x="1896" y="11458"/>
                    <a:pt x="1896" y="11806"/>
                  </a:cubicBezTo>
                  <a:lnTo>
                    <a:pt x="1896" y="13381"/>
                  </a:lnTo>
                  <a:cubicBezTo>
                    <a:pt x="1896" y="13521"/>
                    <a:pt x="2021" y="13645"/>
                    <a:pt x="2175" y="13645"/>
                  </a:cubicBezTo>
                  <a:cubicBezTo>
                    <a:pt x="2327" y="13645"/>
                    <a:pt x="2453" y="13521"/>
                    <a:pt x="2453" y="13381"/>
                  </a:cubicBezTo>
                  <a:lnTo>
                    <a:pt x="2453" y="11806"/>
                  </a:lnTo>
                  <a:cubicBezTo>
                    <a:pt x="2453" y="11569"/>
                    <a:pt x="2634" y="11387"/>
                    <a:pt x="2872" y="11387"/>
                  </a:cubicBezTo>
                  <a:lnTo>
                    <a:pt x="6593" y="11387"/>
                  </a:lnTo>
                  <a:cubicBezTo>
                    <a:pt x="6816" y="11387"/>
                    <a:pt x="7011" y="11569"/>
                    <a:pt x="7011" y="11806"/>
                  </a:cubicBezTo>
                  <a:lnTo>
                    <a:pt x="7011" y="13381"/>
                  </a:lnTo>
                  <a:cubicBezTo>
                    <a:pt x="7011" y="13521"/>
                    <a:pt x="7122" y="13645"/>
                    <a:pt x="7276" y="13645"/>
                  </a:cubicBezTo>
                  <a:cubicBezTo>
                    <a:pt x="7429" y="13645"/>
                    <a:pt x="7555" y="13521"/>
                    <a:pt x="7555" y="13381"/>
                  </a:cubicBezTo>
                  <a:lnTo>
                    <a:pt x="7555" y="11806"/>
                  </a:lnTo>
                  <a:cubicBezTo>
                    <a:pt x="7555" y="11471"/>
                    <a:pt x="7373" y="11179"/>
                    <a:pt x="7122" y="10997"/>
                  </a:cubicBezTo>
                  <a:lnTo>
                    <a:pt x="7122" y="10049"/>
                  </a:lnTo>
                  <a:cubicBezTo>
                    <a:pt x="7332" y="9129"/>
                    <a:pt x="7053" y="8154"/>
                    <a:pt x="6384" y="7485"/>
                  </a:cubicBezTo>
                  <a:lnTo>
                    <a:pt x="6022" y="7122"/>
                  </a:lnTo>
                  <a:cubicBezTo>
                    <a:pt x="5966" y="7074"/>
                    <a:pt x="5896" y="7049"/>
                    <a:pt x="5827" y="7049"/>
                  </a:cubicBezTo>
                  <a:cubicBezTo>
                    <a:pt x="5757" y="7049"/>
                    <a:pt x="5687" y="7074"/>
                    <a:pt x="5631" y="7122"/>
                  </a:cubicBezTo>
                  <a:cubicBezTo>
                    <a:pt x="5520" y="7234"/>
                    <a:pt x="5520" y="7416"/>
                    <a:pt x="5631" y="7513"/>
                  </a:cubicBezTo>
                  <a:lnTo>
                    <a:pt x="5994" y="7875"/>
                  </a:lnTo>
                  <a:cubicBezTo>
                    <a:pt x="6537" y="8419"/>
                    <a:pt x="6760" y="9213"/>
                    <a:pt x="6579" y="9952"/>
                  </a:cubicBezTo>
                  <a:cubicBezTo>
                    <a:pt x="6565" y="9980"/>
                    <a:pt x="6565" y="9994"/>
                    <a:pt x="6565" y="10021"/>
                  </a:cubicBezTo>
                  <a:lnTo>
                    <a:pt x="6565" y="10844"/>
                  </a:lnTo>
                  <a:lnTo>
                    <a:pt x="2899" y="10844"/>
                  </a:lnTo>
                  <a:lnTo>
                    <a:pt x="2899" y="9631"/>
                  </a:lnTo>
                  <a:cubicBezTo>
                    <a:pt x="2899" y="9562"/>
                    <a:pt x="2872" y="9492"/>
                    <a:pt x="2816" y="9436"/>
                  </a:cubicBezTo>
                  <a:lnTo>
                    <a:pt x="1283" y="7973"/>
                  </a:lnTo>
                  <a:cubicBezTo>
                    <a:pt x="809" y="7527"/>
                    <a:pt x="543" y="6886"/>
                    <a:pt x="543" y="6245"/>
                  </a:cubicBezTo>
                  <a:lnTo>
                    <a:pt x="543" y="1129"/>
                  </a:lnTo>
                  <a:cubicBezTo>
                    <a:pt x="543" y="809"/>
                    <a:pt x="809" y="543"/>
                    <a:pt x="1129" y="543"/>
                  </a:cubicBezTo>
                  <a:cubicBezTo>
                    <a:pt x="1435" y="543"/>
                    <a:pt x="1701" y="809"/>
                    <a:pt x="1701" y="1129"/>
                  </a:cubicBezTo>
                  <a:lnTo>
                    <a:pt x="1701" y="3693"/>
                  </a:lnTo>
                  <a:cubicBezTo>
                    <a:pt x="1701" y="3847"/>
                    <a:pt x="1826" y="3959"/>
                    <a:pt x="1980" y="3959"/>
                  </a:cubicBezTo>
                  <a:cubicBezTo>
                    <a:pt x="2132" y="3959"/>
                    <a:pt x="2244" y="3847"/>
                    <a:pt x="2244" y="3693"/>
                  </a:cubicBezTo>
                  <a:lnTo>
                    <a:pt x="2244" y="1129"/>
                  </a:lnTo>
                  <a:cubicBezTo>
                    <a:pt x="2244" y="502"/>
                    <a:pt x="1742" y="0"/>
                    <a:pt x="1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1"/>
            <p:cNvSpPr/>
            <p:nvPr/>
          </p:nvSpPr>
          <p:spPr>
            <a:xfrm>
              <a:off x="3613736" y="1373465"/>
              <a:ext cx="166474" cy="300690"/>
            </a:xfrm>
            <a:custGeom>
              <a:rect b="b" l="l" r="r" t="t"/>
              <a:pathLst>
                <a:path extrusionOk="0" h="13646" w="7555">
                  <a:moveTo>
                    <a:pt x="6426" y="0"/>
                  </a:moveTo>
                  <a:cubicBezTo>
                    <a:pt x="5813" y="0"/>
                    <a:pt x="5297" y="502"/>
                    <a:pt x="5297" y="1129"/>
                  </a:cubicBezTo>
                  <a:lnTo>
                    <a:pt x="5297" y="3693"/>
                  </a:lnTo>
                  <a:cubicBezTo>
                    <a:pt x="5297" y="3847"/>
                    <a:pt x="5423" y="3959"/>
                    <a:pt x="5575" y="3959"/>
                  </a:cubicBezTo>
                  <a:cubicBezTo>
                    <a:pt x="5729" y="3959"/>
                    <a:pt x="5854" y="3847"/>
                    <a:pt x="5854" y="3693"/>
                  </a:cubicBezTo>
                  <a:lnTo>
                    <a:pt x="5854" y="1129"/>
                  </a:lnTo>
                  <a:cubicBezTo>
                    <a:pt x="5854" y="809"/>
                    <a:pt x="6105" y="543"/>
                    <a:pt x="6426" y="543"/>
                  </a:cubicBezTo>
                  <a:cubicBezTo>
                    <a:pt x="6746" y="543"/>
                    <a:pt x="7012" y="809"/>
                    <a:pt x="7012" y="1129"/>
                  </a:cubicBezTo>
                  <a:lnTo>
                    <a:pt x="7012" y="6245"/>
                  </a:lnTo>
                  <a:cubicBezTo>
                    <a:pt x="7012" y="6886"/>
                    <a:pt x="6733" y="7527"/>
                    <a:pt x="6272" y="7973"/>
                  </a:cubicBezTo>
                  <a:lnTo>
                    <a:pt x="4739" y="9436"/>
                  </a:lnTo>
                  <a:cubicBezTo>
                    <a:pt x="4683" y="9492"/>
                    <a:pt x="4656" y="9562"/>
                    <a:pt x="4656" y="9631"/>
                  </a:cubicBezTo>
                  <a:lnTo>
                    <a:pt x="4656" y="10844"/>
                  </a:lnTo>
                  <a:lnTo>
                    <a:pt x="976" y="10844"/>
                  </a:lnTo>
                  <a:lnTo>
                    <a:pt x="976" y="10021"/>
                  </a:lnTo>
                  <a:lnTo>
                    <a:pt x="976" y="9952"/>
                  </a:lnTo>
                  <a:cubicBezTo>
                    <a:pt x="795" y="9213"/>
                    <a:pt x="1018" y="8419"/>
                    <a:pt x="1561" y="7875"/>
                  </a:cubicBezTo>
                  <a:lnTo>
                    <a:pt x="4432" y="5004"/>
                  </a:lnTo>
                  <a:cubicBezTo>
                    <a:pt x="4530" y="4899"/>
                    <a:pt x="4659" y="4847"/>
                    <a:pt x="4790" y="4847"/>
                  </a:cubicBezTo>
                  <a:cubicBezTo>
                    <a:pt x="4921" y="4847"/>
                    <a:pt x="5053" y="4899"/>
                    <a:pt x="5157" y="5004"/>
                  </a:cubicBezTo>
                  <a:cubicBezTo>
                    <a:pt x="5255" y="5087"/>
                    <a:pt x="5297" y="5227"/>
                    <a:pt x="5297" y="5353"/>
                  </a:cubicBezTo>
                  <a:cubicBezTo>
                    <a:pt x="5297" y="5492"/>
                    <a:pt x="5255" y="5617"/>
                    <a:pt x="5157" y="5715"/>
                  </a:cubicBezTo>
                  <a:lnTo>
                    <a:pt x="3583" y="7276"/>
                  </a:lnTo>
                  <a:cubicBezTo>
                    <a:pt x="3485" y="7388"/>
                    <a:pt x="3485" y="7555"/>
                    <a:pt x="3583" y="7666"/>
                  </a:cubicBezTo>
                  <a:cubicBezTo>
                    <a:pt x="3639" y="7722"/>
                    <a:pt x="3708" y="7750"/>
                    <a:pt x="3778" y="7750"/>
                  </a:cubicBezTo>
                  <a:cubicBezTo>
                    <a:pt x="3848" y="7750"/>
                    <a:pt x="3917" y="7722"/>
                    <a:pt x="3973" y="7666"/>
                  </a:cubicBezTo>
                  <a:lnTo>
                    <a:pt x="5534" y="6105"/>
                  </a:lnTo>
                  <a:cubicBezTo>
                    <a:pt x="5743" y="5896"/>
                    <a:pt x="5854" y="5631"/>
                    <a:pt x="5854" y="5353"/>
                  </a:cubicBezTo>
                  <a:cubicBezTo>
                    <a:pt x="5854" y="5074"/>
                    <a:pt x="5743" y="4808"/>
                    <a:pt x="5534" y="4613"/>
                  </a:cubicBezTo>
                  <a:cubicBezTo>
                    <a:pt x="5332" y="4404"/>
                    <a:pt x="5063" y="4300"/>
                    <a:pt x="4793" y="4300"/>
                  </a:cubicBezTo>
                  <a:cubicBezTo>
                    <a:pt x="4523" y="4300"/>
                    <a:pt x="4251" y="4404"/>
                    <a:pt x="4042" y="4613"/>
                  </a:cubicBezTo>
                  <a:lnTo>
                    <a:pt x="1171" y="7485"/>
                  </a:lnTo>
                  <a:cubicBezTo>
                    <a:pt x="502" y="8154"/>
                    <a:pt x="223" y="9129"/>
                    <a:pt x="433" y="10049"/>
                  </a:cubicBezTo>
                  <a:lnTo>
                    <a:pt x="433" y="10997"/>
                  </a:lnTo>
                  <a:cubicBezTo>
                    <a:pt x="167" y="11179"/>
                    <a:pt x="0" y="11471"/>
                    <a:pt x="0" y="11806"/>
                  </a:cubicBezTo>
                  <a:lnTo>
                    <a:pt x="0" y="13381"/>
                  </a:lnTo>
                  <a:cubicBezTo>
                    <a:pt x="0" y="13521"/>
                    <a:pt x="126" y="13645"/>
                    <a:pt x="265" y="13645"/>
                  </a:cubicBezTo>
                  <a:cubicBezTo>
                    <a:pt x="418" y="13645"/>
                    <a:pt x="544" y="13521"/>
                    <a:pt x="544" y="13381"/>
                  </a:cubicBezTo>
                  <a:lnTo>
                    <a:pt x="544" y="11806"/>
                  </a:lnTo>
                  <a:cubicBezTo>
                    <a:pt x="544" y="11569"/>
                    <a:pt x="739" y="11387"/>
                    <a:pt x="962" y="11387"/>
                  </a:cubicBezTo>
                  <a:lnTo>
                    <a:pt x="4683" y="11387"/>
                  </a:lnTo>
                  <a:cubicBezTo>
                    <a:pt x="4921" y="11387"/>
                    <a:pt x="5102" y="11569"/>
                    <a:pt x="5102" y="11806"/>
                  </a:cubicBezTo>
                  <a:lnTo>
                    <a:pt x="5102" y="13381"/>
                  </a:lnTo>
                  <a:cubicBezTo>
                    <a:pt x="5102" y="13521"/>
                    <a:pt x="5228" y="13645"/>
                    <a:pt x="5380" y="13645"/>
                  </a:cubicBezTo>
                  <a:cubicBezTo>
                    <a:pt x="5534" y="13645"/>
                    <a:pt x="5646" y="13521"/>
                    <a:pt x="5646" y="13381"/>
                  </a:cubicBezTo>
                  <a:lnTo>
                    <a:pt x="5646" y="11806"/>
                  </a:lnTo>
                  <a:cubicBezTo>
                    <a:pt x="5646" y="11458"/>
                    <a:pt x="5464" y="11164"/>
                    <a:pt x="5200" y="10984"/>
                  </a:cubicBezTo>
                  <a:lnTo>
                    <a:pt x="5200" y="9757"/>
                  </a:lnTo>
                  <a:lnTo>
                    <a:pt x="6649" y="8363"/>
                  </a:lnTo>
                  <a:cubicBezTo>
                    <a:pt x="7220" y="7819"/>
                    <a:pt x="7555" y="7039"/>
                    <a:pt x="7555" y="6245"/>
                  </a:cubicBezTo>
                  <a:lnTo>
                    <a:pt x="7555" y="1129"/>
                  </a:lnTo>
                  <a:cubicBezTo>
                    <a:pt x="7555" y="502"/>
                    <a:pt x="7053" y="0"/>
                    <a:pt x="6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1"/>
            <p:cNvSpPr/>
            <p:nvPr/>
          </p:nvSpPr>
          <p:spPr>
            <a:xfrm>
              <a:off x="3464448" y="1261968"/>
              <a:ext cx="251596" cy="239895"/>
            </a:xfrm>
            <a:custGeom>
              <a:rect b="b" l="l" r="r" t="t"/>
              <a:pathLst>
                <a:path extrusionOk="0" h="10887" w="11418">
                  <a:moveTo>
                    <a:pt x="2426" y="976"/>
                  </a:moveTo>
                  <a:lnTo>
                    <a:pt x="2426" y="1520"/>
                  </a:lnTo>
                  <a:lnTo>
                    <a:pt x="1367" y="1520"/>
                  </a:lnTo>
                  <a:cubicBezTo>
                    <a:pt x="1214" y="1520"/>
                    <a:pt x="1103" y="1645"/>
                    <a:pt x="1103" y="1799"/>
                  </a:cubicBezTo>
                  <a:lnTo>
                    <a:pt x="1103" y="2955"/>
                  </a:lnTo>
                  <a:cubicBezTo>
                    <a:pt x="1103" y="3109"/>
                    <a:pt x="1214" y="3220"/>
                    <a:pt x="1367" y="3220"/>
                  </a:cubicBezTo>
                  <a:cubicBezTo>
                    <a:pt x="1521" y="3220"/>
                    <a:pt x="1646" y="3109"/>
                    <a:pt x="1646" y="2955"/>
                  </a:cubicBezTo>
                  <a:lnTo>
                    <a:pt x="1646" y="2063"/>
                  </a:lnTo>
                  <a:lnTo>
                    <a:pt x="2426" y="2063"/>
                  </a:lnTo>
                  <a:lnTo>
                    <a:pt x="2426" y="3722"/>
                  </a:lnTo>
                  <a:cubicBezTo>
                    <a:pt x="2426" y="4085"/>
                    <a:pt x="2482" y="4419"/>
                    <a:pt x="2593" y="4754"/>
                  </a:cubicBezTo>
                  <a:lnTo>
                    <a:pt x="2496" y="4754"/>
                  </a:lnTo>
                  <a:cubicBezTo>
                    <a:pt x="2092" y="4754"/>
                    <a:pt x="1744" y="4460"/>
                    <a:pt x="1660" y="4070"/>
                  </a:cubicBezTo>
                  <a:cubicBezTo>
                    <a:pt x="1635" y="3935"/>
                    <a:pt x="1523" y="3842"/>
                    <a:pt x="1391" y="3842"/>
                  </a:cubicBezTo>
                  <a:cubicBezTo>
                    <a:pt x="1374" y="3842"/>
                    <a:pt x="1357" y="3844"/>
                    <a:pt x="1339" y="3847"/>
                  </a:cubicBezTo>
                  <a:cubicBezTo>
                    <a:pt x="1186" y="3889"/>
                    <a:pt x="1088" y="4029"/>
                    <a:pt x="1130" y="4168"/>
                  </a:cubicBezTo>
                  <a:cubicBezTo>
                    <a:pt x="1255" y="4823"/>
                    <a:pt x="1827" y="5297"/>
                    <a:pt x="2496" y="5297"/>
                  </a:cubicBezTo>
                  <a:lnTo>
                    <a:pt x="2831" y="5297"/>
                  </a:lnTo>
                  <a:cubicBezTo>
                    <a:pt x="2942" y="5492"/>
                    <a:pt x="3067" y="5674"/>
                    <a:pt x="3207" y="5841"/>
                  </a:cubicBezTo>
                  <a:lnTo>
                    <a:pt x="2496" y="5841"/>
                  </a:lnTo>
                  <a:cubicBezTo>
                    <a:pt x="1423" y="5841"/>
                    <a:pt x="545" y="4977"/>
                    <a:pt x="545" y="3903"/>
                  </a:cubicBezTo>
                  <a:lnTo>
                    <a:pt x="545" y="1533"/>
                  </a:lnTo>
                  <a:cubicBezTo>
                    <a:pt x="545" y="1227"/>
                    <a:pt x="796" y="976"/>
                    <a:pt x="1116" y="976"/>
                  </a:cubicBezTo>
                  <a:close/>
                  <a:moveTo>
                    <a:pt x="10302" y="976"/>
                  </a:moveTo>
                  <a:cubicBezTo>
                    <a:pt x="10609" y="976"/>
                    <a:pt x="10860" y="1227"/>
                    <a:pt x="10860" y="1533"/>
                  </a:cubicBezTo>
                  <a:lnTo>
                    <a:pt x="10860" y="3903"/>
                  </a:lnTo>
                  <a:cubicBezTo>
                    <a:pt x="10860" y="4977"/>
                    <a:pt x="9995" y="5841"/>
                    <a:pt x="8922" y="5841"/>
                  </a:cubicBezTo>
                  <a:lnTo>
                    <a:pt x="8211" y="5841"/>
                  </a:lnTo>
                  <a:cubicBezTo>
                    <a:pt x="8351" y="5674"/>
                    <a:pt x="8476" y="5492"/>
                    <a:pt x="8587" y="5297"/>
                  </a:cubicBezTo>
                  <a:lnTo>
                    <a:pt x="8922" y="5297"/>
                  </a:lnTo>
                  <a:cubicBezTo>
                    <a:pt x="9689" y="5297"/>
                    <a:pt x="10315" y="4670"/>
                    <a:pt x="10315" y="3903"/>
                  </a:cubicBezTo>
                  <a:lnTo>
                    <a:pt x="10315" y="1799"/>
                  </a:lnTo>
                  <a:cubicBezTo>
                    <a:pt x="10315" y="1645"/>
                    <a:pt x="10191" y="1520"/>
                    <a:pt x="10037" y="1520"/>
                  </a:cubicBezTo>
                  <a:lnTo>
                    <a:pt x="8992" y="1520"/>
                  </a:lnTo>
                  <a:lnTo>
                    <a:pt x="8992" y="976"/>
                  </a:lnTo>
                  <a:close/>
                  <a:moveTo>
                    <a:pt x="8420" y="544"/>
                  </a:moveTo>
                  <a:cubicBezTo>
                    <a:pt x="8434" y="544"/>
                    <a:pt x="8448" y="558"/>
                    <a:pt x="8448" y="558"/>
                  </a:cubicBezTo>
                  <a:lnTo>
                    <a:pt x="8448" y="2481"/>
                  </a:lnTo>
                  <a:cubicBezTo>
                    <a:pt x="8448" y="2635"/>
                    <a:pt x="8559" y="2760"/>
                    <a:pt x="8713" y="2760"/>
                  </a:cubicBezTo>
                  <a:cubicBezTo>
                    <a:pt x="8866" y="2760"/>
                    <a:pt x="8992" y="2635"/>
                    <a:pt x="8992" y="2481"/>
                  </a:cubicBezTo>
                  <a:lnTo>
                    <a:pt x="8992" y="2063"/>
                  </a:lnTo>
                  <a:lnTo>
                    <a:pt x="9772" y="2063"/>
                  </a:lnTo>
                  <a:lnTo>
                    <a:pt x="9772" y="3903"/>
                  </a:lnTo>
                  <a:cubicBezTo>
                    <a:pt x="9772" y="4363"/>
                    <a:pt x="9382" y="4754"/>
                    <a:pt x="8922" y="4754"/>
                  </a:cubicBezTo>
                  <a:lnTo>
                    <a:pt x="8825" y="4754"/>
                  </a:lnTo>
                  <a:cubicBezTo>
                    <a:pt x="8936" y="4419"/>
                    <a:pt x="8992" y="4085"/>
                    <a:pt x="8992" y="3722"/>
                  </a:cubicBezTo>
                  <a:lnTo>
                    <a:pt x="8992" y="3652"/>
                  </a:lnTo>
                  <a:cubicBezTo>
                    <a:pt x="8992" y="3499"/>
                    <a:pt x="8866" y="3373"/>
                    <a:pt x="8713" y="3373"/>
                  </a:cubicBezTo>
                  <a:cubicBezTo>
                    <a:pt x="8559" y="3373"/>
                    <a:pt x="8448" y="3499"/>
                    <a:pt x="8448" y="3652"/>
                  </a:cubicBezTo>
                  <a:lnTo>
                    <a:pt x="8448" y="3722"/>
                  </a:lnTo>
                  <a:cubicBezTo>
                    <a:pt x="8448" y="5227"/>
                    <a:pt x="7221" y="6454"/>
                    <a:pt x="5702" y="6454"/>
                  </a:cubicBezTo>
                  <a:cubicBezTo>
                    <a:pt x="4197" y="6454"/>
                    <a:pt x="2970" y="5227"/>
                    <a:pt x="2970" y="3722"/>
                  </a:cubicBezTo>
                  <a:lnTo>
                    <a:pt x="2970" y="558"/>
                  </a:lnTo>
                  <a:cubicBezTo>
                    <a:pt x="2970" y="558"/>
                    <a:pt x="2984" y="544"/>
                    <a:pt x="2998" y="544"/>
                  </a:cubicBezTo>
                  <a:close/>
                  <a:moveTo>
                    <a:pt x="6009" y="6984"/>
                  </a:moveTo>
                  <a:lnTo>
                    <a:pt x="6009" y="8879"/>
                  </a:lnTo>
                  <a:lnTo>
                    <a:pt x="5409" y="8879"/>
                  </a:lnTo>
                  <a:lnTo>
                    <a:pt x="5409" y="6984"/>
                  </a:lnTo>
                  <a:cubicBezTo>
                    <a:pt x="5507" y="6997"/>
                    <a:pt x="5604" y="6997"/>
                    <a:pt x="5702" y="6997"/>
                  </a:cubicBezTo>
                  <a:cubicBezTo>
                    <a:pt x="5814" y="6997"/>
                    <a:pt x="5911" y="6997"/>
                    <a:pt x="6009" y="6984"/>
                  </a:cubicBezTo>
                  <a:close/>
                  <a:moveTo>
                    <a:pt x="7472" y="9422"/>
                  </a:moveTo>
                  <a:lnTo>
                    <a:pt x="7472" y="10342"/>
                  </a:lnTo>
                  <a:lnTo>
                    <a:pt x="3904" y="10342"/>
                  </a:lnTo>
                  <a:lnTo>
                    <a:pt x="3904" y="9422"/>
                  </a:lnTo>
                  <a:close/>
                  <a:moveTo>
                    <a:pt x="2998" y="0"/>
                  </a:moveTo>
                  <a:cubicBezTo>
                    <a:pt x="2719" y="0"/>
                    <a:pt x="2496" y="182"/>
                    <a:pt x="2441" y="433"/>
                  </a:cubicBezTo>
                  <a:lnTo>
                    <a:pt x="1116" y="433"/>
                  </a:lnTo>
                  <a:cubicBezTo>
                    <a:pt x="503" y="433"/>
                    <a:pt x="1" y="920"/>
                    <a:pt x="1" y="1533"/>
                  </a:cubicBezTo>
                  <a:lnTo>
                    <a:pt x="1" y="3903"/>
                  </a:lnTo>
                  <a:cubicBezTo>
                    <a:pt x="1" y="5269"/>
                    <a:pt x="1116" y="6398"/>
                    <a:pt x="2496" y="6398"/>
                  </a:cubicBezTo>
                  <a:lnTo>
                    <a:pt x="3807" y="6398"/>
                  </a:lnTo>
                  <a:cubicBezTo>
                    <a:pt x="4113" y="6621"/>
                    <a:pt x="4476" y="6789"/>
                    <a:pt x="4866" y="6886"/>
                  </a:cubicBezTo>
                  <a:lnTo>
                    <a:pt x="4866" y="8879"/>
                  </a:lnTo>
                  <a:lnTo>
                    <a:pt x="3862" y="8879"/>
                  </a:lnTo>
                  <a:cubicBezTo>
                    <a:pt x="3584" y="8879"/>
                    <a:pt x="3361" y="9102"/>
                    <a:pt x="3361" y="9381"/>
                  </a:cubicBezTo>
                  <a:lnTo>
                    <a:pt x="3361" y="10426"/>
                  </a:lnTo>
                  <a:cubicBezTo>
                    <a:pt x="3361" y="10677"/>
                    <a:pt x="3569" y="10887"/>
                    <a:pt x="3820" y="10887"/>
                  </a:cubicBezTo>
                  <a:lnTo>
                    <a:pt x="7556" y="10887"/>
                  </a:lnTo>
                  <a:cubicBezTo>
                    <a:pt x="7806" y="10887"/>
                    <a:pt x="8016" y="10677"/>
                    <a:pt x="8016" y="10426"/>
                  </a:cubicBezTo>
                  <a:lnTo>
                    <a:pt x="8016" y="9381"/>
                  </a:lnTo>
                  <a:cubicBezTo>
                    <a:pt x="8016" y="9102"/>
                    <a:pt x="7793" y="8879"/>
                    <a:pt x="7514" y="8879"/>
                  </a:cubicBezTo>
                  <a:lnTo>
                    <a:pt x="6552" y="8879"/>
                  </a:lnTo>
                  <a:lnTo>
                    <a:pt x="6552" y="6886"/>
                  </a:lnTo>
                  <a:cubicBezTo>
                    <a:pt x="6942" y="6789"/>
                    <a:pt x="7291" y="6621"/>
                    <a:pt x="7611" y="6398"/>
                  </a:cubicBezTo>
                  <a:lnTo>
                    <a:pt x="8922" y="6398"/>
                  </a:lnTo>
                  <a:cubicBezTo>
                    <a:pt x="10288" y="6398"/>
                    <a:pt x="11417" y="5269"/>
                    <a:pt x="11417" y="3903"/>
                  </a:cubicBezTo>
                  <a:lnTo>
                    <a:pt x="11417" y="1533"/>
                  </a:lnTo>
                  <a:cubicBezTo>
                    <a:pt x="11417" y="920"/>
                    <a:pt x="10915" y="433"/>
                    <a:pt x="10302" y="433"/>
                  </a:cubicBezTo>
                  <a:lnTo>
                    <a:pt x="8977" y="433"/>
                  </a:lnTo>
                  <a:cubicBezTo>
                    <a:pt x="8908" y="182"/>
                    <a:pt x="8685" y="0"/>
                    <a:pt x="84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1"/>
            <p:cNvSpPr/>
            <p:nvPr/>
          </p:nvSpPr>
          <p:spPr>
            <a:xfrm>
              <a:off x="3548622" y="1290834"/>
              <a:ext cx="83248" cy="79018"/>
            </a:xfrm>
            <a:custGeom>
              <a:rect b="b" l="l" r="r" t="t"/>
              <a:pathLst>
                <a:path extrusionOk="0" h="3586" w="3778">
                  <a:moveTo>
                    <a:pt x="1882" y="753"/>
                  </a:moveTo>
                  <a:lnTo>
                    <a:pt x="2147" y="1269"/>
                  </a:lnTo>
                  <a:cubicBezTo>
                    <a:pt x="2202" y="1394"/>
                    <a:pt x="2314" y="1464"/>
                    <a:pt x="2440" y="1492"/>
                  </a:cubicBezTo>
                  <a:lnTo>
                    <a:pt x="3025" y="1576"/>
                  </a:lnTo>
                  <a:lnTo>
                    <a:pt x="2593" y="1979"/>
                  </a:lnTo>
                  <a:cubicBezTo>
                    <a:pt x="2509" y="2063"/>
                    <a:pt x="2468" y="2203"/>
                    <a:pt x="2481" y="2329"/>
                  </a:cubicBezTo>
                  <a:lnTo>
                    <a:pt x="2593" y="2899"/>
                  </a:lnTo>
                  <a:lnTo>
                    <a:pt x="2063" y="2635"/>
                  </a:lnTo>
                  <a:cubicBezTo>
                    <a:pt x="2007" y="2607"/>
                    <a:pt x="1951" y="2579"/>
                    <a:pt x="1882" y="2579"/>
                  </a:cubicBezTo>
                  <a:cubicBezTo>
                    <a:pt x="1827" y="2579"/>
                    <a:pt x="1756" y="2607"/>
                    <a:pt x="1701" y="2635"/>
                  </a:cubicBezTo>
                  <a:lnTo>
                    <a:pt x="1185" y="2899"/>
                  </a:lnTo>
                  <a:lnTo>
                    <a:pt x="1282" y="2329"/>
                  </a:lnTo>
                  <a:cubicBezTo>
                    <a:pt x="1310" y="2203"/>
                    <a:pt x="1269" y="2063"/>
                    <a:pt x="1171" y="1979"/>
                  </a:cubicBezTo>
                  <a:lnTo>
                    <a:pt x="753" y="1576"/>
                  </a:lnTo>
                  <a:lnTo>
                    <a:pt x="1338" y="1492"/>
                  </a:lnTo>
                  <a:cubicBezTo>
                    <a:pt x="1464" y="1464"/>
                    <a:pt x="1576" y="1394"/>
                    <a:pt x="1631" y="1269"/>
                  </a:cubicBezTo>
                  <a:lnTo>
                    <a:pt x="1882" y="753"/>
                  </a:lnTo>
                  <a:close/>
                  <a:moveTo>
                    <a:pt x="1882" y="0"/>
                  </a:moveTo>
                  <a:cubicBezTo>
                    <a:pt x="1743" y="0"/>
                    <a:pt x="1604" y="84"/>
                    <a:pt x="1533" y="223"/>
                  </a:cubicBezTo>
                  <a:lnTo>
                    <a:pt x="1171" y="963"/>
                  </a:lnTo>
                  <a:lnTo>
                    <a:pt x="362" y="1074"/>
                  </a:lnTo>
                  <a:cubicBezTo>
                    <a:pt x="210" y="1102"/>
                    <a:pt x="84" y="1199"/>
                    <a:pt x="42" y="1338"/>
                  </a:cubicBezTo>
                  <a:cubicBezTo>
                    <a:pt x="0" y="1478"/>
                    <a:pt x="42" y="1632"/>
                    <a:pt x="139" y="1743"/>
                  </a:cubicBezTo>
                  <a:lnTo>
                    <a:pt x="739" y="2314"/>
                  </a:lnTo>
                  <a:lnTo>
                    <a:pt x="600" y="3122"/>
                  </a:lnTo>
                  <a:cubicBezTo>
                    <a:pt x="572" y="3276"/>
                    <a:pt x="628" y="3416"/>
                    <a:pt x="753" y="3513"/>
                  </a:cubicBezTo>
                  <a:cubicBezTo>
                    <a:pt x="823" y="3555"/>
                    <a:pt x="892" y="3583"/>
                    <a:pt x="976" y="3583"/>
                  </a:cubicBezTo>
                  <a:cubicBezTo>
                    <a:pt x="1031" y="3583"/>
                    <a:pt x="1102" y="3568"/>
                    <a:pt x="1158" y="3541"/>
                  </a:cubicBezTo>
                  <a:lnTo>
                    <a:pt x="1882" y="3150"/>
                  </a:lnTo>
                  <a:lnTo>
                    <a:pt x="2620" y="3541"/>
                  </a:lnTo>
                  <a:cubicBezTo>
                    <a:pt x="2675" y="3571"/>
                    <a:pt x="2734" y="3585"/>
                    <a:pt x="2794" y="3585"/>
                  </a:cubicBezTo>
                  <a:cubicBezTo>
                    <a:pt x="2873" y="3585"/>
                    <a:pt x="2954" y="3560"/>
                    <a:pt x="3025" y="3513"/>
                  </a:cubicBezTo>
                  <a:cubicBezTo>
                    <a:pt x="3150" y="3416"/>
                    <a:pt x="3206" y="3276"/>
                    <a:pt x="3178" y="3122"/>
                  </a:cubicBezTo>
                  <a:lnTo>
                    <a:pt x="3039" y="2314"/>
                  </a:lnTo>
                  <a:lnTo>
                    <a:pt x="3639" y="1743"/>
                  </a:lnTo>
                  <a:cubicBezTo>
                    <a:pt x="3736" y="1632"/>
                    <a:pt x="3778" y="1478"/>
                    <a:pt x="3736" y="1338"/>
                  </a:cubicBezTo>
                  <a:cubicBezTo>
                    <a:pt x="3680" y="1199"/>
                    <a:pt x="3568" y="1102"/>
                    <a:pt x="3416" y="1074"/>
                  </a:cubicBezTo>
                  <a:lnTo>
                    <a:pt x="2607" y="963"/>
                  </a:lnTo>
                  <a:lnTo>
                    <a:pt x="2230" y="223"/>
                  </a:lnTo>
                  <a:cubicBezTo>
                    <a:pt x="2174" y="84"/>
                    <a:pt x="2035" y="0"/>
                    <a:pt x="1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51"/>
          <p:cNvGrpSpPr/>
          <p:nvPr/>
        </p:nvGrpSpPr>
        <p:grpSpPr>
          <a:xfrm>
            <a:off x="5379781" y="1859010"/>
            <a:ext cx="412495" cy="412187"/>
            <a:chOff x="2730110" y="1911560"/>
            <a:chExt cx="412495" cy="412187"/>
          </a:xfrm>
        </p:grpSpPr>
        <p:sp>
          <p:nvSpPr>
            <p:cNvPr id="1131" name="Google Shape;1131;p51"/>
            <p:cNvSpPr/>
            <p:nvPr/>
          </p:nvSpPr>
          <p:spPr>
            <a:xfrm>
              <a:off x="2730110" y="1911560"/>
              <a:ext cx="353530" cy="353221"/>
            </a:xfrm>
            <a:custGeom>
              <a:rect b="b" l="l" r="r" t="t"/>
              <a:pathLst>
                <a:path extrusionOk="0" h="16030" w="16044">
                  <a:moveTo>
                    <a:pt x="14370" y="544"/>
                  </a:moveTo>
                  <a:cubicBezTo>
                    <a:pt x="14984" y="544"/>
                    <a:pt x="15485" y="1045"/>
                    <a:pt x="15485" y="1659"/>
                  </a:cubicBezTo>
                  <a:lnTo>
                    <a:pt x="15485" y="7736"/>
                  </a:lnTo>
                  <a:lnTo>
                    <a:pt x="12558" y="7736"/>
                  </a:lnTo>
                  <a:cubicBezTo>
                    <a:pt x="12307" y="7736"/>
                    <a:pt x="12112" y="7945"/>
                    <a:pt x="12112" y="8196"/>
                  </a:cubicBezTo>
                  <a:lnTo>
                    <a:pt x="12112" y="8600"/>
                  </a:lnTo>
                  <a:cubicBezTo>
                    <a:pt x="12112" y="8698"/>
                    <a:pt x="12155" y="8782"/>
                    <a:pt x="12238" y="8838"/>
                  </a:cubicBezTo>
                  <a:cubicBezTo>
                    <a:pt x="12307" y="8879"/>
                    <a:pt x="12363" y="8977"/>
                    <a:pt x="12378" y="9074"/>
                  </a:cubicBezTo>
                  <a:cubicBezTo>
                    <a:pt x="12391" y="9172"/>
                    <a:pt x="12350" y="9256"/>
                    <a:pt x="12280" y="9325"/>
                  </a:cubicBezTo>
                  <a:cubicBezTo>
                    <a:pt x="12161" y="9444"/>
                    <a:pt x="12005" y="9503"/>
                    <a:pt x="11848" y="9503"/>
                  </a:cubicBezTo>
                  <a:cubicBezTo>
                    <a:pt x="11691" y="9503"/>
                    <a:pt x="11534" y="9444"/>
                    <a:pt x="11415" y="9325"/>
                  </a:cubicBezTo>
                  <a:cubicBezTo>
                    <a:pt x="11346" y="9256"/>
                    <a:pt x="11318" y="9172"/>
                    <a:pt x="11318" y="9074"/>
                  </a:cubicBezTo>
                  <a:cubicBezTo>
                    <a:pt x="11332" y="8977"/>
                    <a:pt x="11388" y="8879"/>
                    <a:pt x="11471" y="8838"/>
                  </a:cubicBezTo>
                  <a:cubicBezTo>
                    <a:pt x="11541" y="8782"/>
                    <a:pt x="11597" y="8698"/>
                    <a:pt x="11597" y="8600"/>
                  </a:cubicBezTo>
                  <a:lnTo>
                    <a:pt x="11597" y="8196"/>
                  </a:lnTo>
                  <a:cubicBezTo>
                    <a:pt x="11597" y="7945"/>
                    <a:pt x="11388" y="7736"/>
                    <a:pt x="11137" y="7736"/>
                  </a:cubicBezTo>
                  <a:lnTo>
                    <a:pt x="8293" y="7736"/>
                  </a:lnTo>
                  <a:lnTo>
                    <a:pt x="8293" y="4990"/>
                  </a:lnTo>
                  <a:lnTo>
                    <a:pt x="8475" y="4990"/>
                  </a:lnTo>
                  <a:cubicBezTo>
                    <a:pt x="8614" y="5143"/>
                    <a:pt x="8809" y="5241"/>
                    <a:pt x="9018" y="5255"/>
                  </a:cubicBezTo>
                  <a:cubicBezTo>
                    <a:pt x="9048" y="5258"/>
                    <a:pt x="9078" y="5259"/>
                    <a:pt x="9108" y="5259"/>
                  </a:cubicBezTo>
                  <a:cubicBezTo>
                    <a:pt x="9342" y="5259"/>
                    <a:pt x="9568" y="5165"/>
                    <a:pt x="9729" y="5004"/>
                  </a:cubicBezTo>
                  <a:cubicBezTo>
                    <a:pt x="10175" y="4544"/>
                    <a:pt x="10175" y="3820"/>
                    <a:pt x="9729" y="3374"/>
                  </a:cubicBezTo>
                  <a:cubicBezTo>
                    <a:pt x="9568" y="3200"/>
                    <a:pt x="9342" y="3104"/>
                    <a:pt x="9107" y="3104"/>
                  </a:cubicBezTo>
                  <a:cubicBezTo>
                    <a:pt x="9077" y="3104"/>
                    <a:pt x="9048" y="3105"/>
                    <a:pt x="9018" y="3108"/>
                  </a:cubicBezTo>
                  <a:cubicBezTo>
                    <a:pt x="8809" y="3136"/>
                    <a:pt x="8614" y="3220"/>
                    <a:pt x="8475" y="3374"/>
                  </a:cubicBezTo>
                  <a:lnTo>
                    <a:pt x="8293" y="3374"/>
                  </a:lnTo>
                  <a:lnTo>
                    <a:pt x="8293" y="544"/>
                  </a:lnTo>
                  <a:close/>
                  <a:moveTo>
                    <a:pt x="7750" y="544"/>
                  </a:moveTo>
                  <a:lnTo>
                    <a:pt x="7750" y="3471"/>
                  </a:lnTo>
                  <a:cubicBezTo>
                    <a:pt x="7750" y="3722"/>
                    <a:pt x="7945" y="3931"/>
                    <a:pt x="8196" y="3931"/>
                  </a:cubicBezTo>
                  <a:lnTo>
                    <a:pt x="8614" y="3931"/>
                  </a:lnTo>
                  <a:cubicBezTo>
                    <a:pt x="8698" y="3931"/>
                    <a:pt x="8795" y="3875"/>
                    <a:pt x="8837" y="3805"/>
                  </a:cubicBezTo>
                  <a:cubicBezTo>
                    <a:pt x="8893" y="3722"/>
                    <a:pt x="8977" y="3666"/>
                    <a:pt x="9074" y="3652"/>
                  </a:cubicBezTo>
                  <a:cubicBezTo>
                    <a:pt x="9172" y="3652"/>
                    <a:pt x="9269" y="3680"/>
                    <a:pt x="9339" y="3749"/>
                  </a:cubicBezTo>
                  <a:cubicBezTo>
                    <a:pt x="9576" y="3987"/>
                    <a:pt x="9576" y="4377"/>
                    <a:pt x="9339" y="4614"/>
                  </a:cubicBezTo>
                  <a:cubicBezTo>
                    <a:pt x="9278" y="4675"/>
                    <a:pt x="9196" y="4714"/>
                    <a:pt x="9111" y="4714"/>
                  </a:cubicBezTo>
                  <a:cubicBezTo>
                    <a:pt x="9098" y="4714"/>
                    <a:pt x="9086" y="4713"/>
                    <a:pt x="9074" y="4712"/>
                  </a:cubicBezTo>
                  <a:cubicBezTo>
                    <a:pt x="8977" y="4697"/>
                    <a:pt x="8893" y="4641"/>
                    <a:pt x="8837" y="4572"/>
                  </a:cubicBezTo>
                  <a:cubicBezTo>
                    <a:pt x="8795" y="4489"/>
                    <a:pt x="8698" y="4446"/>
                    <a:pt x="8614" y="4446"/>
                  </a:cubicBezTo>
                  <a:lnTo>
                    <a:pt x="8196" y="4446"/>
                  </a:lnTo>
                  <a:cubicBezTo>
                    <a:pt x="7945" y="4446"/>
                    <a:pt x="7750" y="4641"/>
                    <a:pt x="7750" y="4892"/>
                  </a:cubicBezTo>
                  <a:lnTo>
                    <a:pt x="7750" y="7736"/>
                  </a:lnTo>
                  <a:lnTo>
                    <a:pt x="7178" y="7736"/>
                  </a:lnTo>
                  <a:cubicBezTo>
                    <a:pt x="7025" y="7736"/>
                    <a:pt x="6914" y="7862"/>
                    <a:pt x="6914" y="8015"/>
                  </a:cubicBezTo>
                  <a:cubicBezTo>
                    <a:pt x="6914" y="8168"/>
                    <a:pt x="7025" y="8280"/>
                    <a:pt x="7178" y="8280"/>
                  </a:cubicBezTo>
                  <a:lnTo>
                    <a:pt x="7750" y="8280"/>
                  </a:lnTo>
                  <a:lnTo>
                    <a:pt x="7750" y="11068"/>
                  </a:lnTo>
                  <a:cubicBezTo>
                    <a:pt x="7750" y="11081"/>
                    <a:pt x="7736" y="11096"/>
                    <a:pt x="7722" y="11096"/>
                  </a:cubicBezTo>
                  <a:lnTo>
                    <a:pt x="7568" y="11096"/>
                  </a:lnTo>
                  <a:cubicBezTo>
                    <a:pt x="7416" y="10942"/>
                    <a:pt x="7234" y="10845"/>
                    <a:pt x="7025" y="10817"/>
                  </a:cubicBezTo>
                  <a:cubicBezTo>
                    <a:pt x="6995" y="10814"/>
                    <a:pt x="6965" y="10812"/>
                    <a:pt x="6936" y="10812"/>
                  </a:cubicBezTo>
                  <a:cubicBezTo>
                    <a:pt x="6701" y="10812"/>
                    <a:pt x="6475" y="10908"/>
                    <a:pt x="6314" y="11081"/>
                  </a:cubicBezTo>
                  <a:cubicBezTo>
                    <a:pt x="5868" y="11527"/>
                    <a:pt x="5868" y="12266"/>
                    <a:pt x="6314" y="12712"/>
                  </a:cubicBezTo>
                  <a:cubicBezTo>
                    <a:pt x="6475" y="12873"/>
                    <a:pt x="6701" y="12968"/>
                    <a:pt x="6936" y="12968"/>
                  </a:cubicBezTo>
                  <a:cubicBezTo>
                    <a:pt x="6965" y="12968"/>
                    <a:pt x="6995" y="12966"/>
                    <a:pt x="7025" y="12963"/>
                  </a:cubicBezTo>
                  <a:cubicBezTo>
                    <a:pt x="7234" y="12949"/>
                    <a:pt x="7416" y="12852"/>
                    <a:pt x="7568" y="12698"/>
                  </a:cubicBezTo>
                  <a:lnTo>
                    <a:pt x="7722" y="12698"/>
                  </a:lnTo>
                  <a:cubicBezTo>
                    <a:pt x="7736" y="12698"/>
                    <a:pt x="7750" y="12712"/>
                    <a:pt x="7750" y="12726"/>
                  </a:cubicBezTo>
                  <a:lnTo>
                    <a:pt x="7750" y="15486"/>
                  </a:lnTo>
                  <a:lnTo>
                    <a:pt x="1673" y="15486"/>
                  </a:lnTo>
                  <a:cubicBezTo>
                    <a:pt x="1045" y="15486"/>
                    <a:pt x="558" y="14984"/>
                    <a:pt x="558" y="14371"/>
                  </a:cubicBezTo>
                  <a:lnTo>
                    <a:pt x="558" y="8280"/>
                  </a:lnTo>
                  <a:lnTo>
                    <a:pt x="3303" y="8280"/>
                  </a:lnTo>
                  <a:cubicBezTo>
                    <a:pt x="3624" y="8280"/>
                    <a:pt x="3875" y="8029"/>
                    <a:pt x="3875" y="7708"/>
                  </a:cubicBezTo>
                  <a:lnTo>
                    <a:pt x="3875" y="7416"/>
                  </a:lnTo>
                  <a:cubicBezTo>
                    <a:pt x="3875" y="7332"/>
                    <a:pt x="3833" y="7249"/>
                    <a:pt x="3749" y="7193"/>
                  </a:cubicBezTo>
                  <a:cubicBezTo>
                    <a:pt x="3666" y="7137"/>
                    <a:pt x="3624" y="7053"/>
                    <a:pt x="3610" y="6955"/>
                  </a:cubicBezTo>
                  <a:cubicBezTo>
                    <a:pt x="3596" y="6858"/>
                    <a:pt x="3638" y="6760"/>
                    <a:pt x="3708" y="6691"/>
                  </a:cubicBezTo>
                  <a:cubicBezTo>
                    <a:pt x="3826" y="6572"/>
                    <a:pt x="3983" y="6513"/>
                    <a:pt x="4140" y="6513"/>
                  </a:cubicBezTo>
                  <a:cubicBezTo>
                    <a:pt x="4296" y="6513"/>
                    <a:pt x="4453" y="6572"/>
                    <a:pt x="4572" y="6691"/>
                  </a:cubicBezTo>
                  <a:cubicBezTo>
                    <a:pt x="4641" y="6760"/>
                    <a:pt x="4669" y="6858"/>
                    <a:pt x="4669" y="6955"/>
                  </a:cubicBezTo>
                  <a:cubicBezTo>
                    <a:pt x="4656" y="7053"/>
                    <a:pt x="4600" y="7137"/>
                    <a:pt x="4516" y="7193"/>
                  </a:cubicBezTo>
                  <a:cubicBezTo>
                    <a:pt x="4446" y="7249"/>
                    <a:pt x="4390" y="7332"/>
                    <a:pt x="4390" y="7416"/>
                  </a:cubicBezTo>
                  <a:lnTo>
                    <a:pt x="4390" y="7708"/>
                  </a:lnTo>
                  <a:cubicBezTo>
                    <a:pt x="4390" y="8029"/>
                    <a:pt x="4656" y="8280"/>
                    <a:pt x="4962" y="8280"/>
                  </a:cubicBezTo>
                  <a:lnTo>
                    <a:pt x="6022" y="8280"/>
                  </a:lnTo>
                  <a:cubicBezTo>
                    <a:pt x="6161" y="8280"/>
                    <a:pt x="6286" y="8168"/>
                    <a:pt x="6286" y="8015"/>
                  </a:cubicBezTo>
                  <a:cubicBezTo>
                    <a:pt x="6286" y="7862"/>
                    <a:pt x="6161" y="7736"/>
                    <a:pt x="6022" y="7736"/>
                  </a:cubicBezTo>
                  <a:lnTo>
                    <a:pt x="4962" y="7736"/>
                  </a:lnTo>
                  <a:cubicBezTo>
                    <a:pt x="4948" y="7736"/>
                    <a:pt x="4948" y="7722"/>
                    <a:pt x="4948" y="7708"/>
                  </a:cubicBezTo>
                  <a:lnTo>
                    <a:pt x="4948" y="7555"/>
                  </a:lnTo>
                  <a:cubicBezTo>
                    <a:pt x="5087" y="7416"/>
                    <a:pt x="5185" y="7221"/>
                    <a:pt x="5213" y="7011"/>
                  </a:cubicBezTo>
                  <a:cubicBezTo>
                    <a:pt x="5241" y="6747"/>
                    <a:pt x="5143" y="6481"/>
                    <a:pt x="4948" y="6301"/>
                  </a:cubicBezTo>
                  <a:cubicBezTo>
                    <a:pt x="4725" y="6078"/>
                    <a:pt x="4432" y="5966"/>
                    <a:pt x="4138" y="5966"/>
                  </a:cubicBezTo>
                  <a:cubicBezTo>
                    <a:pt x="3843" y="5966"/>
                    <a:pt x="3547" y="6078"/>
                    <a:pt x="3318" y="6301"/>
                  </a:cubicBezTo>
                  <a:cubicBezTo>
                    <a:pt x="3136" y="6481"/>
                    <a:pt x="3039" y="6747"/>
                    <a:pt x="3067" y="7011"/>
                  </a:cubicBezTo>
                  <a:cubicBezTo>
                    <a:pt x="3080" y="7221"/>
                    <a:pt x="3178" y="7416"/>
                    <a:pt x="3331" y="7555"/>
                  </a:cubicBezTo>
                  <a:lnTo>
                    <a:pt x="3331" y="7708"/>
                  </a:lnTo>
                  <a:cubicBezTo>
                    <a:pt x="3331" y="7722"/>
                    <a:pt x="3318" y="7736"/>
                    <a:pt x="3303" y="7736"/>
                  </a:cubicBezTo>
                  <a:lnTo>
                    <a:pt x="558" y="7736"/>
                  </a:lnTo>
                  <a:lnTo>
                    <a:pt x="558" y="1659"/>
                  </a:lnTo>
                  <a:cubicBezTo>
                    <a:pt x="558" y="1045"/>
                    <a:pt x="1045" y="544"/>
                    <a:pt x="1673" y="544"/>
                  </a:cubicBezTo>
                  <a:close/>
                  <a:moveTo>
                    <a:pt x="1673" y="1"/>
                  </a:moveTo>
                  <a:cubicBezTo>
                    <a:pt x="753" y="1"/>
                    <a:pt x="0" y="739"/>
                    <a:pt x="0" y="1659"/>
                  </a:cubicBezTo>
                  <a:lnTo>
                    <a:pt x="0" y="14371"/>
                  </a:lnTo>
                  <a:cubicBezTo>
                    <a:pt x="0" y="15277"/>
                    <a:pt x="753" y="16030"/>
                    <a:pt x="1673" y="16030"/>
                  </a:cubicBezTo>
                  <a:lnTo>
                    <a:pt x="7847" y="16030"/>
                  </a:lnTo>
                  <a:cubicBezTo>
                    <a:pt x="8098" y="16030"/>
                    <a:pt x="8293" y="15835"/>
                    <a:pt x="8293" y="15584"/>
                  </a:cubicBezTo>
                  <a:lnTo>
                    <a:pt x="8293" y="12726"/>
                  </a:lnTo>
                  <a:cubicBezTo>
                    <a:pt x="8293" y="12406"/>
                    <a:pt x="8042" y="12155"/>
                    <a:pt x="7722" y="12155"/>
                  </a:cubicBezTo>
                  <a:lnTo>
                    <a:pt x="7429" y="12155"/>
                  </a:lnTo>
                  <a:cubicBezTo>
                    <a:pt x="7332" y="12155"/>
                    <a:pt x="7248" y="12196"/>
                    <a:pt x="7206" y="12280"/>
                  </a:cubicBezTo>
                  <a:cubicBezTo>
                    <a:pt x="7150" y="12363"/>
                    <a:pt x="7067" y="12406"/>
                    <a:pt x="6970" y="12419"/>
                  </a:cubicBezTo>
                  <a:cubicBezTo>
                    <a:pt x="6957" y="12421"/>
                    <a:pt x="6944" y="12422"/>
                    <a:pt x="6931" y="12422"/>
                  </a:cubicBezTo>
                  <a:cubicBezTo>
                    <a:pt x="6846" y="12422"/>
                    <a:pt x="6765" y="12382"/>
                    <a:pt x="6704" y="12322"/>
                  </a:cubicBezTo>
                  <a:cubicBezTo>
                    <a:pt x="6468" y="12085"/>
                    <a:pt x="6468" y="11694"/>
                    <a:pt x="6704" y="11458"/>
                  </a:cubicBezTo>
                  <a:cubicBezTo>
                    <a:pt x="6774" y="11388"/>
                    <a:pt x="6871" y="11360"/>
                    <a:pt x="6970" y="11360"/>
                  </a:cubicBezTo>
                  <a:cubicBezTo>
                    <a:pt x="7067" y="11374"/>
                    <a:pt x="7150" y="11430"/>
                    <a:pt x="7206" y="11514"/>
                  </a:cubicBezTo>
                  <a:cubicBezTo>
                    <a:pt x="7248" y="11583"/>
                    <a:pt x="7332" y="11639"/>
                    <a:pt x="7429" y="11639"/>
                  </a:cubicBezTo>
                  <a:lnTo>
                    <a:pt x="7722" y="11639"/>
                  </a:lnTo>
                  <a:cubicBezTo>
                    <a:pt x="8042" y="11639"/>
                    <a:pt x="8293" y="11374"/>
                    <a:pt x="8293" y="11068"/>
                  </a:cubicBezTo>
                  <a:lnTo>
                    <a:pt x="8293" y="8280"/>
                  </a:lnTo>
                  <a:lnTo>
                    <a:pt x="11040" y="8280"/>
                  </a:lnTo>
                  <a:lnTo>
                    <a:pt x="11040" y="8475"/>
                  </a:lnTo>
                  <a:cubicBezTo>
                    <a:pt x="10886" y="8614"/>
                    <a:pt x="10802" y="8810"/>
                    <a:pt x="10774" y="9018"/>
                  </a:cubicBezTo>
                  <a:cubicBezTo>
                    <a:pt x="10746" y="9284"/>
                    <a:pt x="10844" y="9534"/>
                    <a:pt x="11040" y="9715"/>
                  </a:cubicBezTo>
                  <a:cubicBezTo>
                    <a:pt x="11263" y="9938"/>
                    <a:pt x="11555" y="10050"/>
                    <a:pt x="11850" y="10050"/>
                  </a:cubicBezTo>
                  <a:cubicBezTo>
                    <a:pt x="12144" y="10050"/>
                    <a:pt x="12440" y="9938"/>
                    <a:pt x="12670" y="9715"/>
                  </a:cubicBezTo>
                  <a:cubicBezTo>
                    <a:pt x="12852" y="9534"/>
                    <a:pt x="12949" y="9284"/>
                    <a:pt x="12921" y="9018"/>
                  </a:cubicBezTo>
                  <a:cubicBezTo>
                    <a:pt x="12907" y="8810"/>
                    <a:pt x="12809" y="8614"/>
                    <a:pt x="12656" y="8475"/>
                  </a:cubicBezTo>
                  <a:lnTo>
                    <a:pt x="12656" y="8280"/>
                  </a:lnTo>
                  <a:lnTo>
                    <a:pt x="15639" y="8280"/>
                  </a:lnTo>
                  <a:cubicBezTo>
                    <a:pt x="15862" y="8280"/>
                    <a:pt x="16043" y="8098"/>
                    <a:pt x="16043" y="7890"/>
                  </a:cubicBezTo>
                  <a:lnTo>
                    <a:pt x="16043" y="1659"/>
                  </a:lnTo>
                  <a:cubicBezTo>
                    <a:pt x="16043" y="739"/>
                    <a:pt x="15290" y="1"/>
                    <a:pt x="1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1"/>
            <p:cNvSpPr/>
            <p:nvPr/>
          </p:nvSpPr>
          <p:spPr>
            <a:xfrm>
              <a:off x="2918377" y="2140988"/>
              <a:ext cx="224228" cy="182758"/>
            </a:xfrm>
            <a:custGeom>
              <a:rect b="b" l="l" r="r" t="t"/>
              <a:pathLst>
                <a:path extrusionOk="0" h="8294" w="10176">
                  <a:moveTo>
                    <a:pt x="2174" y="0"/>
                  </a:moveTo>
                  <a:cubicBezTo>
                    <a:pt x="2007" y="0"/>
                    <a:pt x="1882" y="126"/>
                    <a:pt x="1882" y="293"/>
                  </a:cubicBezTo>
                  <a:lnTo>
                    <a:pt x="1882" y="1199"/>
                  </a:lnTo>
                  <a:cubicBezTo>
                    <a:pt x="1882" y="1353"/>
                    <a:pt x="2007" y="1477"/>
                    <a:pt x="2161" y="1477"/>
                  </a:cubicBezTo>
                  <a:cubicBezTo>
                    <a:pt x="2314" y="1477"/>
                    <a:pt x="2425" y="1353"/>
                    <a:pt x="2425" y="1199"/>
                  </a:cubicBezTo>
                  <a:lnTo>
                    <a:pt x="2425" y="544"/>
                  </a:lnTo>
                  <a:lnTo>
                    <a:pt x="5185" y="544"/>
                  </a:lnTo>
                  <a:lnTo>
                    <a:pt x="5185" y="725"/>
                  </a:lnTo>
                  <a:cubicBezTo>
                    <a:pt x="5032" y="879"/>
                    <a:pt x="4934" y="1059"/>
                    <a:pt x="4906" y="1269"/>
                  </a:cubicBezTo>
                  <a:cubicBezTo>
                    <a:pt x="4879" y="1533"/>
                    <a:pt x="4977" y="1799"/>
                    <a:pt x="5172" y="1979"/>
                  </a:cubicBezTo>
                  <a:cubicBezTo>
                    <a:pt x="5395" y="2202"/>
                    <a:pt x="5691" y="2314"/>
                    <a:pt x="5987" y="2314"/>
                  </a:cubicBezTo>
                  <a:cubicBezTo>
                    <a:pt x="6283" y="2314"/>
                    <a:pt x="6579" y="2202"/>
                    <a:pt x="6802" y="1979"/>
                  </a:cubicBezTo>
                  <a:cubicBezTo>
                    <a:pt x="6997" y="1799"/>
                    <a:pt x="7081" y="1533"/>
                    <a:pt x="7053" y="1269"/>
                  </a:cubicBezTo>
                  <a:cubicBezTo>
                    <a:pt x="7040" y="1059"/>
                    <a:pt x="6941" y="879"/>
                    <a:pt x="6789" y="725"/>
                  </a:cubicBezTo>
                  <a:lnTo>
                    <a:pt x="6789" y="544"/>
                  </a:lnTo>
                  <a:lnTo>
                    <a:pt x="9632" y="544"/>
                  </a:lnTo>
                  <a:lnTo>
                    <a:pt x="9632" y="6621"/>
                  </a:lnTo>
                  <a:cubicBezTo>
                    <a:pt x="9632" y="7235"/>
                    <a:pt x="9130" y="7736"/>
                    <a:pt x="8517" y="7736"/>
                  </a:cubicBezTo>
                  <a:lnTo>
                    <a:pt x="2425" y="7736"/>
                  </a:lnTo>
                  <a:lnTo>
                    <a:pt x="2425" y="4990"/>
                  </a:lnTo>
                  <a:cubicBezTo>
                    <a:pt x="2425" y="4670"/>
                    <a:pt x="2174" y="4419"/>
                    <a:pt x="1854" y="4419"/>
                  </a:cubicBezTo>
                  <a:lnTo>
                    <a:pt x="1561" y="4419"/>
                  </a:lnTo>
                  <a:cubicBezTo>
                    <a:pt x="1478" y="4419"/>
                    <a:pt x="1394" y="4460"/>
                    <a:pt x="1338" y="4544"/>
                  </a:cubicBezTo>
                  <a:cubicBezTo>
                    <a:pt x="1282" y="4614"/>
                    <a:pt x="1199" y="4670"/>
                    <a:pt x="1102" y="4683"/>
                  </a:cubicBezTo>
                  <a:cubicBezTo>
                    <a:pt x="1089" y="4685"/>
                    <a:pt x="1076" y="4686"/>
                    <a:pt x="1063" y="4686"/>
                  </a:cubicBezTo>
                  <a:cubicBezTo>
                    <a:pt x="978" y="4686"/>
                    <a:pt x="897" y="4646"/>
                    <a:pt x="836" y="4586"/>
                  </a:cubicBezTo>
                  <a:cubicBezTo>
                    <a:pt x="600" y="4349"/>
                    <a:pt x="600" y="3959"/>
                    <a:pt x="836" y="3722"/>
                  </a:cubicBezTo>
                  <a:cubicBezTo>
                    <a:pt x="907" y="3652"/>
                    <a:pt x="1004" y="3624"/>
                    <a:pt x="1102" y="3624"/>
                  </a:cubicBezTo>
                  <a:cubicBezTo>
                    <a:pt x="1199" y="3639"/>
                    <a:pt x="1282" y="3694"/>
                    <a:pt x="1338" y="3778"/>
                  </a:cubicBezTo>
                  <a:cubicBezTo>
                    <a:pt x="1394" y="3847"/>
                    <a:pt x="1478" y="3903"/>
                    <a:pt x="1561" y="3903"/>
                  </a:cubicBezTo>
                  <a:lnTo>
                    <a:pt x="1854" y="3903"/>
                  </a:lnTo>
                  <a:cubicBezTo>
                    <a:pt x="2174" y="3903"/>
                    <a:pt x="2425" y="3639"/>
                    <a:pt x="2425" y="3332"/>
                  </a:cubicBezTo>
                  <a:lnTo>
                    <a:pt x="2425" y="2370"/>
                  </a:lnTo>
                  <a:cubicBezTo>
                    <a:pt x="2425" y="2217"/>
                    <a:pt x="2314" y="2091"/>
                    <a:pt x="2161" y="2091"/>
                  </a:cubicBezTo>
                  <a:cubicBezTo>
                    <a:pt x="2007" y="2091"/>
                    <a:pt x="1882" y="2217"/>
                    <a:pt x="1882" y="2370"/>
                  </a:cubicBezTo>
                  <a:lnTo>
                    <a:pt x="1882" y="3332"/>
                  </a:lnTo>
                  <a:cubicBezTo>
                    <a:pt x="1882" y="3345"/>
                    <a:pt x="1868" y="3345"/>
                    <a:pt x="1854" y="3345"/>
                  </a:cubicBezTo>
                  <a:lnTo>
                    <a:pt x="1701" y="3345"/>
                  </a:lnTo>
                  <a:cubicBezTo>
                    <a:pt x="1561" y="3192"/>
                    <a:pt x="1366" y="3109"/>
                    <a:pt x="1158" y="3081"/>
                  </a:cubicBezTo>
                  <a:cubicBezTo>
                    <a:pt x="1128" y="3078"/>
                    <a:pt x="1098" y="3076"/>
                    <a:pt x="1068" y="3076"/>
                  </a:cubicBezTo>
                  <a:cubicBezTo>
                    <a:pt x="833" y="3076"/>
                    <a:pt x="607" y="3172"/>
                    <a:pt x="446" y="3345"/>
                  </a:cubicBezTo>
                  <a:cubicBezTo>
                    <a:pt x="0" y="3791"/>
                    <a:pt x="0" y="4516"/>
                    <a:pt x="446" y="4977"/>
                  </a:cubicBezTo>
                  <a:cubicBezTo>
                    <a:pt x="607" y="5137"/>
                    <a:pt x="834" y="5232"/>
                    <a:pt x="1068" y="5232"/>
                  </a:cubicBezTo>
                  <a:cubicBezTo>
                    <a:pt x="1098" y="5232"/>
                    <a:pt x="1128" y="5231"/>
                    <a:pt x="1158" y="5228"/>
                  </a:cubicBezTo>
                  <a:cubicBezTo>
                    <a:pt x="1366" y="5213"/>
                    <a:pt x="1561" y="5116"/>
                    <a:pt x="1701" y="4962"/>
                  </a:cubicBezTo>
                  <a:lnTo>
                    <a:pt x="1854" y="4962"/>
                  </a:lnTo>
                  <a:cubicBezTo>
                    <a:pt x="1868" y="4962"/>
                    <a:pt x="1882" y="4977"/>
                    <a:pt x="1882" y="4990"/>
                  </a:cubicBezTo>
                  <a:lnTo>
                    <a:pt x="1882" y="7820"/>
                  </a:lnTo>
                  <a:cubicBezTo>
                    <a:pt x="1882" y="8071"/>
                    <a:pt x="2091" y="8294"/>
                    <a:pt x="2356" y="8294"/>
                  </a:cubicBezTo>
                  <a:lnTo>
                    <a:pt x="8517" y="8294"/>
                  </a:lnTo>
                  <a:cubicBezTo>
                    <a:pt x="9423" y="8294"/>
                    <a:pt x="10175" y="7541"/>
                    <a:pt x="10175" y="6621"/>
                  </a:cubicBezTo>
                  <a:lnTo>
                    <a:pt x="10175" y="293"/>
                  </a:lnTo>
                  <a:cubicBezTo>
                    <a:pt x="10175" y="126"/>
                    <a:pt x="10036" y="0"/>
                    <a:pt x="9883" y="0"/>
                  </a:cubicBezTo>
                  <a:lnTo>
                    <a:pt x="6691" y="0"/>
                  </a:lnTo>
                  <a:cubicBezTo>
                    <a:pt x="6440" y="0"/>
                    <a:pt x="6245" y="195"/>
                    <a:pt x="6245" y="446"/>
                  </a:cubicBezTo>
                  <a:lnTo>
                    <a:pt x="6245" y="864"/>
                  </a:lnTo>
                  <a:cubicBezTo>
                    <a:pt x="6245" y="948"/>
                    <a:pt x="6287" y="1046"/>
                    <a:pt x="6371" y="1087"/>
                  </a:cubicBezTo>
                  <a:cubicBezTo>
                    <a:pt x="6454" y="1143"/>
                    <a:pt x="6510" y="1227"/>
                    <a:pt x="6510" y="1325"/>
                  </a:cubicBezTo>
                  <a:cubicBezTo>
                    <a:pt x="6523" y="1422"/>
                    <a:pt x="6482" y="1520"/>
                    <a:pt x="6412" y="1589"/>
                  </a:cubicBezTo>
                  <a:cubicBezTo>
                    <a:pt x="6294" y="1708"/>
                    <a:pt x="6137" y="1767"/>
                    <a:pt x="5980" y="1767"/>
                  </a:cubicBezTo>
                  <a:cubicBezTo>
                    <a:pt x="5823" y="1767"/>
                    <a:pt x="5666" y="1708"/>
                    <a:pt x="5548" y="1589"/>
                  </a:cubicBezTo>
                  <a:cubicBezTo>
                    <a:pt x="5478" y="1520"/>
                    <a:pt x="5451" y="1422"/>
                    <a:pt x="5464" y="1325"/>
                  </a:cubicBezTo>
                  <a:cubicBezTo>
                    <a:pt x="5464" y="1227"/>
                    <a:pt x="5520" y="1143"/>
                    <a:pt x="5603" y="1087"/>
                  </a:cubicBezTo>
                  <a:cubicBezTo>
                    <a:pt x="5687" y="1046"/>
                    <a:pt x="5729" y="948"/>
                    <a:pt x="5729" y="864"/>
                  </a:cubicBezTo>
                  <a:lnTo>
                    <a:pt x="5729" y="446"/>
                  </a:lnTo>
                  <a:cubicBezTo>
                    <a:pt x="5729" y="195"/>
                    <a:pt x="5520" y="0"/>
                    <a:pt x="5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1"/>
          <p:cNvGrpSpPr/>
          <p:nvPr/>
        </p:nvGrpSpPr>
        <p:grpSpPr>
          <a:xfrm>
            <a:off x="3406922" y="1858851"/>
            <a:ext cx="362123" cy="412495"/>
            <a:chOff x="3411939" y="1911251"/>
            <a:chExt cx="362123" cy="412495"/>
          </a:xfrm>
        </p:grpSpPr>
        <p:sp>
          <p:nvSpPr>
            <p:cNvPr id="1134" name="Google Shape;1134;p51"/>
            <p:cNvSpPr/>
            <p:nvPr/>
          </p:nvSpPr>
          <p:spPr>
            <a:xfrm>
              <a:off x="3635220" y="2156302"/>
              <a:ext cx="43034" cy="167444"/>
            </a:xfrm>
            <a:custGeom>
              <a:rect b="b" l="l" r="r" t="t"/>
              <a:pathLst>
                <a:path extrusionOk="0" h="7599" w="1953">
                  <a:moveTo>
                    <a:pt x="1631" y="0"/>
                  </a:moveTo>
                  <a:cubicBezTo>
                    <a:pt x="1529" y="0"/>
                    <a:pt x="1430" y="57"/>
                    <a:pt x="1381" y="156"/>
                  </a:cubicBezTo>
                  <a:cubicBezTo>
                    <a:pt x="1242" y="448"/>
                    <a:pt x="1060" y="713"/>
                    <a:pt x="865" y="964"/>
                  </a:cubicBezTo>
                  <a:lnTo>
                    <a:pt x="56" y="1981"/>
                  </a:lnTo>
                  <a:cubicBezTo>
                    <a:pt x="29" y="2024"/>
                    <a:pt x="1" y="2079"/>
                    <a:pt x="1" y="2148"/>
                  </a:cubicBezTo>
                  <a:lnTo>
                    <a:pt x="1" y="7320"/>
                  </a:lnTo>
                  <a:cubicBezTo>
                    <a:pt x="1" y="7473"/>
                    <a:pt x="127" y="7599"/>
                    <a:pt x="279" y="7599"/>
                  </a:cubicBezTo>
                  <a:cubicBezTo>
                    <a:pt x="433" y="7599"/>
                    <a:pt x="558" y="7473"/>
                    <a:pt x="558" y="7320"/>
                  </a:cubicBezTo>
                  <a:lnTo>
                    <a:pt x="558" y="2247"/>
                  </a:lnTo>
                  <a:lnTo>
                    <a:pt x="1298" y="1312"/>
                  </a:lnTo>
                  <a:cubicBezTo>
                    <a:pt x="1521" y="1033"/>
                    <a:pt x="1716" y="727"/>
                    <a:pt x="1883" y="407"/>
                  </a:cubicBezTo>
                  <a:cubicBezTo>
                    <a:pt x="1952" y="267"/>
                    <a:pt x="1896" y="100"/>
                    <a:pt x="1757" y="30"/>
                  </a:cubicBezTo>
                  <a:cubicBezTo>
                    <a:pt x="1716" y="10"/>
                    <a:pt x="1674" y="0"/>
                    <a:pt x="1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1"/>
            <p:cNvSpPr/>
            <p:nvPr/>
          </p:nvSpPr>
          <p:spPr>
            <a:xfrm>
              <a:off x="3513917" y="2023365"/>
              <a:ext cx="173856" cy="147436"/>
            </a:xfrm>
            <a:custGeom>
              <a:rect b="b" l="l" r="r" t="t"/>
              <a:pathLst>
                <a:path extrusionOk="0" h="6691" w="7890">
                  <a:moveTo>
                    <a:pt x="5980" y="781"/>
                  </a:moveTo>
                  <a:cubicBezTo>
                    <a:pt x="6273" y="781"/>
                    <a:pt x="6509" y="1032"/>
                    <a:pt x="6509" y="1324"/>
                  </a:cubicBezTo>
                  <a:lnTo>
                    <a:pt x="6509" y="2132"/>
                  </a:lnTo>
                  <a:lnTo>
                    <a:pt x="5437" y="2132"/>
                  </a:lnTo>
                  <a:lnTo>
                    <a:pt x="5437" y="1324"/>
                  </a:lnTo>
                  <a:cubicBezTo>
                    <a:pt x="5437" y="1032"/>
                    <a:pt x="5673" y="781"/>
                    <a:pt x="5980" y="781"/>
                  </a:cubicBezTo>
                  <a:close/>
                  <a:moveTo>
                    <a:pt x="4349" y="558"/>
                  </a:moveTo>
                  <a:cubicBezTo>
                    <a:pt x="4642" y="558"/>
                    <a:pt x="4879" y="809"/>
                    <a:pt x="4879" y="1101"/>
                  </a:cubicBezTo>
                  <a:lnTo>
                    <a:pt x="4879" y="2132"/>
                  </a:lnTo>
                  <a:lnTo>
                    <a:pt x="4669" y="2132"/>
                  </a:lnTo>
                  <a:cubicBezTo>
                    <a:pt x="4335" y="2132"/>
                    <a:pt x="4028" y="2272"/>
                    <a:pt x="3820" y="2495"/>
                  </a:cubicBezTo>
                  <a:lnTo>
                    <a:pt x="3820" y="1101"/>
                  </a:lnTo>
                  <a:cubicBezTo>
                    <a:pt x="3820" y="809"/>
                    <a:pt x="4056" y="558"/>
                    <a:pt x="4349" y="558"/>
                  </a:cubicBezTo>
                  <a:close/>
                  <a:moveTo>
                    <a:pt x="1101" y="948"/>
                  </a:moveTo>
                  <a:cubicBezTo>
                    <a:pt x="1394" y="948"/>
                    <a:pt x="1631" y="1184"/>
                    <a:pt x="1631" y="1478"/>
                  </a:cubicBezTo>
                  <a:lnTo>
                    <a:pt x="1631" y="2147"/>
                  </a:lnTo>
                  <a:cubicBezTo>
                    <a:pt x="1631" y="2439"/>
                    <a:pt x="1394" y="2676"/>
                    <a:pt x="1101" y="2676"/>
                  </a:cubicBezTo>
                  <a:cubicBezTo>
                    <a:pt x="794" y="2676"/>
                    <a:pt x="558" y="2439"/>
                    <a:pt x="558" y="2147"/>
                  </a:cubicBezTo>
                  <a:lnTo>
                    <a:pt x="558" y="1478"/>
                  </a:lnTo>
                  <a:cubicBezTo>
                    <a:pt x="558" y="1184"/>
                    <a:pt x="794" y="948"/>
                    <a:pt x="1101" y="948"/>
                  </a:cubicBezTo>
                  <a:close/>
                  <a:moveTo>
                    <a:pt x="2718" y="822"/>
                  </a:moveTo>
                  <a:cubicBezTo>
                    <a:pt x="3011" y="822"/>
                    <a:pt x="3262" y="1073"/>
                    <a:pt x="3262" y="1366"/>
                  </a:cubicBezTo>
                  <a:lnTo>
                    <a:pt x="3262" y="2286"/>
                  </a:lnTo>
                  <a:cubicBezTo>
                    <a:pt x="3262" y="2578"/>
                    <a:pt x="3011" y="2816"/>
                    <a:pt x="2718" y="2816"/>
                  </a:cubicBezTo>
                  <a:cubicBezTo>
                    <a:pt x="2426" y="2816"/>
                    <a:pt x="2188" y="2578"/>
                    <a:pt x="2188" y="2286"/>
                  </a:cubicBezTo>
                  <a:lnTo>
                    <a:pt x="2188" y="1366"/>
                  </a:lnTo>
                  <a:cubicBezTo>
                    <a:pt x="2188" y="1073"/>
                    <a:pt x="2426" y="822"/>
                    <a:pt x="2718" y="822"/>
                  </a:cubicBezTo>
                  <a:close/>
                  <a:moveTo>
                    <a:pt x="4349" y="0"/>
                  </a:moveTo>
                  <a:cubicBezTo>
                    <a:pt x="3959" y="0"/>
                    <a:pt x="3610" y="209"/>
                    <a:pt x="3415" y="515"/>
                  </a:cubicBezTo>
                  <a:cubicBezTo>
                    <a:pt x="3234" y="363"/>
                    <a:pt x="2983" y="264"/>
                    <a:pt x="2718" y="264"/>
                  </a:cubicBezTo>
                  <a:cubicBezTo>
                    <a:pt x="2370" y="264"/>
                    <a:pt x="2049" y="432"/>
                    <a:pt x="1854" y="697"/>
                  </a:cubicBezTo>
                  <a:cubicBezTo>
                    <a:pt x="1659" y="502"/>
                    <a:pt x="1394" y="390"/>
                    <a:pt x="1101" y="390"/>
                  </a:cubicBezTo>
                  <a:cubicBezTo>
                    <a:pt x="488" y="390"/>
                    <a:pt x="1" y="878"/>
                    <a:pt x="1" y="1478"/>
                  </a:cubicBezTo>
                  <a:lnTo>
                    <a:pt x="1" y="2147"/>
                  </a:lnTo>
                  <a:cubicBezTo>
                    <a:pt x="1" y="2745"/>
                    <a:pt x="488" y="3234"/>
                    <a:pt x="1101" y="3234"/>
                  </a:cubicBezTo>
                  <a:cubicBezTo>
                    <a:pt x="1380" y="3234"/>
                    <a:pt x="1645" y="3122"/>
                    <a:pt x="1840" y="2927"/>
                  </a:cubicBezTo>
                  <a:cubicBezTo>
                    <a:pt x="2049" y="3206"/>
                    <a:pt x="2370" y="3373"/>
                    <a:pt x="2718" y="3373"/>
                  </a:cubicBezTo>
                  <a:cubicBezTo>
                    <a:pt x="3039" y="3373"/>
                    <a:pt x="3331" y="3234"/>
                    <a:pt x="3526" y="3024"/>
                  </a:cubicBezTo>
                  <a:lnTo>
                    <a:pt x="3526" y="3024"/>
                  </a:lnTo>
                  <a:cubicBezTo>
                    <a:pt x="3499" y="3108"/>
                    <a:pt x="3485" y="3206"/>
                    <a:pt x="3485" y="3303"/>
                  </a:cubicBezTo>
                  <a:cubicBezTo>
                    <a:pt x="3485" y="3833"/>
                    <a:pt x="3833" y="4265"/>
                    <a:pt x="4294" y="4418"/>
                  </a:cubicBezTo>
                  <a:cubicBezTo>
                    <a:pt x="3792" y="4879"/>
                    <a:pt x="3485" y="5533"/>
                    <a:pt x="3485" y="6217"/>
                  </a:cubicBezTo>
                  <a:lnTo>
                    <a:pt x="3485" y="6412"/>
                  </a:lnTo>
                  <a:cubicBezTo>
                    <a:pt x="3485" y="6565"/>
                    <a:pt x="3610" y="6691"/>
                    <a:pt x="3764" y="6691"/>
                  </a:cubicBezTo>
                  <a:cubicBezTo>
                    <a:pt x="3917" y="6691"/>
                    <a:pt x="4043" y="6565"/>
                    <a:pt x="4043" y="6412"/>
                  </a:cubicBezTo>
                  <a:lnTo>
                    <a:pt x="4043" y="6217"/>
                  </a:lnTo>
                  <a:cubicBezTo>
                    <a:pt x="4043" y="5576"/>
                    <a:pt x="4391" y="4976"/>
                    <a:pt x="4920" y="4641"/>
                  </a:cubicBezTo>
                  <a:lnTo>
                    <a:pt x="5186" y="4488"/>
                  </a:lnTo>
                  <a:lnTo>
                    <a:pt x="5409" y="4488"/>
                  </a:lnTo>
                  <a:cubicBezTo>
                    <a:pt x="5561" y="4488"/>
                    <a:pt x="5687" y="4362"/>
                    <a:pt x="5687" y="4210"/>
                  </a:cubicBezTo>
                  <a:cubicBezTo>
                    <a:pt x="5687" y="4056"/>
                    <a:pt x="5561" y="3931"/>
                    <a:pt x="5409" y="3931"/>
                  </a:cubicBezTo>
                  <a:lnTo>
                    <a:pt x="4669" y="3931"/>
                  </a:lnTo>
                  <a:cubicBezTo>
                    <a:pt x="4322" y="3931"/>
                    <a:pt x="4043" y="3652"/>
                    <a:pt x="4043" y="3303"/>
                  </a:cubicBezTo>
                  <a:cubicBezTo>
                    <a:pt x="4043" y="2968"/>
                    <a:pt x="4322" y="2690"/>
                    <a:pt x="4669" y="2690"/>
                  </a:cubicBezTo>
                  <a:lnTo>
                    <a:pt x="6454" y="2690"/>
                  </a:lnTo>
                  <a:cubicBezTo>
                    <a:pt x="6942" y="2690"/>
                    <a:pt x="7332" y="3080"/>
                    <a:pt x="7332" y="3568"/>
                  </a:cubicBezTo>
                  <a:lnTo>
                    <a:pt x="7332" y="4251"/>
                  </a:lnTo>
                  <a:cubicBezTo>
                    <a:pt x="7332" y="4544"/>
                    <a:pt x="7304" y="4836"/>
                    <a:pt x="7249" y="5129"/>
                  </a:cubicBezTo>
                  <a:cubicBezTo>
                    <a:pt x="7206" y="5282"/>
                    <a:pt x="7304" y="5422"/>
                    <a:pt x="7457" y="5450"/>
                  </a:cubicBezTo>
                  <a:cubicBezTo>
                    <a:pt x="7485" y="5464"/>
                    <a:pt x="7499" y="5464"/>
                    <a:pt x="7513" y="5464"/>
                  </a:cubicBezTo>
                  <a:cubicBezTo>
                    <a:pt x="7652" y="5464"/>
                    <a:pt x="7764" y="5366"/>
                    <a:pt x="7792" y="5241"/>
                  </a:cubicBezTo>
                  <a:cubicBezTo>
                    <a:pt x="7862" y="4906"/>
                    <a:pt x="7890" y="4572"/>
                    <a:pt x="7890" y="4251"/>
                  </a:cubicBezTo>
                  <a:lnTo>
                    <a:pt x="7890" y="3568"/>
                  </a:lnTo>
                  <a:cubicBezTo>
                    <a:pt x="7890" y="2996"/>
                    <a:pt x="7555" y="2495"/>
                    <a:pt x="7067" y="2272"/>
                  </a:cubicBezTo>
                  <a:lnTo>
                    <a:pt x="7067" y="1324"/>
                  </a:lnTo>
                  <a:cubicBezTo>
                    <a:pt x="7067" y="725"/>
                    <a:pt x="6580" y="223"/>
                    <a:pt x="5980" y="223"/>
                  </a:cubicBezTo>
                  <a:cubicBezTo>
                    <a:pt x="5701" y="223"/>
                    <a:pt x="5450" y="335"/>
                    <a:pt x="5255" y="502"/>
                  </a:cubicBezTo>
                  <a:cubicBezTo>
                    <a:pt x="5060" y="195"/>
                    <a:pt x="4725" y="0"/>
                    <a:pt x="4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1"/>
            <p:cNvSpPr/>
            <p:nvPr/>
          </p:nvSpPr>
          <p:spPr>
            <a:xfrm>
              <a:off x="3515768" y="2099210"/>
              <a:ext cx="28557" cy="152681"/>
            </a:xfrm>
            <a:custGeom>
              <a:rect b="b" l="l" r="r" t="t"/>
              <a:pathLst>
                <a:path extrusionOk="0" h="6929" w="1296">
                  <a:moveTo>
                    <a:pt x="279" y="0"/>
                  </a:moveTo>
                  <a:cubicBezTo>
                    <a:pt x="125" y="0"/>
                    <a:pt x="0" y="126"/>
                    <a:pt x="0" y="294"/>
                  </a:cubicBezTo>
                  <a:lnTo>
                    <a:pt x="0" y="2273"/>
                  </a:lnTo>
                  <a:cubicBezTo>
                    <a:pt x="0" y="2872"/>
                    <a:pt x="209" y="3457"/>
                    <a:pt x="558" y="3946"/>
                  </a:cubicBezTo>
                  <a:lnTo>
                    <a:pt x="725" y="4169"/>
                  </a:lnTo>
                  <a:lnTo>
                    <a:pt x="725" y="6650"/>
                  </a:lnTo>
                  <a:cubicBezTo>
                    <a:pt x="725" y="6802"/>
                    <a:pt x="850" y="6928"/>
                    <a:pt x="1017" y="6928"/>
                  </a:cubicBezTo>
                  <a:cubicBezTo>
                    <a:pt x="1171" y="6928"/>
                    <a:pt x="1296" y="6802"/>
                    <a:pt x="1296" y="6650"/>
                  </a:cubicBezTo>
                  <a:lnTo>
                    <a:pt x="1296" y="4085"/>
                  </a:lnTo>
                  <a:cubicBezTo>
                    <a:pt x="1296" y="4015"/>
                    <a:pt x="1268" y="3959"/>
                    <a:pt x="1240" y="3918"/>
                  </a:cubicBezTo>
                  <a:lnTo>
                    <a:pt x="1004" y="3611"/>
                  </a:lnTo>
                  <a:cubicBezTo>
                    <a:pt x="725" y="3221"/>
                    <a:pt x="558" y="2747"/>
                    <a:pt x="558" y="2273"/>
                  </a:cubicBezTo>
                  <a:lnTo>
                    <a:pt x="558" y="294"/>
                  </a:lnTo>
                  <a:cubicBezTo>
                    <a:pt x="558" y="126"/>
                    <a:pt x="432"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1"/>
            <p:cNvSpPr/>
            <p:nvPr/>
          </p:nvSpPr>
          <p:spPr>
            <a:xfrm>
              <a:off x="3531721" y="2265993"/>
              <a:ext cx="12604" cy="57754"/>
            </a:xfrm>
            <a:custGeom>
              <a:rect b="b" l="l" r="r" t="t"/>
              <a:pathLst>
                <a:path extrusionOk="0" h="2621" w="572">
                  <a:moveTo>
                    <a:pt x="293" y="1"/>
                  </a:moveTo>
                  <a:cubicBezTo>
                    <a:pt x="126" y="1"/>
                    <a:pt x="1" y="125"/>
                    <a:pt x="1" y="279"/>
                  </a:cubicBezTo>
                  <a:lnTo>
                    <a:pt x="1" y="2342"/>
                  </a:lnTo>
                  <a:cubicBezTo>
                    <a:pt x="1" y="2495"/>
                    <a:pt x="126" y="2621"/>
                    <a:pt x="293" y="2621"/>
                  </a:cubicBezTo>
                  <a:cubicBezTo>
                    <a:pt x="447" y="2621"/>
                    <a:pt x="572" y="2495"/>
                    <a:pt x="572" y="2342"/>
                  </a:cubicBezTo>
                  <a:lnTo>
                    <a:pt x="572" y="279"/>
                  </a:lnTo>
                  <a:cubicBezTo>
                    <a:pt x="572" y="125"/>
                    <a:pt x="447" y="1"/>
                    <a:pt x="2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1"/>
            <p:cNvSpPr/>
            <p:nvPr/>
          </p:nvSpPr>
          <p:spPr>
            <a:xfrm>
              <a:off x="3460769" y="2030571"/>
              <a:ext cx="43343" cy="71107"/>
            </a:xfrm>
            <a:custGeom>
              <a:rect b="b" l="l" r="r" t="t"/>
              <a:pathLst>
                <a:path extrusionOk="0" h="3227" w="1967">
                  <a:moveTo>
                    <a:pt x="1665" y="0"/>
                  </a:moveTo>
                  <a:cubicBezTo>
                    <a:pt x="1589" y="0"/>
                    <a:pt x="1510" y="32"/>
                    <a:pt x="1450" y="91"/>
                  </a:cubicBezTo>
                  <a:cubicBezTo>
                    <a:pt x="1088" y="467"/>
                    <a:pt x="781" y="900"/>
                    <a:pt x="545" y="1359"/>
                  </a:cubicBezTo>
                  <a:cubicBezTo>
                    <a:pt x="294" y="1848"/>
                    <a:pt x="112" y="2363"/>
                    <a:pt x="28" y="2907"/>
                  </a:cubicBezTo>
                  <a:cubicBezTo>
                    <a:pt x="1" y="3060"/>
                    <a:pt x="99" y="3199"/>
                    <a:pt x="251" y="3227"/>
                  </a:cubicBezTo>
                  <a:lnTo>
                    <a:pt x="307" y="3227"/>
                  </a:lnTo>
                  <a:cubicBezTo>
                    <a:pt x="433" y="3227"/>
                    <a:pt x="558" y="3130"/>
                    <a:pt x="573" y="3004"/>
                  </a:cubicBezTo>
                  <a:cubicBezTo>
                    <a:pt x="656" y="2517"/>
                    <a:pt x="809" y="2056"/>
                    <a:pt x="1032" y="1610"/>
                  </a:cubicBezTo>
                  <a:cubicBezTo>
                    <a:pt x="1255" y="1192"/>
                    <a:pt x="1534" y="816"/>
                    <a:pt x="1855" y="467"/>
                  </a:cubicBezTo>
                  <a:cubicBezTo>
                    <a:pt x="1967" y="356"/>
                    <a:pt x="1952" y="188"/>
                    <a:pt x="1840" y="77"/>
                  </a:cubicBezTo>
                  <a:cubicBezTo>
                    <a:pt x="1795" y="25"/>
                    <a:pt x="1731" y="0"/>
                    <a:pt x="1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1"/>
            <p:cNvSpPr/>
            <p:nvPr/>
          </p:nvSpPr>
          <p:spPr>
            <a:xfrm>
              <a:off x="3578722" y="1944722"/>
              <a:ext cx="73729" cy="61147"/>
            </a:xfrm>
            <a:custGeom>
              <a:rect b="b" l="l" r="r" t="t"/>
              <a:pathLst>
                <a:path extrusionOk="0" h="2775" w="3346">
                  <a:moveTo>
                    <a:pt x="907" y="1"/>
                  </a:moveTo>
                  <a:cubicBezTo>
                    <a:pt x="823" y="1"/>
                    <a:pt x="753" y="42"/>
                    <a:pt x="697" y="98"/>
                  </a:cubicBezTo>
                  <a:lnTo>
                    <a:pt x="98" y="851"/>
                  </a:lnTo>
                  <a:cubicBezTo>
                    <a:pt x="0" y="977"/>
                    <a:pt x="15" y="1157"/>
                    <a:pt x="139" y="1241"/>
                  </a:cubicBezTo>
                  <a:cubicBezTo>
                    <a:pt x="188" y="1284"/>
                    <a:pt x="250" y="1305"/>
                    <a:pt x="313" y="1305"/>
                  </a:cubicBezTo>
                  <a:cubicBezTo>
                    <a:pt x="394" y="1305"/>
                    <a:pt x="475" y="1270"/>
                    <a:pt x="530" y="1200"/>
                  </a:cubicBezTo>
                  <a:lnTo>
                    <a:pt x="934" y="698"/>
                  </a:lnTo>
                  <a:lnTo>
                    <a:pt x="2830" y="2677"/>
                  </a:lnTo>
                  <a:cubicBezTo>
                    <a:pt x="2886" y="2733"/>
                    <a:pt x="2955" y="2774"/>
                    <a:pt x="3039" y="2774"/>
                  </a:cubicBezTo>
                  <a:cubicBezTo>
                    <a:pt x="3109" y="2774"/>
                    <a:pt x="3178" y="2746"/>
                    <a:pt x="3220" y="2690"/>
                  </a:cubicBezTo>
                  <a:cubicBezTo>
                    <a:pt x="3332" y="2579"/>
                    <a:pt x="3345" y="2412"/>
                    <a:pt x="3234" y="2300"/>
                  </a:cubicBezTo>
                  <a:lnTo>
                    <a:pt x="1115" y="84"/>
                  </a:lnTo>
                  <a:cubicBezTo>
                    <a:pt x="1059" y="29"/>
                    <a:pt x="990"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1"/>
            <p:cNvSpPr/>
            <p:nvPr/>
          </p:nvSpPr>
          <p:spPr>
            <a:xfrm>
              <a:off x="3688985" y="1974668"/>
              <a:ext cx="85077" cy="171256"/>
            </a:xfrm>
            <a:custGeom>
              <a:rect b="b" l="l" r="r" t="t"/>
              <a:pathLst>
                <a:path extrusionOk="0" h="7772" w="3861">
                  <a:moveTo>
                    <a:pt x="300" y="0"/>
                  </a:moveTo>
                  <a:cubicBezTo>
                    <a:pt x="231" y="0"/>
                    <a:pt x="164" y="25"/>
                    <a:pt x="112" y="77"/>
                  </a:cubicBezTo>
                  <a:cubicBezTo>
                    <a:pt x="1" y="188"/>
                    <a:pt x="1" y="356"/>
                    <a:pt x="112" y="467"/>
                  </a:cubicBezTo>
                  <a:lnTo>
                    <a:pt x="1060" y="1471"/>
                  </a:lnTo>
                  <a:cubicBezTo>
                    <a:pt x="2593" y="3074"/>
                    <a:pt x="3290" y="5249"/>
                    <a:pt x="2941" y="7451"/>
                  </a:cubicBezTo>
                  <a:cubicBezTo>
                    <a:pt x="2913" y="7604"/>
                    <a:pt x="3025" y="7743"/>
                    <a:pt x="3179" y="7771"/>
                  </a:cubicBezTo>
                  <a:lnTo>
                    <a:pt x="3220" y="7771"/>
                  </a:lnTo>
                  <a:cubicBezTo>
                    <a:pt x="3359" y="7771"/>
                    <a:pt x="3471" y="7674"/>
                    <a:pt x="3499" y="7535"/>
                  </a:cubicBezTo>
                  <a:cubicBezTo>
                    <a:pt x="3861" y="5165"/>
                    <a:pt x="3123" y="2809"/>
                    <a:pt x="1464" y="1081"/>
                  </a:cubicBezTo>
                  <a:lnTo>
                    <a:pt x="516" y="91"/>
                  </a:lnTo>
                  <a:cubicBezTo>
                    <a:pt x="456" y="32"/>
                    <a:pt x="377" y="0"/>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1"/>
            <p:cNvSpPr/>
            <p:nvPr/>
          </p:nvSpPr>
          <p:spPr>
            <a:xfrm>
              <a:off x="3411939" y="2133584"/>
              <a:ext cx="62359" cy="105393"/>
            </a:xfrm>
            <a:custGeom>
              <a:rect b="b" l="l" r="r" t="t"/>
              <a:pathLst>
                <a:path extrusionOk="0" h="4783" w="2830">
                  <a:moveTo>
                    <a:pt x="280" y="0"/>
                  </a:moveTo>
                  <a:cubicBezTo>
                    <a:pt x="271" y="0"/>
                    <a:pt x="261" y="1"/>
                    <a:pt x="252" y="1"/>
                  </a:cubicBezTo>
                  <a:cubicBezTo>
                    <a:pt x="98" y="29"/>
                    <a:pt x="1" y="169"/>
                    <a:pt x="29" y="323"/>
                  </a:cubicBezTo>
                  <a:cubicBezTo>
                    <a:pt x="293" y="2037"/>
                    <a:pt x="1088" y="3542"/>
                    <a:pt x="2328" y="4713"/>
                  </a:cubicBezTo>
                  <a:cubicBezTo>
                    <a:pt x="2384" y="4768"/>
                    <a:pt x="2454" y="4783"/>
                    <a:pt x="2523" y="4783"/>
                  </a:cubicBezTo>
                  <a:cubicBezTo>
                    <a:pt x="2594" y="4783"/>
                    <a:pt x="2663" y="4755"/>
                    <a:pt x="2718" y="4699"/>
                  </a:cubicBezTo>
                  <a:cubicBezTo>
                    <a:pt x="2830" y="4588"/>
                    <a:pt x="2817" y="4406"/>
                    <a:pt x="2705" y="4309"/>
                  </a:cubicBezTo>
                  <a:cubicBezTo>
                    <a:pt x="1562" y="3222"/>
                    <a:pt x="823" y="1813"/>
                    <a:pt x="572" y="239"/>
                  </a:cubicBezTo>
                  <a:cubicBezTo>
                    <a:pt x="559" y="95"/>
                    <a:pt x="423"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1"/>
            <p:cNvSpPr/>
            <p:nvPr/>
          </p:nvSpPr>
          <p:spPr>
            <a:xfrm>
              <a:off x="3505323" y="1911251"/>
              <a:ext cx="243266" cy="330811"/>
            </a:xfrm>
            <a:custGeom>
              <a:rect b="b" l="l" r="r" t="t"/>
              <a:pathLst>
                <a:path extrusionOk="0" h="15013" w="11040">
                  <a:moveTo>
                    <a:pt x="4167" y="0"/>
                  </a:moveTo>
                  <a:cubicBezTo>
                    <a:pt x="4000" y="15"/>
                    <a:pt x="3833" y="98"/>
                    <a:pt x="3721" y="238"/>
                  </a:cubicBezTo>
                  <a:lnTo>
                    <a:pt x="2355" y="1910"/>
                  </a:lnTo>
                  <a:lnTo>
                    <a:pt x="2314" y="1840"/>
                  </a:lnTo>
                  <a:cubicBezTo>
                    <a:pt x="2244" y="1701"/>
                    <a:pt x="2091" y="1603"/>
                    <a:pt x="1937" y="1576"/>
                  </a:cubicBezTo>
                  <a:cubicBezTo>
                    <a:pt x="1920" y="1574"/>
                    <a:pt x="1902" y="1573"/>
                    <a:pt x="1885" y="1573"/>
                  </a:cubicBezTo>
                  <a:cubicBezTo>
                    <a:pt x="1738" y="1573"/>
                    <a:pt x="1606" y="1629"/>
                    <a:pt x="1506" y="1728"/>
                  </a:cubicBezTo>
                  <a:lnTo>
                    <a:pt x="112" y="3178"/>
                  </a:lnTo>
                  <a:cubicBezTo>
                    <a:pt x="0" y="3289"/>
                    <a:pt x="0" y="3471"/>
                    <a:pt x="112" y="3583"/>
                  </a:cubicBezTo>
                  <a:cubicBezTo>
                    <a:pt x="166" y="3630"/>
                    <a:pt x="235" y="3654"/>
                    <a:pt x="304" y="3654"/>
                  </a:cubicBezTo>
                  <a:cubicBezTo>
                    <a:pt x="378" y="3654"/>
                    <a:pt x="451" y="3626"/>
                    <a:pt x="502" y="3568"/>
                  </a:cubicBezTo>
                  <a:lnTo>
                    <a:pt x="1854" y="2161"/>
                  </a:lnTo>
                  <a:lnTo>
                    <a:pt x="2063" y="2551"/>
                  </a:lnTo>
                  <a:cubicBezTo>
                    <a:pt x="2104" y="2635"/>
                    <a:pt x="2188" y="2691"/>
                    <a:pt x="2286" y="2691"/>
                  </a:cubicBezTo>
                  <a:cubicBezTo>
                    <a:pt x="2298" y="2692"/>
                    <a:pt x="2310" y="2693"/>
                    <a:pt x="2322" y="2693"/>
                  </a:cubicBezTo>
                  <a:cubicBezTo>
                    <a:pt x="2404" y="2693"/>
                    <a:pt x="2474" y="2654"/>
                    <a:pt x="2523" y="2593"/>
                  </a:cubicBezTo>
                  <a:lnTo>
                    <a:pt x="4154" y="585"/>
                  </a:lnTo>
                  <a:cubicBezTo>
                    <a:pt x="4167" y="572"/>
                    <a:pt x="4182" y="558"/>
                    <a:pt x="4195" y="558"/>
                  </a:cubicBezTo>
                  <a:cubicBezTo>
                    <a:pt x="4210" y="558"/>
                    <a:pt x="4223" y="572"/>
                    <a:pt x="4238" y="585"/>
                  </a:cubicBezTo>
                  <a:lnTo>
                    <a:pt x="8586" y="5116"/>
                  </a:lnTo>
                  <a:cubicBezTo>
                    <a:pt x="9882" y="6467"/>
                    <a:pt x="10468" y="8307"/>
                    <a:pt x="10175" y="10162"/>
                  </a:cubicBezTo>
                  <a:cubicBezTo>
                    <a:pt x="9882" y="12015"/>
                    <a:pt x="8782" y="13591"/>
                    <a:pt x="7122" y="14483"/>
                  </a:cubicBezTo>
                  <a:cubicBezTo>
                    <a:pt x="6997" y="14552"/>
                    <a:pt x="6942" y="14719"/>
                    <a:pt x="7011" y="14858"/>
                  </a:cubicBezTo>
                  <a:cubicBezTo>
                    <a:pt x="7067" y="14957"/>
                    <a:pt x="7165" y="15012"/>
                    <a:pt x="7262" y="15012"/>
                  </a:cubicBezTo>
                  <a:cubicBezTo>
                    <a:pt x="7304" y="15012"/>
                    <a:pt x="7345" y="14998"/>
                    <a:pt x="7401" y="14970"/>
                  </a:cubicBezTo>
                  <a:cubicBezTo>
                    <a:pt x="9200" y="13994"/>
                    <a:pt x="10412" y="12266"/>
                    <a:pt x="10718" y="10245"/>
                  </a:cubicBezTo>
                  <a:cubicBezTo>
                    <a:pt x="11040" y="8224"/>
                    <a:pt x="10412" y="6203"/>
                    <a:pt x="8990" y="4726"/>
                  </a:cubicBezTo>
                  <a:lnTo>
                    <a:pt x="4641" y="195"/>
                  </a:lnTo>
                  <a:cubicBezTo>
                    <a:pt x="4516" y="70"/>
                    <a:pt x="4349" y="0"/>
                    <a:pt x="4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3429765" y="1998466"/>
              <a:ext cx="90321" cy="243597"/>
            </a:xfrm>
            <a:custGeom>
              <a:rect b="b" l="l" r="r" t="t"/>
              <a:pathLst>
                <a:path extrusionOk="0" h="11055" w="4099">
                  <a:moveTo>
                    <a:pt x="2906" y="1"/>
                  </a:moveTo>
                  <a:cubicBezTo>
                    <a:pt x="2833" y="1"/>
                    <a:pt x="2760" y="28"/>
                    <a:pt x="2704" y="84"/>
                  </a:cubicBezTo>
                  <a:lnTo>
                    <a:pt x="2049" y="768"/>
                  </a:lnTo>
                  <a:cubicBezTo>
                    <a:pt x="642" y="2245"/>
                    <a:pt x="0" y="4266"/>
                    <a:pt x="320" y="6287"/>
                  </a:cubicBezTo>
                  <a:cubicBezTo>
                    <a:pt x="627" y="8308"/>
                    <a:pt x="1854" y="10036"/>
                    <a:pt x="3652" y="11012"/>
                  </a:cubicBezTo>
                  <a:cubicBezTo>
                    <a:pt x="3694" y="11040"/>
                    <a:pt x="3736" y="11054"/>
                    <a:pt x="3777" y="11054"/>
                  </a:cubicBezTo>
                  <a:cubicBezTo>
                    <a:pt x="3875" y="11054"/>
                    <a:pt x="3972" y="10999"/>
                    <a:pt x="4028" y="10900"/>
                  </a:cubicBezTo>
                  <a:cubicBezTo>
                    <a:pt x="4098" y="10761"/>
                    <a:pt x="4056" y="10594"/>
                    <a:pt x="3917" y="10525"/>
                  </a:cubicBezTo>
                  <a:cubicBezTo>
                    <a:pt x="2272" y="9633"/>
                    <a:pt x="1157" y="8057"/>
                    <a:pt x="865" y="6204"/>
                  </a:cubicBezTo>
                  <a:cubicBezTo>
                    <a:pt x="586" y="4349"/>
                    <a:pt x="1157" y="2509"/>
                    <a:pt x="2454" y="1158"/>
                  </a:cubicBezTo>
                  <a:lnTo>
                    <a:pt x="3108" y="474"/>
                  </a:lnTo>
                  <a:cubicBezTo>
                    <a:pt x="3220" y="363"/>
                    <a:pt x="3220" y="182"/>
                    <a:pt x="3108" y="84"/>
                  </a:cubicBezTo>
                  <a:cubicBezTo>
                    <a:pt x="3052" y="28"/>
                    <a:pt x="2979" y="1"/>
                    <a:pt x="2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51"/>
          <p:cNvGrpSpPr/>
          <p:nvPr/>
        </p:nvGrpSpPr>
        <p:grpSpPr>
          <a:xfrm>
            <a:off x="1441365" y="1858843"/>
            <a:ext cx="401456" cy="412495"/>
            <a:chOff x="2736544" y="2560843"/>
            <a:chExt cx="401456" cy="412495"/>
          </a:xfrm>
        </p:grpSpPr>
        <p:sp>
          <p:nvSpPr>
            <p:cNvPr id="1145" name="Google Shape;1145;p51"/>
            <p:cNvSpPr/>
            <p:nvPr/>
          </p:nvSpPr>
          <p:spPr>
            <a:xfrm>
              <a:off x="2736544" y="2828921"/>
              <a:ext cx="84174" cy="106032"/>
            </a:xfrm>
            <a:custGeom>
              <a:rect b="b" l="l" r="r" t="t"/>
              <a:pathLst>
                <a:path extrusionOk="0" h="4812" w="3820">
                  <a:moveTo>
                    <a:pt x="3526" y="1"/>
                  </a:moveTo>
                  <a:cubicBezTo>
                    <a:pt x="3456" y="1"/>
                    <a:pt x="3386" y="25"/>
                    <a:pt x="3332" y="73"/>
                  </a:cubicBezTo>
                  <a:cubicBezTo>
                    <a:pt x="2914" y="463"/>
                    <a:pt x="2580" y="922"/>
                    <a:pt x="2329" y="1438"/>
                  </a:cubicBezTo>
                  <a:lnTo>
                    <a:pt x="2203" y="1717"/>
                  </a:lnTo>
                  <a:lnTo>
                    <a:pt x="99" y="4366"/>
                  </a:lnTo>
                  <a:cubicBezTo>
                    <a:pt x="0" y="4490"/>
                    <a:pt x="28" y="4658"/>
                    <a:pt x="140" y="4756"/>
                  </a:cubicBezTo>
                  <a:cubicBezTo>
                    <a:pt x="196" y="4797"/>
                    <a:pt x="251" y="4812"/>
                    <a:pt x="322" y="4812"/>
                  </a:cubicBezTo>
                  <a:cubicBezTo>
                    <a:pt x="391" y="4812"/>
                    <a:pt x="474" y="4769"/>
                    <a:pt x="530" y="4713"/>
                  </a:cubicBezTo>
                  <a:lnTo>
                    <a:pt x="2649" y="2024"/>
                  </a:lnTo>
                  <a:cubicBezTo>
                    <a:pt x="2663" y="2009"/>
                    <a:pt x="2677" y="1996"/>
                    <a:pt x="2691" y="1968"/>
                  </a:cubicBezTo>
                  <a:lnTo>
                    <a:pt x="2831" y="1675"/>
                  </a:lnTo>
                  <a:cubicBezTo>
                    <a:pt x="3039" y="1215"/>
                    <a:pt x="3346" y="811"/>
                    <a:pt x="3708" y="476"/>
                  </a:cubicBezTo>
                  <a:cubicBezTo>
                    <a:pt x="3820" y="365"/>
                    <a:pt x="3820" y="197"/>
                    <a:pt x="3723" y="86"/>
                  </a:cubicBezTo>
                  <a:cubicBezTo>
                    <a:pt x="3672" y="28"/>
                    <a:pt x="3599" y="1"/>
                    <a:pt x="3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2828386" y="2759885"/>
              <a:ext cx="309614" cy="154179"/>
            </a:xfrm>
            <a:custGeom>
              <a:rect b="b" l="l" r="r" t="t"/>
              <a:pathLst>
                <a:path extrusionOk="0" h="6997" w="14051">
                  <a:moveTo>
                    <a:pt x="9170" y="557"/>
                  </a:moveTo>
                  <a:cubicBezTo>
                    <a:pt x="9310" y="557"/>
                    <a:pt x="9450" y="617"/>
                    <a:pt x="9548" y="738"/>
                  </a:cubicBezTo>
                  <a:cubicBezTo>
                    <a:pt x="9715" y="933"/>
                    <a:pt x="9715" y="1212"/>
                    <a:pt x="9535" y="1407"/>
                  </a:cubicBezTo>
                  <a:lnTo>
                    <a:pt x="7277" y="3317"/>
                  </a:lnTo>
                  <a:lnTo>
                    <a:pt x="7277" y="3247"/>
                  </a:lnTo>
                  <a:cubicBezTo>
                    <a:pt x="7277" y="2884"/>
                    <a:pt x="7123" y="2564"/>
                    <a:pt x="6886" y="2341"/>
                  </a:cubicBezTo>
                  <a:lnTo>
                    <a:pt x="8838" y="682"/>
                  </a:lnTo>
                  <a:cubicBezTo>
                    <a:pt x="8933" y="600"/>
                    <a:pt x="9052" y="557"/>
                    <a:pt x="9170" y="557"/>
                  </a:cubicBezTo>
                  <a:close/>
                  <a:moveTo>
                    <a:pt x="11013" y="1036"/>
                  </a:moveTo>
                  <a:cubicBezTo>
                    <a:pt x="11159" y="1036"/>
                    <a:pt x="11302" y="1096"/>
                    <a:pt x="11402" y="1212"/>
                  </a:cubicBezTo>
                  <a:cubicBezTo>
                    <a:pt x="11583" y="1435"/>
                    <a:pt x="11555" y="1756"/>
                    <a:pt x="11332" y="1937"/>
                  </a:cubicBezTo>
                  <a:lnTo>
                    <a:pt x="9646" y="3373"/>
                  </a:lnTo>
                  <a:cubicBezTo>
                    <a:pt x="9562" y="3456"/>
                    <a:pt x="9436" y="3498"/>
                    <a:pt x="9325" y="3498"/>
                  </a:cubicBezTo>
                  <a:lnTo>
                    <a:pt x="7931" y="3498"/>
                  </a:lnTo>
                  <a:lnTo>
                    <a:pt x="10678" y="1156"/>
                  </a:lnTo>
                  <a:cubicBezTo>
                    <a:pt x="10777" y="1075"/>
                    <a:pt x="10896" y="1036"/>
                    <a:pt x="11013" y="1036"/>
                  </a:cubicBezTo>
                  <a:close/>
                  <a:moveTo>
                    <a:pt x="9160" y="1"/>
                  </a:moveTo>
                  <a:cubicBezTo>
                    <a:pt x="8921" y="1"/>
                    <a:pt x="8681" y="83"/>
                    <a:pt x="8489" y="251"/>
                  </a:cubicBezTo>
                  <a:lnTo>
                    <a:pt x="6370" y="2048"/>
                  </a:lnTo>
                  <a:cubicBezTo>
                    <a:pt x="6258" y="2020"/>
                    <a:pt x="6147" y="2007"/>
                    <a:pt x="6022" y="2007"/>
                  </a:cubicBezTo>
                  <a:lnTo>
                    <a:pt x="2231" y="2007"/>
                  </a:lnTo>
                  <a:cubicBezTo>
                    <a:pt x="1519" y="2007"/>
                    <a:pt x="822" y="2174"/>
                    <a:pt x="196" y="2494"/>
                  </a:cubicBezTo>
                  <a:cubicBezTo>
                    <a:pt x="56" y="2550"/>
                    <a:pt x="1" y="2717"/>
                    <a:pt x="70" y="2856"/>
                  </a:cubicBezTo>
                  <a:cubicBezTo>
                    <a:pt x="120" y="2955"/>
                    <a:pt x="218" y="3012"/>
                    <a:pt x="321" y="3012"/>
                  </a:cubicBezTo>
                  <a:cubicBezTo>
                    <a:pt x="363" y="3012"/>
                    <a:pt x="406" y="3003"/>
                    <a:pt x="447" y="2982"/>
                  </a:cubicBezTo>
                  <a:cubicBezTo>
                    <a:pt x="990" y="2704"/>
                    <a:pt x="1617" y="2550"/>
                    <a:pt x="2231" y="2550"/>
                  </a:cubicBezTo>
                  <a:lnTo>
                    <a:pt x="6022" y="2550"/>
                  </a:lnTo>
                  <a:cubicBezTo>
                    <a:pt x="6412" y="2550"/>
                    <a:pt x="6732" y="2871"/>
                    <a:pt x="6732" y="3247"/>
                  </a:cubicBezTo>
                  <a:cubicBezTo>
                    <a:pt x="6732" y="3442"/>
                    <a:pt x="6663" y="3624"/>
                    <a:pt x="6524" y="3763"/>
                  </a:cubicBezTo>
                  <a:cubicBezTo>
                    <a:pt x="6384" y="3888"/>
                    <a:pt x="6203" y="3958"/>
                    <a:pt x="6008" y="3958"/>
                  </a:cubicBezTo>
                  <a:lnTo>
                    <a:pt x="3554" y="3958"/>
                  </a:lnTo>
                  <a:cubicBezTo>
                    <a:pt x="3402" y="3958"/>
                    <a:pt x="3276" y="4083"/>
                    <a:pt x="3276" y="4237"/>
                  </a:cubicBezTo>
                  <a:cubicBezTo>
                    <a:pt x="3276" y="4390"/>
                    <a:pt x="3402" y="4501"/>
                    <a:pt x="3554" y="4501"/>
                  </a:cubicBezTo>
                  <a:lnTo>
                    <a:pt x="6022" y="4501"/>
                  </a:lnTo>
                  <a:cubicBezTo>
                    <a:pt x="6357" y="4501"/>
                    <a:pt x="6663" y="4376"/>
                    <a:pt x="6900" y="4153"/>
                  </a:cubicBezTo>
                  <a:cubicBezTo>
                    <a:pt x="6942" y="4111"/>
                    <a:pt x="6970" y="4083"/>
                    <a:pt x="6998" y="4042"/>
                  </a:cubicBezTo>
                  <a:lnTo>
                    <a:pt x="9325" y="4042"/>
                  </a:lnTo>
                  <a:cubicBezTo>
                    <a:pt x="9576" y="4042"/>
                    <a:pt x="9813" y="3958"/>
                    <a:pt x="10009" y="3791"/>
                  </a:cubicBezTo>
                  <a:lnTo>
                    <a:pt x="12545" y="1644"/>
                  </a:lnTo>
                  <a:cubicBezTo>
                    <a:pt x="12639" y="1563"/>
                    <a:pt x="12754" y="1524"/>
                    <a:pt x="12870" y="1524"/>
                  </a:cubicBezTo>
                  <a:cubicBezTo>
                    <a:pt x="13013" y="1524"/>
                    <a:pt x="13156" y="1584"/>
                    <a:pt x="13256" y="1700"/>
                  </a:cubicBezTo>
                  <a:cubicBezTo>
                    <a:pt x="13437" y="1909"/>
                    <a:pt x="13410" y="2230"/>
                    <a:pt x="13200" y="2410"/>
                  </a:cubicBezTo>
                  <a:lnTo>
                    <a:pt x="9186" y="5811"/>
                  </a:lnTo>
                  <a:cubicBezTo>
                    <a:pt x="8810" y="6133"/>
                    <a:pt x="8349" y="6328"/>
                    <a:pt x="7862" y="6397"/>
                  </a:cubicBezTo>
                  <a:lnTo>
                    <a:pt x="7374" y="6453"/>
                  </a:lnTo>
                  <a:cubicBezTo>
                    <a:pt x="7221" y="6467"/>
                    <a:pt x="7109" y="6607"/>
                    <a:pt x="7137" y="6759"/>
                  </a:cubicBezTo>
                  <a:cubicBezTo>
                    <a:pt x="7151" y="6899"/>
                    <a:pt x="7262" y="6997"/>
                    <a:pt x="7401" y="6997"/>
                  </a:cubicBezTo>
                  <a:lnTo>
                    <a:pt x="7444" y="6997"/>
                  </a:lnTo>
                  <a:lnTo>
                    <a:pt x="7931" y="6941"/>
                  </a:lnTo>
                  <a:cubicBezTo>
                    <a:pt x="8531" y="6871"/>
                    <a:pt x="9089" y="6620"/>
                    <a:pt x="9535" y="6230"/>
                  </a:cubicBezTo>
                  <a:lnTo>
                    <a:pt x="13562" y="2829"/>
                  </a:lnTo>
                  <a:cubicBezTo>
                    <a:pt x="13995" y="2453"/>
                    <a:pt x="14051" y="1784"/>
                    <a:pt x="13674" y="1338"/>
                  </a:cubicBezTo>
                  <a:cubicBezTo>
                    <a:pt x="13467" y="1099"/>
                    <a:pt x="13170" y="975"/>
                    <a:pt x="12871" y="975"/>
                  </a:cubicBezTo>
                  <a:cubicBezTo>
                    <a:pt x="12628" y="975"/>
                    <a:pt x="12383" y="1057"/>
                    <a:pt x="12183" y="1226"/>
                  </a:cubicBezTo>
                  <a:lnTo>
                    <a:pt x="12044" y="1338"/>
                  </a:lnTo>
                  <a:cubicBezTo>
                    <a:pt x="12016" y="1170"/>
                    <a:pt x="11932" y="1003"/>
                    <a:pt x="11821" y="864"/>
                  </a:cubicBezTo>
                  <a:cubicBezTo>
                    <a:pt x="11611" y="616"/>
                    <a:pt x="11312" y="489"/>
                    <a:pt x="11011" y="489"/>
                  </a:cubicBezTo>
                  <a:cubicBezTo>
                    <a:pt x="10770" y="489"/>
                    <a:pt x="10527" y="571"/>
                    <a:pt x="10329" y="738"/>
                  </a:cubicBezTo>
                  <a:lnTo>
                    <a:pt x="10204" y="849"/>
                  </a:lnTo>
                  <a:cubicBezTo>
                    <a:pt x="10161" y="682"/>
                    <a:pt x="10092" y="515"/>
                    <a:pt x="9966" y="375"/>
                  </a:cubicBezTo>
                  <a:cubicBezTo>
                    <a:pt x="9758" y="128"/>
                    <a:pt x="9459" y="1"/>
                    <a:pt x="9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2856327" y="2905096"/>
              <a:ext cx="115816" cy="68242"/>
            </a:xfrm>
            <a:custGeom>
              <a:rect b="b" l="l" r="r" t="t"/>
              <a:pathLst>
                <a:path extrusionOk="0" h="3097" w="5256">
                  <a:moveTo>
                    <a:pt x="4963" y="1"/>
                  </a:moveTo>
                  <a:cubicBezTo>
                    <a:pt x="4954" y="1"/>
                    <a:pt x="4944" y="1"/>
                    <a:pt x="4935" y="2"/>
                  </a:cubicBezTo>
                  <a:lnTo>
                    <a:pt x="2119" y="337"/>
                  </a:lnTo>
                  <a:cubicBezTo>
                    <a:pt x="2050" y="351"/>
                    <a:pt x="1980" y="379"/>
                    <a:pt x="1938" y="435"/>
                  </a:cubicBezTo>
                  <a:lnTo>
                    <a:pt x="99" y="2637"/>
                  </a:lnTo>
                  <a:cubicBezTo>
                    <a:pt x="0" y="2762"/>
                    <a:pt x="15" y="2929"/>
                    <a:pt x="126" y="3027"/>
                  </a:cubicBezTo>
                  <a:cubicBezTo>
                    <a:pt x="182" y="3068"/>
                    <a:pt x="251" y="3096"/>
                    <a:pt x="307" y="3096"/>
                  </a:cubicBezTo>
                  <a:cubicBezTo>
                    <a:pt x="391" y="3096"/>
                    <a:pt x="461" y="3055"/>
                    <a:pt x="517" y="2999"/>
                  </a:cubicBezTo>
                  <a:lnTo>
                    <a:pt x="2286" y="881"/>
                  </a:lnTo>
                  <a:lnTo>
                    <a:pt x="5005" y="546"/>
                  </a:lnTo>
                  <a:cubicBezTo>
                    <a:pt x="5158" y="532"/>
                    <a:pt x="5256" y="392"/>
                    <a:pt x="5241" y="240"/>
                  </a:cubicBezTo>
                  <a:cubicBezTo>
                    <a:pt x="5229" y="95"/>
                    <a:pt x="5105" y="1"/>
                    <a:pt x="4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1"/>
            <p:cNvSpPr/>
            <p:nvPr/>
          </p:nvSpPr>
          <p:spPr>
            <a:xfrm>
              <a:off x="2857560" y="2560843"/>
              <a:ext cx="158498" cy="232513"/>
            </a:xfrm>
            <a:custGeom>
              <a:rect b="b" l="l" r="r" t="t"/>
              <a:pathLst>
                <a:path extrusionOk="0" h="10552" w="7193">
                  <a:moveTo>
                    <a:pt x="2384" y="4767"/>
                  </a:moveTo>
                  <a:cubicBezTo>
                    <a:pt x="2509" y="4767"/>
                    <a:pt x="2593" y="4851"/>
                    <a:pt x="2607" y="4976"/>
                  </a:cubicBezTo>
                  <a:lnTo>
                    <a:pt x="2621" y="5227"/>
                  </a:lnTo>
                  <a:lnTo>
                    <a:pt x="2384" y="5227"/>
                  </a:lnTo>
                  <a:cubicBezTo>
                    <a:pt x="2273" y="5227"/>
                    <a:pt x="2175" y="5130"/>
                    <a:pt x="2175" y="5018"/>
                  </a:cubicBezTo>
                  <a:lnTo>
                    <a:pt x="2175" y="4976"/>
                  </a:lnTo>
                  <a:cubicBezTo>
                    <a:pt x="2175" y="4864"/>
                    <a:pt x="2273" y="4767"/>
                    <a:pt x="2384" y="4767"/>
                  </a:cubicBezTo>
                  <a:close/>
                  <a:moveTo>
                    <a:pt x="4782" y="4767"/>
                  </a:moveTo>
                  <a:cubicBezTo>
                    <a:pt x="4907" y="4767"/>
                    <a:pt x="5005" y="4864"/>
                    <a:pt x="5005" y="4976"/>
                  </a:cubicBezTo>
                  <a:lnTo>
                    <a:pt x="5005" y="5018"/>
                  </a:lnTo>
                  <a:cubicBezTo>
                    <a:pt x="5005" y="5130"/>
                    <a:pt x="4907" y="5227"/>
                    <a:pt x="4782" y="5227"/>
                  </a:cubicBezTo>
                  <a:lnTo>
                    <a:pt x="4559" y="5227"/>
                  </a:lnTo>
                  <a:lnTo>
                    <a:pt x="4572" y="4976"/>
                  </a:lnTo>
                  <a:cubicBezTo>
                    <a:pt x="4572" y="4851"/>
                    <a:pt x="4670" y="4767"/>
                    <a:pt x="4782" y="4767"/>
                  </a:cubicBezTo>
                  <a:close/>
                  <a:moveTo>
                    <a:pt x="3973" y="5784"/>
                  </a:moveTo>
                  <a:lnTo>
                    <a:pt x="3819" y="8433"/>
                  </a:lnTo>
                  <a:lnTo>
                    <a:pt x="3360" y="8433"/>
                  </a:lnTo>
                  <a:lnTo>
                    <a:pt x="3206" y="5784"/>
                  </a:lnTo>
                  <a:close/>
                  <a:moveTo>
                    <a:pt x="4321" y="8990"/>
                  </a:moveTo>
                  <a:lnTo>
                    <a:pt x="4321" y="9757"/>
                  </a:lnTo>
                  <a:cubicBezTo>
                    <a:pt x="4321" y="9897"/>
                    <a:pt x="4210" y="10008"/>
                    <a:pt x="4070" y="10008"/>
                  </a:cubicBezTo>
                  <a:lnTo>
                    <a:pt x="3095" y="10008"/>
                  </a:lnTo>
                  <a:cubicBezTo>
                    <a:pt x="2955" y="10008"/>
                    <a:pt x="2844" y="9897"/>
                    <a:pt x="2844" y="9757"/>
                  </a:cubicBezTo>
                  <a:lnTo>
                    <a:pt x="2844" y="8990"/>
                  </a:lnTo>
                  <a:close/>
                  <a:moveTo>
                    <a:pt x="3584" y="0"/>
                  </a:moveTo>
                  <a:cubicBezTo>
                    <a:pt x="3111" y="0"/>
                    <a:pt x="2629" y="92"/>
                    <a:pt x="2161" y="279"/>
                  </a:cubicBezTo>
                  <a:cubicBezTo>
                    <a:pt x="1297" y="614"/>
                    <a:pt x="600" y="1296"/>
                    <a:pt x="266" y="2160"/>
                  </a:cubicBezTo>
                  <a:cubicBezTo>
                    <a:pt x="167" y="2398"/>
                    <a:pt x="98" y="2634"/>
                    <a:pt x="56" y="2872"/>
                  </a:cubicBezTo>
                  <a:cubicBezTo>
                    <a:pt x="28" y="3025"/>
                    <a:pt x="126" y="3164"/>
                    <a:pt x="266" y="3192"/>
                  </a:cubicBezTo>
                  <a:cubicBezTo>
                    <a:pt x="290" y="3199"/>
                    <a:pt x="314" y="3202"/>
                    <a:pt x="337" y="3202"/>
                  </a:cubicBezTo>
                  <a:cubicBezTo>
                    <a:pt x="460" y="3202"/>
                    <a:pt x="562" y="3112"/>
                    <a:pt x="586" y="2983"/>
                  </a:cubicBezTo>
                  <a:cubicBezTo>
                    <a:pt x="628" y="2774"/>
                    <a:pt x="697" y="2565"/>
                    <a:pt x="781" y="2356"/>
                  </a:cubicBezTo>
                  <a:cubicBezTo>
                    <a:pt x="1060" y="1645"/>
                    <a:pt x="1632" y="1073"/>
                    <a:pt x="2356" y="794"/>
                  </a:cubicBezTo>
                  <a:cubicBezTo>
                    <a:pt x="2764" y="633"/>
                    <a:pt x="3180" y="554"/>
                    <a:pt x="3588" y="554"/>
                  </a:cubicBezTo>
                  <a:cubicBezTo>
                    <a:pt x="4200" y="554"/>
                    <a:pt x="4793" y="731"/>
                    <a:pt x="5311" y="1073"/>
                  </a:cubicBezTo>
                  <a:cubicBezTo>
                    <a:pt x="6148" y="1645"/>
                    <a:pt x="6635" y="2593"/>
                    <a:pt x="6635" y="3610"/>
                  </a:cubicBezTo>
                  <a:cubicBezTo>
                    <a:pt x="6635" y="4238"/>
                    <a:pt x="6454" y="4851"/>
                    <a:pt x="6092" y="5366"/>
                  </a:cubicBezTo>
                  <a:cubicBezTo>
                    <a:pt x="6077" y="5366"/>
                    <a:pt x="4475" y="7875"/>
                    <a:pt x="4475" y="7875"/>
                  </a:cubicBezTo>
                  <a:cubicBezTo>
                    <a:pt x="4447" y="7918"/>
                    <a:pt x="4433" y="7959"/>
                    <a:pt x="4433" y="8015"/>
                  </a:cubicBezTo>
                  <a:lnTo>
                    <a:pt x="4433" y="8433"/>
                  </a:lnTo>
                  <a:lnTo>
                    <a:pt x="4364" y="8433"/>
                  </a:lnTo>
                  <a:lnTo>
                    <a:pt x="4516" y="5784"/>
                  </a:lnTo>
                  <a:lnTo>
                    <a:pt x="4782" y="5784"/>
                  </a:lnTo>
                  <a:cubicBezTo>
                    <a:pt x="5200" y="5784"/>
                    <a:pt x="5548" y="5437"/>
                    <a:pt x="5548" y="5018"/>
                  </a:cubicBezTo>
                  <a:lnTo>
                    <a:pt x="5548" y="4976"/>
                  </a:lnTo>
                  <a:cubicBezTo>
                    <a:pt x="5548" y="4558"/>
                    <a:pt x="5200" y="4223"/>
                    <a:pt x="4782" y="4223"/>
                  </a:cubicBezTo>
                  <a:cubicBezTo>
                    <a:pt x="4377" y="4223"/>
                    <a:pt x="4042" y="4530"/>
                    <a:pt x="4015" y="4935"/>
                  </a:cubicBezTo>
                  <a:lnTo>
                    <a:pt x="4001" y="5227"/>
                  </a:lnTo>
                  <a:lnTo>
                    <a:pt x="3165" y="5227"/>
                  </a:lnTo>
                  <a:lnTo>
                    <a:pt x="3150" y="4935"/>
                  </a:lnTo>
                  <a:cubicBezTo>
                    <a:pt x="3137" y="4530"/>
                    <a:pt x="2788" y="4223"/>
                    <a:pt x="2384" y="4223"/>
                  </a:cubicBezTo>
                  <a:cubicBezTo>
                    <a:pt x="1966" y="4223"/>
                    <a:pt x="1632" y="4558"/>
                    <a:pt x="1632" y="4976"/>
                  </a:cubicBezTo>
                  <a:lnTo>
                    <a:pt x="1632" y="5018"/>
                  </a:lnTo>
                  <a:cubicBezTo>
                    <a:pt x="1632" y="5437"/>
                    <a:pt x="1966" y="5784"/>
                    <a:pt x="2384" y="5784"/>
                  </a:cubicBezTo>
                  <a:lnTo>
                    <a:pt x="2649" y="5784"/>
                  </a:lnTo>
                  <a:lnTo>
                    <a:pt x="2816" y="8433"/>
                  </a:lnTo>
                  <a:lnTo>
                    <a:pt x="2747" y="8433"/>
                  </a:lnTo>
                  <a:lnTo>
                    <a:pt x="2747" y="8015"/>
                  </a:lnTo>
                  <a:cubicBezTo>
                    <a:pt x="2747" y="7959"/>
                    <a:pt x="2719" y="7918"/>
                    <a:pt x="2691" y="7875"/>
                  </a:cubicBezTo>
                  <a:lnTo>
                    <a:pt x="1087" y="5366"/>
                  </a:lnTo>
                  <a:cubicBezTo>
                    <a:pt x="809" y="4976"/>
                    <a:pt x="628" y="4530"/>
                    <a:pt x="558" y="4056"/>
                  </a:cubicBezTo>
                  <a:cubicBezTo>
                    <a:pt x="546" y="3931"/>
                    <a:pt x="433" y="3829"/>
                    <a:pt x="299" y="3829"/>
                  </a:cubicBezTo>
                  <a:cubicBezTo>
                    <a:pt x="283" y="3829"/>
                    <a:pt x="267" y="3830"/>
                    <a:pt x="251" y="3833"/>
                  </a:cubicBezTo>
                  <a:cubicBezTo>
                    <a:pt x="98" y="3848"/>
                    <a:pt x="0" y="3987"/>
                    <a:pt x="15" y="4140"/>
                  </a:cubicBezTo>
                  <a:cubicBezTo>
                    <a:pt x="98" y="4697"/>
                    <a:pt x="321" y="5227"/>
                    <a:pt x="628" y="5673"/>
                  </a:cubicBezTo>
                  <a:lnTo>
                    <a:pt x="2189" y="8098"/>
                  </a:lnTo>
                  <a:lnTo>
                    <a:pt x="2189" y="8503"/>
                  </a:lnTo>
                  <a:cubicBezTo>
                    <a:pt x="2189" y="8615"/>
                    <a:pt x="2230" y="8726"/>
                    <a:pt x="2301" y="8810"/>
                  </a:cubicBezTo>
                  <a:lnTo>
                    <a:pt x="2301" y="9757"/>
                  </a:lnTo>
                  <a:cubicBezTo>
                    <a:pt x="2301" y="10189"/>
                    <a:pt x="2663" y="10551"/>
                    <a:pt x="3095" y="10551"/>
                  </a:cubicBezTo>
                  <a:lnTo>
                    <a:pt x="4070" y="10551"/>
                  </a:lnTo>
                  <a:cubicBezTo>
                    <a:pt x="4516" y="10551"/>
                    <a:pt x="4879" y="10189"/>
                    <a:pt x="4879" y="9757"/>
                  </a:cubicBezTo>
                  <a:lnTo>
                    <a:pt x="4879" y="8810"/>
                  </a:lnTo>
                  <a:cubicBezTo>
                    <a:pt x="4934" y="8726"/>
                    <a:pt x="4977" y="8615"/>
                    <a:pt x="4977" y="8503"/>
                  </a:cubicBezTo>
                  <a:lnTo>
                    <a:pt x="4977" y="8098"/>
                  </a:lnTo>
                  <a:lnTo>
                    <a:pt x="6538" y="5673"/>
                  </a:lnTo>
                  <a:cubicBezTo>
                    <a:pt x="6970" y="5074"/>
                    <a:pt x="7193" y="4349"/>
                    <a:pt x="7193" y="3610"/>
                  </a:cubicBezTo>
                  <a:cubicBezTo>
                    <a:pt x="7193" y="2411"/>
                    <a:pt x="6607" y="1296"/>
                    <a:pt x="5618" y="627"/>
                  </a:cubicBezTo>
                  <a:cubicBezTo>
                    <a:pt x="5011" y="215"/>
                    <a:pt x="4307" y="0"/>
                    <a:pt x="3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1"/>
            <p:cNvSpPr/>
            <p:nvPr/>
          </p:nvSpPr>
          <p:spPr>
            <a:xfrm>
              <a:off x="3041531" y="2640698"/>
              <a:ext cx="26442" cy="12318"/>
            </a:xfrm>
            <a:custGeom>
              <a:rect b="b" l="l" r="r" t="t"/>
              <a:pathLst>
                <a:path extrusionOk="0" h="559" w="1200">
                  <a:moveTo>
                    <a:pt x="280" y="1"/>
                  </a:moveTo>
                  <a:cubicBezTo>
                    <a:pt x="126" y="1"/>
                    <a:pt x="1" y="125"/>
                    <a:pt x="1" y="279"/>
                  </a:cubicBezTo>
                  <a:cubicBezTo>
                    <a:pt x="1" y="432"/>
                    <a:pt x="126" y="558"/>
                    <a:pt x="280" y="558"/>
                  </a:cubicBezTo>
                  <a:lnTo>
                    <a:pt x="921" y="558"/>
                  </a:lnTo>
                  <a:cubicBezTo>
                    <a:pt x="1074" y="558"/>
                    <a:pt x="1200" y="432"/>
                    <a:pt x="1200" y="279"/>
                  </a:cubicBezTo>
                  <a:cubicBezTo>
                    <a:pt x="1200" y="125"/>
                    <a:pt x="1074" y="1"/>
                    <a:pt x="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1"/>
            <p:cNvSpPr/>
            <p:nvPr/>
          </p:nvSpPr>
          <p:spPr>
            <a:xfrm>
              <a:off x="3031108" y="2597729"/>
              <a:ext cx="27037" cy="17187"/>
            </a:xfrm>
            <a:custGeom>
              <a:rect b="b" l="l" r="r" t="t"/>
              <a:pathLst>
                <a:path extrusionOk="0" h="780" w="1227">
                  <a:moveTo>
                    <a:pt x="905" y="1"/>
                  </a:moveTo>
                  <a:cubicBezTo>
                    <a:pt x="877" y="1"/>
                    <a:pt x="849" y="5"/>
                    <a:pt x="822" y="13"/>
                  </a:cubicBezTo>
                  <a:lnTo>
                    <a:pt x="223" y="250"/>
                  </a:lnTo>
                  <a:cubicBezTo>
                    <a:pt x="69" y="291"/>
                    <a:pt x="0" y="459"/>
                    <a:pt x="56" y="598"/>
                  </a:cubicBezTo>
                  <a:cubicBezTo>
                    <a:pt x="97" y="709"/>
                    <a:pt x="195" y="780"/>
                    <a:pt x="307" y="780"/>
                  </a:cubicBezTo>
                  <a:cubicBezTo>
                    <a:pt x="348" y="780"/>
                    <a:pt x="376" y="765"/>
                    <a:pt x="404" y="765"/>
                  </a:cubicBezTo>
                  <a:lnTo>
                    <a:pt x="1017" y="529"/>
                  </a:lnTo>
                  <a:cubicBezTo>
                    <a:pt x="1156" y="486"/>
                    <a:pt x="1227" y="319"/>
                    <a:pt x="1184" y="180"/>
                  </a:cubicBezTo>
                  <a:cubicBezTo>
                    <a:pt x="1139" y="67"/>
                    <a:pt x="1022" y="1"/>
                    <a:pt x="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1"/>
            <p:cNvSpPr/>
            <p:nvPr/>
          </p:nvSpPr>
          <p:spPr>
            <a:xfrm>
              <a:off x="3031108" y="2678972"/>
              <a:ext cx="27037" cy="17033"/>
            </a:xfrm>
            <a:custGeom>
              <a:rect b="b" l="l" r="r" t="t"/>
              <a:pathLst>
                <a:path extrusionOk="0" h="773" w="1227">
                  <a:moveTo>
                    <a:pt x="305" y="0"/>
                  </a:moveTo>
                  <a:cubicBezTo>
                    <a:pt x="198" y="0"/>
                    <a:pt x="98" y="66"/>
                    <a:pt x="56" y="173"/>
                  </a:cubicBezTo>
                  <a:cubicBezTo>
                    <a:pt x="0" y="312"/>
                    <a:pt x="69" y="479"/>
                    <a:pt x="223" y="535"/>
                  </a:cubicBezTo>
                  <a:lnTo>
                    <a:pt x="822" y="758"/>
                  </a:lnTo>
                  <a:cubicBezTo>
                    <a:pt x="850" y="772"/>
                    <a:pt x="892" y="772"/>
                    <a:pt x="920" y="772"/>
                  </a:cubicBezTo>
                  <a:cubicBezTo>
                    <a:pt x="1032" y="772"/>
                    <a:pt x="1143" y="702"/>
                    <a:pt x="1184" y="591"/>
                  </a:cubicBezTo>
                  <a:cubicBezTo>
                    <a:pt x="1227" y="451"/>
                    <a:pt x="1156" y="299"/>
                    <a:pt x="1017" y="243"/>
                  </a:cubicBezTo>
                  <a:lnTo>
                    <a:pt x="404" y="20"/>
                  </a:lnTo>
                  <a:cubicBezTo>
                    <a:pt x="371" y="7"/>
                    <a:pt x="337" y="0"/>
                    <a:pt x="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1"/>
            <p:cNvSpPr/>
            <p:nvPr/>
          </p:nvSpPr>
          <p:spPr>
            <a:xfrm>
              <a:off x="2805338" y="2640698"/>
              <a:ext cx="26442" cy="12318"/>
            </a:xfrm>
            <a:custGeom>
              <a:rect b="b" l="l" r="r" t="t"/>
              <a:pathLst>
                <a:path extrusionOk="0" h="559" w="1200">
                  <a:moveTo>
                    <a:pt x="266" y="1"/>
                  </a:moveTo>
                  <a:cubicBezTo>
                    <a:pt x="112" y="1"/>
                    <a:pt x="1" y="125"/>
                    <a:pt x="1" y="279"/>
                  </a:cubicBezTo>
                  <a:cubicBezTo>
                    <a:pt x="1" y="432"/>
                    <a:pt x="112" y="558"/>
                    <a:pt x="266" y="558"/>
                  </a:cubicBezTo>
                  <a:lnTo>
                    <a:pt x="921" y="558"/>
                  </a:lnTo>
                  <a:cubicBezTo>
                    <a:pt x="1074" y="558"/>
                    <a:pt x="1199" y="432"/>
                    <a:pt x="1199" y="279"/>
                  </a:cubicBezTo>
                  <a:cubicBezTo>
                    <a:pt x="1199" y="125"/>
                    <a:pt x="1074" y="1"/>
                    <a:pt x="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1"/>
            <p:cNvSpPr/>
            <p:nvPr/>
          </p:nvSpPr>
          <p:spPr>
            <a:xfrm>
              <a:off x="2814879" y="2597729"/>
              <a:ext cx="27037" cy="17187"/>
            </a:xfrm>
            <a:custGeom>
              <a:rect b="b" l="l" r="r" t="t"/>
              <a:pathLst>
                <a:path extrusionOk="0" h="780" w="1227">
                  <a:moveTo>
                    <a:pt x="322" y="1"/>
                  </a:moveTo>
                  <a:cubicBezTo>
                    <a:pt x="209" y="1"/>
                    <a:pt x="101" y="67"/>
                    <a:pt x="56" y="180"/>
                  </a:cubicBezTo>
                  <a:cubicBezTo>
                    <a:pt x="0" y="319"/>
                    <a:pt x="69" y="486"/>
                    <a:pt x="223" y="529"/>
                  </a:cubicBezTo>
                  <a:lnTo>
                    <a:pt x="822" y="765"/>
                  </a:lnTo>
                  <a:cubicBezTo>
                    <a:pt x="850" y="765"/>
                    <a:pt x="892" y="780"/>
                    <a:pt x="920" y="780"/>
                  </a:cubicBezTo>
                  <a:cubicBezTo>
                    <a:pt x="1032" y="780"/>
                    <a:pt x="1143" y="709"/>
                    <a:pt x="1185" y="598"/>
                  </a:cubicBezTo>
                  <a:cubicBezTo>
                    <a:pt x="1227" y="459"/>
                    <a:pt x="1157" y="291"/>
                    <a:pt x="1017" y="250"/>
                  </a:cubicBezTo>
                  <a:lnTo>
                    <a:pt x="404" y="13"/>
                  </a:lnTo>
                  <a:cubicBezTo>
                    <a:pt x="377" y="5"/>
                    <a:pt x="349"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1"/>
            <p:cNvSpPr/>
            <p:nvPr/>
          </p:nvSpPr>
          <p:spPr>
            <a:xfrm>
              <a:off x="2814879" y="2678972"/>
              <a:ext cx="27037" cy="17033"/>
            </a:xfrm>
            <a:custGeom>
              <a:rect b="b" l="l" r="r" t="t"/>
              <a:pathLst>
                <a:path extrusionOk="0" h="773" w="1227">
                  <a:moveTo>
                    <a:pt x="923" y="0"/>
                  </a:moveTo>
                  <a:cubicBezTo>
                    <a:pt x="889" y="0"/>
                    <a:pt x="855" y="7"/>
                    <a:pt x="822" y="20"/>
                  </a:cubicBezTo>
                  <a:lnTo>
                    <a:pt x="223" y="243"/>
                  </a:lnTo>
                  <a:cubicBezTo>
                    <a:pt x="69" y="299"/>
                    <a:pt x="0" y="451"/>
                    <a:pt x="56" y="591"/>
                  </a:cubicBezTo>
                  <a:cubicBezTo>
                    <a:pt x="97" y="702"/>
                    <a:pt x="195" y="772"/>
                    <a:pt x="307" y="772"/>
                  </a:cubicBezTo>
                  <a:cubicBezTo>
                    <a:pt x="348" y="772"/>
                    <a:pt x="376" y="772"/>
                    <a:pt x="404" y="758"/>
                  </a:cubicBezTo>
                  <a:lnTo>
                    <a:pt x="1017" y="535"/>
                  </a:lnTo>
                  <a:cubicBezTo>
                    <a:pt x="1157" y="479"/>
                    <a:pt x="1227" y="312"/>
                    <a:pt x="1185" y="173"/>
                  </a:cubicBezTo>
                  <a:cubicBezTo>
                    <a:pt x="1142" y="66"/>
                    <a:pt x="1034" y="0"/>
                    <a:pt x="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5" name="Google Shape;1155;p51"/>
          <p:cNvCxnSpPr>
            <a:stCxn id="1108" idx="2"/>
          </p:cNvCxnSpPr>
          <p:nvPr/>
        </p:nvCxnSpPr>
        <p:spPr>
          <a:xfrm rot="10800000">
            <a:off x="721250" y="2065100"/>
            <a:ext cx="464400" cy="0"/>
          </a:xfrm>
          <a:prstGeom prst="straightConnector1">
            <a:avLst/>
          </a:prstGeom>
          <a:noFill/>
          <a:ln cap="flat" cmpd="sng" w="19050">
            <a:solidFill>
              <a:schemeClr val="dk2"/>
            </a:solidFill>
            <a:prstDash val="dot"/>
            <a:round/>
            <a:headEnd len="med" w="med" type="none"/>
            <a:tailEnd len="med" w="med" type="oval"/>
          </a:ln>
        </p:spPr>
      </p:cxnSp>
      <p:cxnSp>
        <p:nvCxnSpPr>
          <p:cNvPr id="1156" name="Google Shape;1156;p51"/>
          <p:cNvCxnSpPr>
            <a:stCxn id="1108" idx="6"/>
            <a:endCxn id="1109" idx="2"/>
          </p:cNvCxnSpPr>
          <p:nvPr/>
        </p:nvCxnSpPr>
        <p:spPr>
          <a:xfrm>
            <a:off x="2098550" y="2065100"/>
            <a:ext cx="1038900" cy="0"/>
          </a:xfrm>
          <a:prstGeom prst="straightConnector1">
            <a:avLst/>
          </a:prstGeom>
          <a:noFill/>
          <a:ln cap="flat" cmpd="sng" w="19050">
            <a:solidFill>
              <a:schemeClr val="dk2"/>
            </a:solidFill>
            <a:prstDash val="dot"/>
            <a:round/>
            <a:headEnd len="med" w="med" type="none"/>
            <a:tailEnd len="med" w="med" type="none"/>
          </a:ln>
        </p:spPr>
      </p:cxnSp>
      <p:cxnSp>
        <p:nvCxnSpPr>
          <p:cNvPr id="1157" name="Google Shape;1157;p51"/>
          <p:cNvCxnSpPr>
            <a:stCxn id="1109" idx="6"/>
            <a:endCxn id="1110" idx="2"/>
          </p:cNvCxnSpPr>
          <p:nvPr/>
        </p:nvCxnSpPr>
        <p:spPr>
          <a:xfrm>
            <a:off x="4050317" y="2065100"/>
            <a:ext cx="1038900" cy="0"/>
          </a:xfrm>
          <a:prstGeom prst="straightConnector1">
            <a:avLst/>
          </a:prstGeom>
          <a:noFill/>
          <a:ln cap="flat" cmpd="sng" w="19050">
            <a:solidFill>
              <a:schemeClr val="dk2"/>
            </a:solidFill>
            <a:prstDash val="dot"/>
            <a:round/>
            <a:headEnd len="med" w="med" type="none"/>
            <a:tailEnd len="med" w="med" type="none"/>
          </a:ln>
        </p:spPr>
      </p:cxnSp>
      <p:cxnSp>
        <p:nvCxnSpPr>
          <p:cNvPr id="1158" name="Google Shape;1158;p51"/>
          <p:cNvCxnSpPr>
            <a:stCxn id="1110" idx="6"/>
            <a:endCxn id="1111" idx="2"/>
          </p:cNvCxnSpPr>
          <p:nvPr/>
        </p:nvCxnSpPr>
        <p:spPr>
          <a:xfrm>
            <a:off x="6002083" y="2065100"/>
            <a:ext cx="1038900" cy="0"/>
          </a:xfrm>
          <a:prstGeom prst="straightConnector1">
            <a:avLst/>
          </a:prstGeom>
          <a:noFill/>
          <a:ln cap="flat" cmpd="sng" w="19050">
            <a:solidFill>
              <a:schemeClr val="dk2"/>
            </a:solidFill>
            <a:prstDash val="dot"/>
            <a:round/>
            <a:headEnd len="med" w="med" type="none"/>
            <a:tailEnd len="med" w="med" type="none"/>
          </a:ln>
        </p:spPr>
      </p:cxnSp>
      <p:cxnSp>
        <p:nvCxnSpPr>
          <p:cNvPr id="1159" name="Google Shape;1159;p51"/>
          <p:cNvCxnSpPr>
            <a:stCxn id="1111" idx="6"/>
          </p:cNvCxnSpPr>
          <p:nvPr/>
        </p:nvCxnSpPr>
        <p:spPr>
          <a:xfrm>
            <a:off x="7953850" y="2065100"/>
            <a:ext cx="468900" cy="0"/>
          </a:xfrm>
          <a:prstGeom prst="straightConnector1">
            <a:avLst/>
          </a:prstGeom>
          <a:noFill/>
          <a:ln cap="flat" cmpd="sng" w="19050">
            <a:solidFill>
              <a:schemeClr val="dk2"/>
            </a:solidFill>
            <a:prstDash val="dot"/>
            <a:round/>
            <a:headEnd len="med" w="med" type="none"/>
            <a:tailEnd len="med" w="med" type="oval"/>
          </a:ln>
        </p:spPr>
      </p:cxnSp>
      <p:cxnSp>
        <p:nvCxnSpPr>
          <p:cNvPr id="1160" name="Google Shape;1160;p51"/>
          <p:cNvCxnSpPr>
            <a:stCxn id="1108" idx="4"/>
            <a:endCxn id="1112" idx="0"/>
          </p:cNvCxnSpPr>
          <p:nvPr/>
        </p:nvCxnSpPr>
        <p:spPr>
          <a:xfrm>
            <a:off x="1642100" y="2521550"/>
            <a:ext cx="0" cy="393900"/>
          </a:xfrm>
          <a:prstGeom prst="straightConnector1">
            <a:avLst/>
          </a:prstGeom>
          <a:noFill/>
          <a:ln cap="flat" cmpd="sng" w="19050">
            <a:solidFill>
              <a:schemeClr val="dk2"/>
            </a:solidFill>
            <a:prstDash val="dot"/>
            <a:round/>
            <a:headEnd len="med" w="med" type="none"/>
            <a:tailEnd len="med" w="med" type="none"/>
          </a:ln>
        </p:spPr>
      </p:cxnSp>
      <p:cxnSp>
        <p:nvCxnSpPr>
          <p:cNvPr id="1161" name="Google Shape;1161;p51"/>
          <p:cNvCxnSpPr>
            <a:stCxn id="1109" idx="4"/>
            <a:endCxn id="1113" idx="0"/>
          </p:cNvCxnSpPr>
          <p:nvPr/>
        </p:nvCxnSpPr>
        <p:spPr>
          <a:xfrm>
            <a:off x="3593867" y="2521550"/>
            <a:ext cx="0" cy="393900"/>
          </a:xfrm>
          <a:prstGeom prst="straightConnector1">
            <a:avLst/>
          </a:prstGeom>
          <a:noFill/>
          <a:ln cap="flat" cmpd="sng" w="19050">
            <a:solidFill>
              <a:schemeClr val="dk2"/>
            </a:solidFill>
            <a:prstDash val="dot"/>
            <a:round/>
            <a:headEnd len="med" w="med" type="none"/>
            <a:tailEnd len="med" w="med" type="none"/>
          </a:ln>
        </p:spPr>
      </p:cxnSp>
      <p:cxnSp>
        <p:nvCxnSpPr>
          <p:cNvPr id="1162" name="Google Shape;1162;p51"/>
          <p:cNvCxnSpPr>
            <a:stCxn id="1110" idx="4"/>
            <a:endCxn id="1114" idx="0"/>
          </p:cNvCxnSpPr>
          <p:nvPr/>
        </p:nvCxnSpPr>
        <p:spPr>
          <a:xfrm>
            <a:off x="5545633" y="2521550"/>
            <a:ext cx="0" cy="393900"/>
          </a:xfrm>
          <a:prstGeom prst="straightConnector1">
            <a:avLst/>
          </a:prstGeom>
          <a:noFill/>
          <a:ln cap="flat" cmpd="sng" w="19050">
            <a:solidFill>
              <a:schemeClr val="dk2"/>
            </a:solidFill>
            <a:prstDash val="dot"/>
            <a:round/>
            <a:headEnd len="med" w="med" type="none"/>
            <a:tailEnd len="med" w="med" type="none"/>
          </a:ln>
        </p:spPr>
      </p:cxnSp>
      <p:cxnSp>
        <p:nvCxnSpPr>
          <p:cNvPr id="1163" name="Google Shape;1163;p51"/>
          <p:cNvCxnSpPr>
            <a:stCxn id="1111" idx="4"/>
            <a:endCxn id="1115" idx="0"/>
          </p:cNvCxnSpPr>
          <p:nvPr/>
        </p:nvCxnSpPr>
        <p:spPr>
          <a:xfrm>
            <a:off x="7497400" y="2521550"/>
            <a:ext cx="0" cy="393900"/>
          </a:xfrm>
          <a:prstGeom prst="straightConnector1">
            <a:avLst/>
          </a:prstGeom>
          <a:noFill/>
          <a:ln cap="flat" cmpd="sng" w="19050">
            <a:solidFill>
              <a:schemeClr val="dk2"/>
            </a:solidFill>
            <a:prstDash val="dot"/>
            <a:round/>
            <a:headEnd len="med" w="med" type="none"/>
            <a:tailEnd len="med" w="med" type="none"/>
          </a:ln>
        </p:spPr>
      </p:cxnSp>
      <p:cxnSp>
        <p:nvCxnSpPr>
          <p:cNvPr id="1164" name="Google Shape;1164;p51"/>
          <p:cNvCxnSpPr>
            <a:stCxn id="1117" idx="0"/>
            <a:endCxn id="1112" idx="2"/>
          </p:cNvCxnSpPr>
          <p:nvPr/>
        </p:nvCxnSpPr>
        <p:spPr>
          <a:xfrm rot="10800000">
            <a:off x="1642100" y="3597000"/>
            <a:ext cx="0" cy="410400"/>
          </a:xfrm>
          <a:prstGeom prst="straightConnector1">
            <a:avLst/>
          </a:prstGeom>
          <a:noFill/>
          <a:ln cap="flat" cmpd="sng" w="19050">
            <a:solidFill>
              <a:schemeClr val="dk2"/>
            </a:solidFill>
            <a:prstDash val="dot"/>
            <a:round/>
            <a:headEnd len="med" w="med" type="none"/>
            <a:tailEnd len="med" w="med" type="none"/>
          </a:ln>
        </p:spPr>
      </p:cxnSp>
      <p:cxnSp>
        <p:nvCxnSpPr>
          <p:cNvPr id="1165" name="Google Shape;1165;p51"/>
          <p:cNvCxnSpPr>
            <a:stCxn id="1119" idx="0"/>
            <a:endCxn id="1113" idx="2"/>
          </p:cNvCxnSpPr>
          <p:nvPr/>
        </p:nvCxnSpPr>
        <p:spPr>
          <a:xfrm rot="10800000">
            <a:off x="3593867" y="3597000"/>
            <a:ext cx="0" cy="410400"/>
          </a:xfrm>
          <a:prstGeom prst="straightConnector1">
            <a:avLst/>
          </a:prstGeom>
          <a:noFill/>
          <a:ln cap="flat" cmpd="sng" w="19050">
            <a:solidFill>
              <a:schemeClr val="dk2"/>
            </a:solidFill>
            <a:prstDash val="dot"/>
            <a:round/>
            <a:headEnd len="med" w="med" type="none"/>
            <a:tailEnd len="med" w="med" type="none"/>
          </a:ln>
        </p:spPr>
      </p:cxnSp>
      <p:cxnSp>
        <p:nvCxnSpPr>
          <p:cNvPr id="1166" name="Google Shape;1166;p51"/>
          <p:cNvCxnSpPr>
            <a:stCxn id="1121" idx="0"/>
            <a:endCxn id="1114" idx="2"/>
          </p:cNvCxnSpPr>
          <p:nvPr/>
        </p:nvCxnSpPr>
        <p:spPr>
          <a:xfrm rot="10800000">
            <a:off x="5545633" y="3597000"/>
            <a:ext cx="0" cy="410400"/>
          </a:xfrm>
          <a:prstGeom prst="straightConnector1">
            <a:avLst/>
          </a:prstGeom>
          <a:noFill/>
          <a:ln cap="flat" cmpd="sng" w="19050">
            <a:solidFill>
              <a:schemeClr val="dk2"/>
            </a:solidFill>
            <a:prstDash val="dot"/>
            <a:round/>
            <a:headEnd len="med" w="med" type="none"/>
            <a:tailEnd len="med" w="med" type="none"/>
          </a:ln>
        </p:spPr>
      </p:cxnSp>
      <p:cxnSp>
        <p:nvCxnSpPr>
          <p:cNvPr id="1167" name="Google Shape;1167;p51"/>
          <p:cNvCxnSpPr>
            <a:stCxn id="1123" idx="0"/>
            <a:endCxn id="1115" idx="2"/>
          </p:cNvCxnSpPr>
          <p:nvPr/>
        </p:nvCxnSpPr>
        <p:spPr>
          <a:xfrm rot="10800000">
            <a:off x="7497400" y="3597000"/>
            <a:ext cx="0" cy="410400"/>
          </a:xfrm>
          <a:prstGeom prst="straightConnector1">
            <a:avLst/>
          </a:prstGeom>
          <a:noFill/>
          <a:ln cap="flat" cmpd="sng" w="19050">
            <a:solidFill>
              <a:schemeClr val="dk2"/>
            </a:solidFill>
            <a:prstDash val="dot"/>
            <a:round/>
            <a:headEnd len="med" w="med" type="none"/>
            <a:tailEnd len="med" w="med" type="none"/>
          </a:ln>
        </p:spPr>
      </p:cxnSp>
      <p:sp>
        <p:nvSpPr>
          <p:cNvPr id="1168" name="Google Shape;1168;p51"/>
          <p:cNvSpPr/>
          <p:nvPr/>
        </p:nvSpPr>
        <p:spPr>
          <a:xfrm flipH="1">
            <a:off x="1916958" y="16746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1"/>
          <p:cNvSpPr/>
          <p:nvPr/>
        </p:nvSpPr>
        <p:spPr>
          <a:xfrm flipH="1">
            <a:off x="3845758" y="16746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1"/>
          <p:cNvSpPr/>
          <p:nvPr/>
        </p:nvSpPr>
        <p:spPr>
          <a:xfrm flipH="1">
            <a:off x="5822958" y="16746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1"/>
          <p:cNvSpPr/>
          <p:nvPr/>
        </p:nvSpPr>
        <p:spPr>
          <a:xfrm flipH="1">
            <a:off x="7741358" y="16746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52"/>
          <p:cNvSpPr/>
          <p:nvPr/>
        </p:nvSpPr>
        <p:spPr>
          <a:xfrm>
            <a:off x="2866300" y="3582975"/>
            <a:ext cx="34473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7" name="Google Shape;1177;p52"/>
          <p:cNvSpPr txBox="1"/>
          <p:nvPr>
            <p:ph idx="1" type="subTitle"/>
          </p:nvPr>
        </p:nvSpPr>
        <p:spPr>
          <a:xfrm>
            <a:off x="1716100" y="1270975"/>
            <a:ext cx="5747700" cy="2049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
        <p:nvSpPr>
          <p:cNvPr id="1178" name="Google Shape;1178;p52"/>
          <p:cNvSpPr txBox="1"/>
          <p:nvPr>
            <p:ph idx="2" type="subTitle"/>
          </p:nvPr>
        </p:nvSpPr>
        <p:spPr>
          <a:xfrm>
            <a:off x="1480600" y="3566325"/>
            <a:ext cx="6218700" cy="480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Someone Famous</a:t>
            </a:r>
            <a:endParaRPr/>
          </a:p>
        </p:txBody>
      </p:sp>
      <p:grpSp>
        <p:nvGrpSpPr>
          <p:cNvPr id="1179" name="Google Shape;1179;p52"/>
          <p:cNvGrpSpPr/>
          <p:nvPr/>
        </p:nvGrpSpPr>
        <p:grpSpPr>
          <a:xfrm>
            <a:off x="764175" y="776013"/>
            <a:ext cx="7498400" cy="3343325"/>
            <a:chOff x="764175" y="776013"/>
            <a:chExt cx="7498400" cy="3343325"/>
          </a:xfrm>
        </p:grpSpPr>
        <p:sp>
          <p:nvSpPr>
            <p:cNvPr id="1180" name="Google Shape;1180;p52"/>
            <p:cNvSpPr/>
            <p:nvPr/>
          </p:nvSpPr>
          <p:spPr>
            <a:xfrm>
              <a:off x="7699300" y="1009288"/>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2"/>
            <p:cNvSpPr/>
            <p:nvPr/>
          </p:nvSpPr>
          <p:spPr>
            <a:xfrm>
              <a:off x="1222800" y="3969038"/>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2"/>
            <p:cNvSpPr/>
            <p:nvPr/>
          </p:nvSpPr>
          <p:spPr>
            <a:xfrm>
              <a:off x="1072500" y="3818738"/>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764175" y="1859663"/>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6516850" y="356631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1255825" y="3708188"/>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2"/>
            <p:cNvSpPr/>
            <p:nvPr/>
          </p:nvSpPr>
          <p:spPr>
            <a:xfrm>
              <a:off x="7879100" y="1217588"/>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922200" y="858988"/>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8056725" y="383861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2"/>
            <p:cNvSpPr/>
            <p:nvPr/>
          </p:nvSpPr>
          <p:spPr>
            <a:xfrm>
              <a:off x="3480350" y="77601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2"/>
            <p:cNvSpPr/>
            <p:nvPr/>
          </p:nvSpPr>
          <p:spPr>
            <a:xfrm>
              <a:off x="8112275" y="326481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53"/>
          <p:cNvSpPr/>
          <p:nvPr/>
        </p:nvSpPr>
        <p:spPr>
          <a:xfrm>
            <a:off x="777175" y="1597000"/>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4769100" y="1597000"/>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777175" y="3221250"/>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4769100" y="3221250"/>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a:t>
            </a:r>
            <a:r>
              <a:rPr lang="en">
                <a:solidFill>
                  <a:schemeClr val="lt2"/>
                </a:solidFill>
              </a:rPr>
              <a:t>of contents</a:t>
            </a:r>
            <a:endParaRPr>
              <a:solidFill>
                <a:schemeClr val="lt2"/>
              </a:solidFill>
            </a:endParaRPr>
          </a:p>
        </p:txBody>
      </p:sp>
      <p:sp>
        <p:nvSpPr>
          <p:cNvPr id="1200" name="Google Shape;1200;p53"/>
          <p:cNvSpPr txBox="1"/>
          <p:nvPr>
            <p:ph idx="2" type="title"/>
          </p:nvPr>
        </p:nvSpPr>
        <p:spPr>
          <a:xfrm>
            <a:off x="689500" y="1740475"/>
            <a:ext cx="11628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01" name="Google Shape;1201;p53"/>
          <p:cNvSpPr txBox="1"/>
          <p:nvPr>
            <p:ph idx="1" type="subTitle"/>
          </p:nvPr>
        </p:nvSpPr>
        <p:spPr>
          <a:xfrm>
            <a:off x="1776100" y="1542400"/>
            <a:ext cx="2883000" cy="7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Project &amp; Strategy definition</a:t>
            </a:r>
            <a:endParaRPr/>
          </a:p>
        </p:txBody>
      </p:sp>
      <p:sp>
        <p:nvSpPr>
          <p:cNvPr id="1202" name="Google Shape;1202;p53"/>
          <p:cNvSpPr txBox="1"/>
          <p:nvPr>
            <p:ph idx="3" type="subTitle"/>
          </p:nvPr>
        </p:nvSpPr>
        <p:spPr>
          <a:xfrm>
            <a:off x="1776100" y="2234475"/>
            <a:ext cx="26892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
        <p:nvSpPr>
          <p:cNvPr id="1203" name="Google Shape;1203;p53"/>
          <p:cNvSpPr txBox="1"/>
          <p:nvPr>
            <p:ph idx="4" type="title"/>
          </p:nvPr>
        </p:nvSpPr>
        <p:spPr>
          <a:xfrm>
            <a:off x="4541400" y="1740475"/>
            <a:ext cx="14301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04" name="Google Shape;1204;p53"/>
          <p:cNvSpPr txBox="1"/>
          <p:nvPr>
            <p:ph idx="5" type="subTitle"/>
          </p:nvPr>
        </p:nvSpPr>
        <p:spPr>
          <a:xfrm>
            <a:off x="5765300" y="1542400"/>
            <a:ext cx="2689200" cy="7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Consulting Proposal</a:t>
            </a:r>
            <a:endParaRPr/>
          </a:p>
        </p:txBody>
      </p:sp>
      <p:sp>
        <p:nvSpPr>
          <p:cNvPr id="1205" name="Google Shape;1205;p53"/>
          <p:cNvSpPr txBox="1"/>
          <p:nvPr>
            <p:ph idx="6" type="subTitle"/>
          </p:nvPr>
        </p:nvSpPr>
        <p:spPr>
          <a:xfrm>
            <a:off x="5765300" y="2234475"/>
            <a:ext cx="26892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
        <p:nvSpPr>
          <p:cNvPr id="1206" name="Google Shape;1206;p53"/>
          <p:cNvSpPr txBox="1"/>
          <p:nvPr>
            <p:ph idx="7" type="title"/>
          </p:nvPr>
        </p:nvSpPr>
        <p:spPr>
          <a:xfrm>
            <a:off x="689500" y="3371625"/>
            <a:ext cx="11628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07" name="Google Shape;1207;p53"/>
          <p:cNvSpPr txBox="1"/>
          <p:nvPr>
            <p:ph idx="8" type="subTitle"/>
          </p:nvPr>
        </p:nvSpPr>
        <p:spPr>
          <a:xfrm>
            <a:off x="1776100" y="3173550"/>
            <a:ext cx="2689200" cy="7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Change &amp; Project Management</a:t>
            </a:r>
            <a:endParaRPr/>
          </a:p>
        </p:txBody>
      </p:sp>
      <p:sp>
        <p:nvSpPr>
          <p:cNvPr id="1208" name="Google Shape;1208;p53"/>
          <p:cNvSpPr txBox="1"/>
          <p:nvPr>
            <p:ph idx="9" type="subTitle"/>
          </p:nvPr>
        </p:nvSpPr>
        <p:spPr>
          <a:xfrm>
            <a:off x="1776100" y="3865625"/>
            <a:ext cx="26892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
        <p:nvSpPr>
          <p:cNvPr id="1209" name="Google Shape;1209;p53"/>
          <p:cNvSpPr txBox="1"/>
          <p:nvPr>
            <p:ph idx="13" type="title"/>
          </p:nvPr>
        </p:nvSpPr>
        <p:spPr>
          <a:xfrm>
            <a:off x="4541400" y="3371625"/>
            <a:ext cx="14301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10" name="Google Shape;1210;p53"/>
          <p:cNvSpPr txBox="1"/>
          <p:nvPr>
            <p:ph idx="14" type="subTitle"/>
          </p:nvPr>
        </p:nvSpPr>
        <p:spPr>
          <a:xfrm>
            <a:off x="5765300" y="3173550"/>
            <a:ext cx="2689200" cy="7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Implementing changes</a:t>
            </a:r>
            <a:endParaRPr/>
          </a:p>
        </p:txBody>
      </p:sp>
      <p:sp>
        <p:nvSpPr>
          <p:cNvPr id="1211" name="Google Shape;1211;p53"/>
          <p:cNvSpPr txBox="1"/>
          <p:nvPr>
            <p:ph idx="15" type="subTitle"/>
          </p:nvPr>
        </p:nvSpPr>
        <p:spPr>
          <a:xfrm>
            <a:off x="5765300" y="3865625"/>
            <a:ext cx="26892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pic>
        <p:nvPicPr>
          <p:cNvPr id="1216" name="Google Shape;1216;p54"/>
          <p:cNvPicPr preferRelativeResize="0"/>
          <p:nvPr/>
        </p:nvPicPr>
        <p:blipFill>
          <a:blip r:embed="rId3">
            <a:alphaModFix/>
          </a:blip>
          <a:stretch>
            <a:fillRect/>
          </a:stretch>
        </p:blipFill>
        <p:spPr>
          <a:xfrm flipH="1">
            <a:off x="130325" y="1240450"/>
            <a:ext cx="3903048" cy="3903048"/>
          </a:xfrm>
          <a:prstGeom prst="rect">
            <a:avLst/>
          </a:prstGeom>
          <a:noFill/>
          <a:ln>
            <a:noFill/>
          </a:ln>
        </p:spPr>
      </p:pic>
      <p:sp>
        <p:nvSpPr>
          <p:cNvPr id="1217" name="Google Shape;1217;p54"/>
          <p:cNvSpPr/>
          <p:nvPr/>
        </p:nvSpPr>
        <p:spPr>
          <a:xfrm>
            <a:off x="5155025" y="2663925"/>
            <a:ext cx="3090000" cy="5805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8" name="Google Shape;1218;p54"/>
          <p:cNvSpPr txBox="1"/>
          <p:nvPr>
            <p:ph type="title"/>
          </p:nvPr>
        </p:nvSpPr>
        <p:spPr>
          <a:xfrm>
            <a:off x="3032625" y="1952300"/>
            <a:ext cx="5099100" cy="141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Project &amp; Strategy definition</a:t>
            </a:r>
            <a:endParaRPr/>
          </a:p>
        </p:txBody>
      </p:sp>
      <p:sp>
        <p:nvSpPr>
          <p:cNvPr id="1219" name="Google Shape;1219;p54"/>
          <p:cNvSpPr txBox="1"/>
          <p:nvPr>
            <p:ph idx="2" type="title"/>
          </p:nvPr>
        </p:nvSpPr>
        <p:spPr>
          <a:xfrm>
            <a:off x="5425600" y="540000"/>
            <a:ext cx="2706600" cy="1641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220" name="Google Shape;1220;p54"/>
          <p:cNvSpPr txBox="1"/>
          <p:nvPr>
            <p:ph idx="1" type="subTitle"/>
          </p:nvPr>
        </p:nvSpPr>
        <p:spPr>
          <a:xfrm>
            <a:off x="5538400" y="3414900"/>
            <a:ext cx="2593800" cy="6135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Describe the topic of the section here</a:t>
            </a:r>
            <a:endParaRPr/>
          </a:p>
        </p:txBody>
      </p:sp>
      <p:pic>
        <p:nvPicPr>
          <p:cNvPr id="1221" name="Google Shape;1221;p54"/>
          <p:cNvPicPr preferRelativeResize="0"/>
          <p:nvPr/>
        </p:nvPicPr>
        <p:blipFill>
          <a:blip r:embed="rId4">
            <a:alphaModFix/>
          </a:blip>
          <a:stretch>
            <a:fillRect/>
          </a:stretch>
        </p:blipFill>
        <p:spPr>
          <a:xfrm>
            <a:off x="130325" y="1193450"/>
            <a:ext cx="3337849" cy="3552899"/>
          </a:xfrm>
          <a:prstGeom prst="rect">
            <a:avLst/>
          </a:prstGeom>
          <a:noFill/>
          <a:ln>
            <a:noFill/>
          </a:ln>
          <a:effectLst>
            <a:outerShdw blurRad="57150" rotWithShape="0" algn="bl" dir="5400000" dist="19050">
              <a:srgbClr val="000000">
                <a:alpha val="16000"/>
              </a:srgbClr>
            </a:outerShdw>
          </a:effectLst>
        </p:spPr>
      </p:pic>
      <p:sp>
        <p:nvSpPr>
          <p:cNvPr id="1222" name="Google Shape;1222;p54"/>
          <p:cNvSpPr/>
          <p:nvPr/>
        </p:nvSpPr>
        <p:spPr>
          <a:xfrm flipH="1" rot="381">
            <a:off x="833900" y="4177526"/>
            <a:ext cx="2706600" cy="6642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54"/>
          <p:cNvGrpSpPr/>
          <p:nvPr/>
        </p:nvGrpSpPr>
        <p:grpSpPr>
          <a:xfrm flipH="1">
            <a:off x="460850" y="429450"/>
            <a:ext cx="3007325" cy="2293425"/>
            <a:chOff x="5568025" y="429450"/>
            <a:chExt cx="3007325" cy="2293425"/>
          </a:xfrm>
        </p:grpSpPr>
        <p:sp>
          <p:nvSpPr>
            <p:cNvPr id="1224" name="Google Shape;1224;p54"/>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5568025" y="1465613"/>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8424000" y="2572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7732675" y="10862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Strategic </a:t>
            </a:r>
            <a:r>
              <a:rPr lang="en">
                <a:solidFill>
                  <a:schemeClr val="lt2"/>
                </a:solidFill>
              </a:rPr>
              <a:t>p</a:t>
            </a:r>
            <a:r>
              <a:rPr lang="en">
                <a:solidFill>
                  <a:schemeClr val="lt2"/>
                </a:solidFill>
              </a:rPr>
              <a:t>lan</a:t>
            </a:r>
            <a:endParaRPr>
              <a:solidFill>
                <a:schemeClr val="lt2"/>
              </a:solidFill>
            </a:endParaRPr>
          </a:p>
        </p:txBody>
      </p:sp>
      <p:graphicFrame>
        <p:nvGraphicFramePr>
          <p:cNvPr id="1237" name="Google Shape;1237;p55"/>
          <p:cNvGraphicFramePr/>
          <p:nvPr/>
        </p:nvGraphicFramePr>
        <p:xfrm>
          <a:off x="719988" y="1152778"/>
          <a:ext cx="3000000" cy="3000000"/>
        </p:xfrm>
        <a:graphic>
          <a:graphicData uri="http://schemas.openxmlformats.org/drawingml/2006/table">
            <a:tbl>
              <a:tblPr>
                <a:noFill/>
                <a:tableStyleId>{3A595EA3-800C-4861-9BA8-B939720B93DE}</a:tableStyleId>
              </a:tblPr>
              <a:tblGrid>
                <a:gridCol w="2305150"/>
                <a:gridCol w="459400"/>
                <a:gridCol w="449575"/>
                <a:gridCol w="448125"/>
                <a:gridCol w="449600"/>
                <a:gridCol w="449575"/>
                <a:gridCol w="448125"/>
                <a:gridCol w="449575"/>
                <a:gridCol w="448000"/>
                <a:gridCol w="449700"/>
                <a:gridCol w="449600"/>
                <a:gridCol w="448000"/>
                <a:gridCol w="449600"/>
              </a:tblGrid>
              <a:tr h="351975">
                <a:tc>
                  <a:txBody>
                    <a:bodyPr/>
                    <a:lstStyle/>
                    <a:p>
                      <a:pPr indent="0" lvl="0" marL="0" rtl="0" algn="l">
                        <a:spcBef>
                          <a:spcPts val="0"/>
                        </a:spcBef>
                        <a:spcAft>
                          <a:spcPts val="0"/>
                        </a:spcAft>
                        <a:buNone/>
                      </a:pPr>
                      <a:r>
                        <a:rPr lang="en" sz="1200">
                          <a:solidFill>
                            <a:schemeClr val="lt1"/>
                          </a:solidFill>
                          <a:latin typeface="Candal"/>
                          <a:ea typeface="Candal"/>
                          <a:cs typeface="Candal"/>
                          <a:sym typeface="Candal"/>
                        </a:rPr>
                        <a:t>Week</a:t>
                      </a:r>
                      <a:endParaRPr sz="1200">
                        <a:solidFill>
                          <a:schemeClr val="lt1"/>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1</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2</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3</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4</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5</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6</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7</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8</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9</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10</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11</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rgbClr val="FFFFFF"/>
                          </a:solidFill>
                          <a:latin typeface="Candal"/>
                          <a:ea typeface="Candal"/>
                          <a:cs typeface="Candal"/>
                          <a:sym typeface="Candal"/>
                        </a:rPr>
                        <a:t>12</a:t>
                      </a:r>
                      <a:endParaRPr sz="1200">
                        <a:solidFill>
                          <a:srgbClr val="FFFFFF"/>
                        </a:solidFill>
                        <a:latin typeface="Candal"/>
                        <a:ea typeface="Candal"/>
                        <a:cs typeface="Candal"/>
                        <a:sym typeface="Canda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381300">
                <a:tc>
                  <a:txBody>
                    <a:bodyPr/>
                    <a:lstStyle/>
                    <a:p>
                      <a:pPr indent="0" lvl="0" marL="0" rtl="0" algn="l">
                        <a:spcBef>
                          <a:spcPts val="0"/>
                        </a:spcBef>
                        <a:spcAft>
                          <a:spcPts val="0"/>
                        </a:spcAft>
                        <a:buNone/>
                      </a:pPr>
                      <a:r>
                        <a:rPr lang="en" sz="1300">
                          <a:solidFill>
                            <a:schemeClr val="lt1"/>
                          </a:solidFill>
                          <a:latin typeface="Inter"/>
                          <a:ea typeface="Inter"/>
                          <a:cs typeface="Inter"/>
                          <a:sym typeface="Inter"/>
                        </a:rPr>
                        <a:t>Kick off</a:t>
                      </a:r>
                      <a:endParaRPr sz="1300">
                        <a:solidFill>
                          <a:schemeClr val="lt1"/>
                        </a:solidFill>
                        <a:latin typeface="Inter"/>
                        <a:ea typeface="Inter"/>
                        <a:cs typeface="Inter"/>
                        <a:sym typeface="Inte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chemeClr val="lt1"/>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81300">
                <a:tc>
                  <a:txBody>
                    <a:bodyPr/>
                    <a:lstStyle/>
                    <a:p>
                      <a:pPr indent="0" lvl="0" marL="0" rtl="0" algn="l">
                        <a:spcBef>
                          <a:spcPts val="0"/>
                        </a:spcBef>
                        <a:spcAft>
                          <a:spcPts val="0"/>
                        </a:spcAft>
                        <a:buNone/>
                      </a:pPr>
                      <a:r>
                        <a:rPr lang="en" sz="1300">
                          <a:solidFill>
                            <a:schemeClr val="lt1"/>
                          </a:solidFill>
                          <a:latin typeface="Inter"/>
                          <a:ea typeface="Inter"/>
                          <a:cs typeface="Inter"/>
                          <a:sym typeface="Inter"/>
                        </a:rPr>
                        <a:t>Business Insights</a:t>
                      </a:r>
                      <a:endParaRPr sz="1300">
                        <a:solidFill>
                          <a:schemeClr val="lt1"/>
                        </a:solidFill>
                        <a:latin typeface="Inter"/>
                        <a:ea typeface="Inter"/>
                        <a:cs typeface="Inter"/>
                        <a:sym typeface="Inte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chemeClr val="lt1"/>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81300">
                <a:tc>
                  <a:txBody>
                    <a:bodyPr/>
                    <a:lstStyle/>
                    <a:p>
                      <a:pPr indent="0" lvl="0" marL="0" rtl="0" algn="l">
                        <a:spcBef>
                          <a:spcPts val="0"/>
                        </a:spcBef>
                        <a:spcAft>
                          <a:spcPts val="0"/>
                        </a:spcAft>
                        <a:buNone/>
                      </a:pPr>
                      <a:r>
                        <a:rPr lang="en" sz="1300">
                          <a:solidFill>
                            <a:schemeClr val="lt1"/>
                          </a:solidFill>
                          <a:latin typeface="Inter"/>
                          <a:ea typeface="Inter"/>
                          <a:cs typeface="Inter"/>
                          <a:sym typeface="Inter"/>
                        </a:rPr>
                        <a:t>Mission and Vision</a:t>
                      </a:r>
                      <a:endParaRPr sz="1300">
                        <a:solidFill>
                          <a:schemeClr val="lt1"/>
                        </a:solidFill>
                        <a:latin typeface="Inter"/>
                        <a:ea typeface="Inter"/>
                        <a:cs typeface="Inter"/>
                        <a:sym typeface="Inte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chemeClr val="lt1"/>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81300">
                <a:tc>
                  <a:txBody>
                    <a:bodyPr/>
                    <a:lstStyle/>
                    <a:p>
                      <a:pPr indent="0" lvl="0" marL="0" rtl="0" algn="l">
                        <a:spcBef>
                          <a:spcPts val="0"/>
                        </a:spcBef>
                        <a:spcAft>
                          <a:spcPts val="0"/>
                        </a:spcAft>
                        <a:buNone/>
                      </a:pPr>
                      <a:r>
                        <a:rPr lang="en" sz="1300">
                          <a:solidFill>
                            <a:schemeClr val="lt1"/>
                          </a:solidFill>
                          <a:latin typeface="Inter"/>
                          <a:ea typeface="Inter"/>
                          <a:cs typeface="Inter"/>
                          <a:sym typeface="Inter"/>
                        </a:rPr>
                        <a:t>Strategic Objectives</a:t>
                      </a:r>
                      <a:endParaRPr sz="1300">
                        <a:solidFill>
                          <a:schemeClr val="lt1"/>
                        </a:solidFill>
                        <a:latin typeface="Inter"/>
                        <a:ea typeface="Inter"/>
                        <a:cs typeface="Inter"/>
                        <a:sym typeface="Inte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chemeClr val="lt1"/>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81300">
                <a:tc>
                  <a:txBody>
                    <a:bodyPr/>
                    <a:lstStyle/>
                    <a:p>
                      <a:pPr indent="0" lvl="0" marL="0" rtl="0" algn="l">
                        <a:spcBef>
                          <a:spcPts val="0"/>
                        </a:spcBef>
                        <a:spcAft>
                          <a:spcPts val="0"/>
                        </a:spcAft>
                        <a:buNone/>
                      </a:pPr>
                      <a:r>
                        <a:rPr lang="en" sz="1300">
                          <a:solidFill>
                            <a:schemeClr val="lt1"/>
                          </a:solidFill>
                          <a:latin typeface="Inter"/>
                          <a:ea typeface="Inter"/>
                          <a:cs typeface="Inter"/>
                          <a:sym typeface="Inter"/>
                        </a:rPr>
                        <a:t>Strategy Map</a:t>
                      </a:r>
                      <a:endParaRPr sz="1300">
                        <a:solidFill>
                          <a:schemeClr val="lt1"/>
                        </a:solidFill>
                        <a:latin typeface="Inter"/>
                        <a:ea typeface="Inter"/>
                        <a:cs typeface="Inter"/>
                        <a:sym typeface="Inte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chemeClr val="lt1"/>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81300">
                <a:tc>
                  <a:txBody>
                    <a:bodyPr/>
                    <a:lstStyle/>
                    <a:p>
                      <a:pPr indent="0" lvl="0" marL="0" rtl="0" algn="l">
                        <a:spcBef>
                          <a:spcPts val="0"/>
                        </a:spcBef>
                        <a:spcAft>
                          <a:spcPts val="0"/>
                        </a:spcAft>
                        <a:buNone/>
                      </a:pPr>
                      <a:r>
                        <a:rPr lang="en" sz="1300">
                          <a:solidFill>
                            <a:schemeClr val="lt1"/>
                          </a:solidFill>
                          <a:latin typeface="Inter"/>
                          <a:ea typeface="Inter"/>
                          <a:cs typeface="Inter"/>
                          <a:sym typeface="Inter"/>
                        </a:rPr>
                        <a:t>Balanced Scorecard</a:t>
                      </a:r>
                      <a:endParaRPr sz="1300">
                        <a:solidFill>
                          <a:schemeClr val="lt1"/>
                        </a:solidFill>
                        <a:latin typeface="Inter"/>
                        <a:ea typeface="Inter"/>
                        <a:cs typeface="Inter"/>
                        <a:sym typeface="Inte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chemeClr val="lt1"/>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81300">
                <a:tc>
                  <a:txBody>
                    <a:bodyPr/>
                    <a:lstStyle/>
                    <a:p>
                      <a:pPr indent="0" lvl="0" marL="0" rtl="0" algn="l">
                        <a:spcBef>
                          <a:spcPts val="0"/>
                        </a:spcBef>
                        <a:spcAft>
                          <a:spcPts val="0"/>
                        </a:spcAft>
                        <a:buNone/>
                      </a:pPr>
                      <a:r>
                        <a:rPr lang="en" sz="1300">
                          <a:solidFill>
                            <a:schemeClr val="lt1"/>
                          </a:solidFill>
                          <a:latin typeface="Inter"/>
                          <a:ea typeface="Inter"/>
                          <a:cs typeface="Inter"/>
                          <a:sym typeface="Inter"/>
                        </a:rPr>
                        <a:t>Required initiatives</a:t>
                      </a:r>
                      <a:endParaRPr sz="1300">
                        <a:solidFill>
                          <a:schemeClr val="lt1"/>
                        </a:solidFill>
                        <a:latin typeface="Inter"/>
                        <a:ea typeface="Inter"/>
                        <a:cs typeface="Inter"/>
                        <a:sym typeface="Inte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chemeClr val="lt1"/>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81300">
                <a:tc>
                  <a:txBody>
                    <a:bodyPr/>
                    <a:lstStyle/>
                    <a:p>
                      <a:pPr indent="0" lvl="0" marL="0" rtl="0" algn="l">
                        <a:spcBef>
                          <a:spcPts val="0"/>
                        </a:spcBef>
                        <a:spcAft>
                          <a:spcPts val="0"/>
                        </a:spcAft>
                        <a:buNone/>
                      </a:pPr>
                      <a:r>
                        <a:rPr lang="en" sz="1300">
                          <a:solidFill>
                            <a:schemeClr val="lt1"/>
                          </a:solidFill>
                          <a:latin typeface="Inter"/>
                          <a:ea typeface="Inter"/>
                          <a:cs typeface="Inter"/>
                          <a:sym typeface="Inter"/>
                        </a:rPr>
                        <a:t>First Report</a:t>
                      </a:r>
                      <a:endParaRPr sz="1300">
                        <a:solidFill>
                          <a:schemeClr val="lt1"/>
                        </a:solidFill>
                        <a:latin typeface="Inter"/>
                        <a:ea typeface="Inter"/>
                        <a:cs typeface="Inter"/>
                        <a:sym typeface="Inte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chemeClr val="lt1"/>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gradFill>
                      <a:gsLst>
                        <a:gs pos="0">
                          <a:srgbClr val="FFD68A"/>
                        </a:gs>
                        <a:gs pos="100000">
                          <a:srgbClr val="FFBC40"/>
                        </a:gs>
                      </a:gsLst>
                      <a:lin ang="5400700" scaled="0"/>
                    </a:gra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
        <p:nvSpPr>
          <p:cNvPr id="1238" name="Google Shape;1238;p55"/>
          <p:cNvSpPr/>
          <p:nvPr/>
        </p:nvSpPr>
        <p:spPr>
          <a:xfrm>
            <a:off x="3173875" y="1644263"/>
            <a:ext cx="168000" cy="145200"/>
          </a:xfrm>
          <a:prstGeom prst="triangle">
            <a:avLst>
              <a:gd fmla="val 50000" name="adj"/>
            </a:avLst>
          </a:prstGeom>
          <a:solidFill>
            <a:schemeClr val="lt1"/>
          </a:solidFill>
          <a:ln>
            <a:noFill/>
          </a:ln>
          <a:effectLst>
            <a:outerShdw blurRad="42863" rotWithShape="0" algn="bl" dir="378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5"/>
          <p:cNvSpPr/>
          <p:nvPr/>
        </p:nvSpPr>
        <p:spPr>
          <a:xfrm>
            <a:off x="4977850" y="2418713"/>
            <a:ext cx="168000" cy="145200"/>
          </a:xfrm>
          <a:prstGeom prst="triangle">
            <a:avLst>
              <a:gd fmla="val 50000" name="adj"/>
            </a:avLst>
          </a:prstGeom>
          <a:solidFill>
            <a:schemeClr val="lt1"/>
          </a:solidFill>
          <a:ln>
            <a:noFill/>
          </a:ln>
          <a:effectLst>
            <a:outerShdw blurRad="42863" rotWithShape="0" algn="bl" dir="378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5"/>
          <p:cNvSpPr/>
          <p:nvPr/>
        </p:nvSpPr>
        <p:spPr>
          <a:xfrm>
            <a:off x="7219625" y="4004988"/>
            <a:ext cx="168000" cy="145200"/>
          </a:xfrm>
          <a:prstGeom prst="triangle">
            <a:avLst>
              <a:gd fmla="val 50000" name="adj"/>
            </a:avLst>
          </a:prstGeom>
          <a:solidFill>
            <a:schemeClr val="lt1"/>
          </a:solidFill>
          <a:ln>
            <a:noFill/>
          </a:ln>
          <a:effectLst>
            <a:outerShdw blurRad="42863" rotWithShape="0" algn="bl" dir="378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5"/>
          <p:cNvSpPr/>
          <p:nvPr/>
        </p:nvSpPr>
        <p:spPr>
          <a:xfrm>
            <a:off x="8124725" y="4396888"/>
            <a:ext cx="168000" cy="145200"/>
          </a:xfrm>
          <a:prstGeom prst="triangle">
            <a:avLst>
              <a:gd fmla="val 50000" name="adj"/>
            </a:avLst>
          </a:prstGeom>
          <a:solidFill>
            <a:schemeClr val="lt1"/>
          </a:solidFill>
          <a:ln>
            <a:noFill/>
          </a:ln>
          <a:effectLst>
            <a:outerShdw blurRad="42863" rotWithShape="0" algn="bl" dir="378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5"/>
          <p:cNvSpPr/>
          <p:nvPr/>
        </p:nvSpPr>
        <p:spPr>
          <a:xfrm>
            <a:off x="7219625" y="4396888"/>
            <a:ext cx="168000" cy="145200"/>
          </a:xfrm>
          <a:prstGeom prst="triangle">
            <a:avLst>
              <a:gd fmla="val 50000" name="adj"/>
            </a:avLst>
          </a:prstGeom>
          <a:solidFill>
            <a:schemeClr val="lt1"/>
          </a:solidFill>
          <a:ln>
            <a:noFill/>
          </a:ln>
          <a:effectLst>
            <a:outerShdw blurRad="42863" rotWithShape="0" algn="bl" dir="378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5"/>
          <p:cNvSpPr/>
          <p:nvPr/>
        </p:nvSpPr>
        <p:spPr>
          <a:xfrm>
            <a:off x="4977850" y="2817475"/>
            <a:ext cx="168000" cy="145200"/>
          </a:xfrm>
          <a:prstGeom prst="triangle">
            <a:avLst>
              <a:gd fmla="val 50000" name="adj"/>
            </a:avLst>
          </a:prstGeom>
          <a:solidFill>
            <a:schemeClr val="lt1"/>
          </a:solidFill>
          <a:ln>
            <a:noFill/>
          </a:ln>
          <a:effectLst>
            <a:outerShdw blurRad="42863" rotWithShape="0" algn="bl" dir="378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5"/>
          <p:cNvSpPr/>
          <p:nvPr/>
        </p:nvSpPr>
        <p:spPr>
          <a:xfrm>
            <a:off x="4977850" y="3216238"/>
            <a:ext cx="168000" cy="145200"/>
          </a:xfrm>
          <a:prstGeom prst="triangle">
            <a:avLst>
              <a:gd fmla="val 50000" name="adj"/>
            </a:avLst>
          </a:prstGeom>
          <a:solidFill>
            <a:schemeClr val="lt1"/>
          </a:solidFill>
          <a:ln>
            <a:noFill/>
          </a:ln>
          <a:effectLst>
            <a:outerShdw blurRad="42863" rotWithShape="0" algn="bl" dir="378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5"/>
          <p:cNvSpPr/>
          <p:nvPr/>
        </p:nvSpPr>
        <p:spPr>
          <a:xfrm>
            <a:off x="4283675" y="1908825"/>
            <a:ext cx="1574700" cy="3318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5"/>
          <p:cNvSpPr/>
          <p:nvPr/>
        </p:nvSpPr>
        <p:spPr>
          <a:xfrm>
            <a:off x="6516275" y="3500025"/>
            <a:ext cx="1574700" cy="3318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5"/>
          <p:cNvSpPr/>
          <p:nvPr/>
        </p:nvSpPr>
        <p:spPr>
          <a:xfrm>
            <a:off x="6525425" y="3533313"/>
            <a:ext cx="15564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ndal"/>
                <a:ea typeface="Candal"/>
                <a:cs typeface="Candal"/>
                <a:sym typeface="Candal"/>
              </a:rPr>
              <a:t>Workshop 2</a:t>
            </a:r>
            <a:endParaRPr sz="1200">
              <a:solidFill>
                <a:schemeClr val="lt1"/>
              </a:solidFill>
              <a:latin typeface="Candal"/>
              <a:ea typeface="Candal"/>
              <a:cs typeface="Candal"/>
              <a:sym typeface="Candal"/>
            </a:endParaRPr>
          </a:p>
        </p:txBody>
      </p:sp>
      <p:sp>
        <p:nvSpPr>
          <p:cNvPr id="1248" name="Google Shape;1248;p55"/>
          <p:cNvSpPr/>
          <p:nvPr/>
        </p:nvSpPr>
        <p:spPr>
          <a:xfrm>
            <a:off x="4283650" y="1939588"/>
            <a:ext cx="15564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ndal"/>
                <a:ea typeface="Candal"/>
                <a:cs typeface="Candal"/>
                <a:sym typeface="Candal"/>
              </a:rPr>
              <a:t>Workshop 1</a:t>
            </a:r>
            <a:endParaRPr sz="1200">
              <a:solidFill>
                <a:schemeClr val="lt1"/>
              </a:solidFill>
              <a:latin typeface="Candal"/>
              <a:ea typeface="Candal"/>
              <a:cs typeface="Candal"/>
              <a:sym typeface="Cand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Mission &amp; Vision </a:t>
            </a:r>
            <a:r>
              <a:rPr lang="en">
                <a:solidFill>
                  <a:schemeClr val="lt2"/>
                </a:solidFill>
              </a:rPr>
              <a:t>s</a:t>
            </a:r>
            <a:r>
              <a:rPr lang="en">
                <a:solidFill>
                  <a:schemeClr val="lt2"/>
                </a:solidFill>
              </a:rPr>
              <a:t>tatement</a:t>
            </a:r>
            <a:endParaRPr>
              <a:solidFill>
                <a:schemeClr val="lt2"/>
              </a:solidFill>
            </a:endParaRPr>
          </a:p>
        </p:txBody>
      </p:sp>
      <p:graphicFrame>
        <p:nvGraphicFramePr>
          <p:cNvPr id="1254" name="Google Shape;1254;p56"/>
          <p:cNvGraphicFramePr/>
          <p:nvPr/>
        </p:nvGraphicFramePr>
        <p:xfrm>
          <a:off x="1183000" y="1396450"/>
          <a:ext cx="3000000" cy="3000000"/>
        </p:xfrm>
        <a:graphic>
          <a:graphicData uri="http://schemas.openxmlformats.org/drawingml/2006/table">
            <a:tbl>
              <a:tblPr>
                <a:noFill/>
                <a:tableStyleId>{3A595EA3-800C-4861-9BA8-B939720B93DE}</a:tableStyleId>
              </a:tblPr>
              <a:tblGrid>
                <a:gridCol w="3062075"/>
              </a:tblGrid>
              <a:tr h="487650">
                <a:tc>
                  <a:txBody>
                    <a:bodyPr/>
                    <a:lstStyle/>
                    <a:p>
                      <a:pPr indent="0" lvl="0" marL="0" rtl="0" algn="ctr">
                        <a:spcBef>
                          <a:spcPts val="0"/>
                        </a:spcBef>
                        <a:spcAft>
                          <a:spcPts val="0"/>
                        </a:spcAft>
                        <a:buNone/>
                      </a:pPr>
                      <a:r>
                        <a:rPr lang="en" sz="2000">
                          <a:solidFill>
                            <a:schemeClr val="lt1"/>
                          </a:solidFill>
                          <a:latin typeface="Candal"/>
                          <a:ea typeface="Candal"/>
                          <a:cs typeface="Candal"/>
                          <a:sym typeface="Candal"/>
                        </a:rPr>
                        <a:t>Mission</a:t>
                      </a:r>
                      <a:endParaRPr sz="20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2397050">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“Mercury is the closest planet to the Sun. It is a really small and hot place”</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aphicFrame>
        <p:nvGraphicFramePr>
          <p:cNvPr id="1255" name="Google Shape;1255;p56"/>
          <p:cNvGraphicFramePr/>
          <p:nvPr/>
        </p:nvGraphicFramePr>
        <p:xfrm>
          <a:off x="4898925" y="1396450"/>
          <a:ext cx="3000000" cy="3000000"/>
        </p:xfrm>
        <a:graphic>
          <a:graphicData uri="http://schemas.openxmlformats.org/drawingml/2006/table">
            <a:tbl>
              <a:tblPr>
                <a:noFill/>
                <a:tableStyleId>{3A595EA3-800C-4861-9BA8-B939720B93DE}</a:tableStyleId>
              </a:tblPr>
              <a:tblGrid>
                <a:gridCol w="3062075"/>
              </a:tblGrid>
              <a:tr h="482775">
                <a:tc>
                  <a:txBody>
                    <a:bodyPr/>
                    <a:lstStyle/>
                    <a:p>
                      <a:pPr indent="0" lvl="0" marL="0" rtl="0" algn="ctr">
                        <a:spcBef>
                          <a:spcPts val="0"/>
                        </a:spcBef>
                        <a:spcAft>
                          <a:spcPts val="0"/>
                        </a:spcAft>
                        <a:buNone/>
                      </a:pPr>
                      <a:r>
                        <a:rPr lang="en" sz="2000">
                          <a:solidFill>
                            <a:schemeClr val="lt1"/>
                          </a:solidFill>
                          <a:latin typeface="Candal"/>
                          <a:ea typeface="Candal"/>
                          <a:cs typeface="Candal"/>
                          <a:sym typeface="Candal"/>
                        </a:rPr>
                        <a:t>Vision</a:t>
                      </a:r>
                      <a:endParaRPr sz="20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2397050">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a:t>
                      </a:r>
                      <a:r>
                        <a:rPr lang="en" sz="1600">
                          <a:solidFill>
                            <a:schemeClr val="lt1"/>
                          </a:solidFill>
                          <a:latin typeface="Inter"/>
                          <a:ea typeface="Inter"/>
                          <a:cs typeface="Inter"/>
                          <a:sym typeface="Inter"/>
                        </a:rPr>
                        <a:t>Venus has a beautiful name but it’s terribly hot. It is the second planet from the Sun</a:t>
                      </a:r>
                      <a:r>
                        <a:rPr lang="en" sz="1600">
                          <a:solidFill>
                            <a:schemeClr val="lt1"/>
                          </a:solidFill>
                          <a:latin typeface="Inter"/>
                          <a:ea typeface="Inter"/>
                          <a:cs typeface="Inter"/>
                          <a:sym typeface="Inter"/>
                        </a:rPr>
                        <a:t>”</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1256" name="Google Shape;1256;p56"/>
          <p:cNvGrpSpPr/>
          <p:nvPr/>
        </p:nvGrpSpPr>
        <p:grpSpPr>
          <a:xfrm flipH="1">
            <a:off x="3991725" y="4038575"/>
            <a:ext cx="404425" cy="411150"/>
            <a:chOff x="5977550" y="602350"/>
            <a:chExt cx="404425" cy="411150"/>
          </a:xfrm>
        </p:grpSpPr>
        <p:sp>
          <p:nvSpPr>
            <p:cNvPr id="1257" name="Google Shape;1257;p56"/>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6"/>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56"/>
          <p:cNvGrpSpPr/>
          <p:nvPr/>
        </p:nvGrpSpPr>
        <p:grpSpPr>
          <a:xfrm flipH="1">
            <a:off x="7717975" y="4038575"/>
            <a:ext cx="404425" cy="411150"/>
            <a:chOff x="5977550" y="602350"/>
            <a:chExt cx="404425" cy="411150"/>
          </a:xfrm>
        </p:grpSpPr>
        <p:sp>
          <p:nvSpPr>
            <p:cNvPr id="1261" name="Google Shape;1261;p56"/>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a:t>
            </a:r>
            <a:r>
              <a:rPr lang="en">
                <a:solidFill>
                  <a:schemeClr val="lt2"/>
                </a:solidFill>
              </a:rPr>
              <a:t>m</a:t>
            </a:r>
            <a:r>
              <a:rPr lang="en">
                <a:solidFill>
                  <a:schemeClr val="lt2"/>
                </a:solidFill>
              </a:rPr>
              <a:t>ap</a:t>
            </a:r>
            <a:endParaRPr>
              <a:solidFill>
                <a:schemeClr val="lt2"/>
              </a:solidFill>
            </a:endParaRPr>
          </a:p>
        </p:txBody>
      </p:sp>
      <p:graphicFrame>
        <p:nvGraphicFramePr>
          <p:cNvPr id="1269" name="Google Shape;1269;p57"/>
          <p:cNvGraphicFramePr/>
          <p:nvPr/>
        </p:nvGraphicFramePr>
        <p:xfrm>
          <a:off x="720000" y="2291875"/>
          <a:ext cx="3000000" cy="3000000"/>
        </p:xfrm>
        <a:graphic>
          <a:graphicData uri="http://schemas.openxmlformats.org/drawingml/2006/table">
            <a:tbl>
              <a:tblPr>
                <a:noFill/>
                <a:tableStyleId>{3A595EA3-800C-4861-9BA8-B939720B93DE}</a:tableStyleId>
              </a:tblPr>
              <a:tblGrid>
                <a:gridCol w="2293725"/>
                <a:gridCol w="1358925"/>
                <a:gridCol w="1349475"/>
                <a:gridCol w="1350950"/>
                <a:gridCol w="1350925"/>
              </a:tblGrid>
              <a:tr h="4623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Perspectives</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gridSpan="4">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Strategic Objectives</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hMerge="1"/>
                <a:tc hMerge="1"/>
                <a:tc hMerge="1"/>
              </a:tr>
              <a:tr h="4623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Financial</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Mercury</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Venus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Mars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Earth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623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Customer</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Jupiter</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Saturn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Neptune</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Moon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623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Internal Process</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Galaxy</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Space</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Dark</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Sun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623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Learning &amp; Growth</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Cold</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Farthest</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Hot</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Stars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aphicFrame>
        <p:nvGraphicFramePr>
          <p:cNvPr id="1270" name="Google Shape;1270;p57"/>
          <p:cNvGraphicFramePr/>
          <p:nvPr/>
        </p:nvGraphicFramePr>
        <p:xfrm>
          <a:off x="720000" y="1178138"/>
          <a:ext cx="3000000" cy="3000000"/>
        </p:xfrm>
        <a:graphic>
          <a:graphicData uri="http://schemas.openxmlformats.org/drawingml/2006/table">
            <a:tbl>
              <a:tblPr>
                <a:noFill/>
                <a:tableStyleId>{3A595EA3-800C-4861-9BA8-B939720B93DE}</a:tableStyleId>
              </a:tblPr>
              <a:tblGrid>
                <a:gridCol w="1540800"/>
                <a:gridCol w="1540800"/>
                <a:gridCol w="1540800"/>
                <a:gridCol w="1540800"/>
                <a:gridCol w="1540800"/>
              </a:tblGrid>
              <a:tr h="476625">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Mission</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gridSpan="4">
                  <a:txBody>
                    <a:bodyPr/>
                    <a:lstStyle/>
                    <a:p>
                      <a:pPr indent="0" lvl="0" marL="0" rtl="0" algn="l">
                        <a:spcBef>
                          <a:spcPts val="0"/>
                        </a:spcBef>
                        <a:spcAft>
                          <a:spcPts val="0"/>
                        </a:spcAft>
                        <a:buNone/>
                      </a:pPr>
                      <a:r>
                        <a:rPr lang="en">
                          <a:solidFill>
                            <a:schemeClr val="lt1"/>
                          </a:solidFill>
                          <a:latin typeface="Inter"/>
                          <a:ea typeface="Inter"/>
                          <a:cs typeface="Inter"/>
                          <a:sym typeface="Inter"/>
                        </a:rPr>
                        <a:t>Mercury is the closest planet to the Sun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c hMerge="1"/>
                <a:tc hMerge="1"/>
              </a:tr>
              <a:tr h="476625">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Vision</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gridSpan="4">
                  <a:txBody>
                    <a:bodyPr/>
                    <a:lstStyle/>
                    <a:p>
                      <a:pPr indent="0" lvl="0" marL="0" rtl="0" algn="l">
                        <a:spcBef>
                          <a:spcPts val="0"/>
                        </a:spcBef>
                        <a:spcAft>
                          <a:spcPts val="0"/>
                        </a:spcAft>
                        <a:buNone/>
                      </a:pPr>
                      <a:r>
                        <a:rPr lang="en">
                          <a:solidFill>
                            <a:schemeClr val="lt1"/>
                          </a:solidFill>
                          <a:latin typeface="Inter"/>
                          <a:ea typeface="Inter"/>
                          <a:cs typeface="Inter"/>
                          <a:sym typeface="Inter"/>
                        </a:rPr>
                        <a:t>Despite being red, Mars is actually a cold place</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c hMerge="1"/>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a:t>
            </a:r>
            <a:r>
              <a:rPr lang="en">
                <a:solidFill>
                  <a:schemeClr val="lt2"/>
                </a:solidFill>
              </a:rPr>
              <a:t>m</a:t>
            </a:r>
            <a:r>
              <a:rPr lang="en">
                <a:solidFill>
                  <a:schemeClr val="lt2"/>
                </a:solidFill>
              </a:rPr>
              <a:t>ap</a:t>
            </a:r>
            <a:endParaRPr>
              <a:solidFill>
                <a:schemeClr val="lt2"/>
              </a:solidFill>
            </a:endParaRPr>
          </a:p>
        </p:txBody>
      </p:sp>
      <p:graphicFrame>
        <p:nvGraphicFramePr>
          <p:cNvPr id="1276" name="Google Shape;1276;p58"/>
          <p:cNvGraphicFramePr/>
          <p:nvPr/>
        </p:nvGraphicFramePr>
        <p:xfrm>
          <a:off x="952500" y="1576500"/>
          <a:ext cx="3000000" cy="3000000"/>
        </p:xfrm>
        <a:graphic>
          <a:graphicData uri="http://schemas.openxmlformats.org/drawingml/2006/table">
            <a:tbl>
              <a:tblPr>
                <a:noFill/>
                <a:tableStyleId>{3A595EA3-800C-4861-9BA8-B939720B93DE}</a:tableStyleId>
              </a:tblPr>
              <a:tblGrid>
                <a:gridCol w="3619500"/>
                <a:gridCol w="3619500"/>
              </a:tblGrid>
              <a:tr h="529275">
                <a:tc gridSpan="2">
                  <a:txBody>
                    <a:bodyPr/>
                    <a:lstStyle/>
                    <a:p>
                      <a:pPr indent="0" lvl="0" marL="0" rtl="0" algn="ctr">
                        <a:spcBef>
                          <a:spcPts val="0"/>
                        </a:spcBef>
                        <a:spcAft>
                          <a:spcPts val="0"/>
                        </a:spcAft>
                        <a:buNone/>
                      </a:pPr>
                      <a:r>
                        <a:rPr lang="en" sz="2000">
                          <a:solidFill>
                            <a:schemeClr val="lt1"/>
                          </a:solidFill>
                          <a:latin typeface="Candal"/>
                          <a:ea typeface="Candal"/>
                          <a:cs typeface="Candal"/>
                          <a:sym typeface="Candal"/>
                        </a:rPr>
                        <a:t>Perspectives</a:t>
                      </a:r>
                      <a:endParaRPr sz="20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hMerge="1"/>
              </a:tr>
              <a:tr h="529275">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Financial</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Mercury is the smallest planet</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29275">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Customer</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Neptune is the farthest from the Sun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29275">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Internal Process</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Saturn has many rings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29275">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Learning &amp; Growth</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Venus has a beautiful name</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1277" name="Google Shape;1277;p58"/>
          <p:cNvGrpSpPr/>
          <p:nvPr/>
        </p:nvGrpSpPr>
        <p:grpSpPr>
          <a:xfrm flipH="1">
            <a:off x="7939225" y="3976375"/>
            <a:ext cx="404425" cy="411150"/>
            <a:chOff x="5977550" y="602350"/>
            <a:chExt cx="404425" cy="411150"/>
          </a:xfrm>
        </p:grpSpPr>
        <p:sp>
          <p:nvSpPr>
            <p:cNvPr id="1278" name="Google Shape;1278;p58"/>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59"/>
          <p:cNvSpPr/>
          <p:nvPr/>
        </p:nvSpPr>
        <p:spPr>
          <a:xfrm>
            <a:off x="3212375" y="2014075"/>
            <a:ext cx="1166400" cy="275100"/>
          </a:xfrm>
          <a:prstGeom prst="roundRect">
            <a:avLst>
              <a:gd fmla="val 50000" name="adj"/>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9"/>
          <p:cNvSpPr/>
          <p:nvPr/>
        </p:nvSpPr>
        <p:spPr>
          <a:xfrm>
            <a:off x="4470108" y="2014075"/>
            <a:ext cx="1166400" cy="2751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9"/>
          <p:cNvSpPr/>
          <p:nvPr/>
        </p:nvSpPr>
        <p:spPr>
          <a:xfrm>
            <a:off x="5727842" y="2014075"/>
            <a:ext cx="1166400" cy="275100"/>
          </a:xfrm>
          <a:prstGeom prst="roundRect">
            <a:avLst>
              <a:gd fmla="val 50000" name="adj"/>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9"/>
          <p:cNvSpPr/>
          <p:nvPr/>
        </p:nvSpPr>
        <p:spPr>
          <a:xfrm>
            <a:off x="6985575" y="2014075"/>
            <a:ext cx="1166400" cy="275100"/>
          </a:xfrm>
          <a:prstGeom prst="roundRect">
            <a:avLst>
              <a:gd fmla="val 50000" name="adj"/>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9"/>
          <p:cNvSpPr/>
          <p:nvPr/>
        </p:nvSpPr>
        <p:spPr>
          <a:xfrm>
            <a:off x="3212375" y="3196575"/>
            <a:ext cx="1166400" cy="275100"/>
          </a:xfrm>
          <a:prstGeom prst="roundRect">
            <a:avLst>
              <a:gd fmla="val 50000" name="adj"/>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9"/>
          <p:cNvSpPr/>
          <p:nvPr/>
        </p:nvSpPr>
        <p:spPr>
          <a:xfrm>
            <a:off x="4470108" y="3196575"/>
            <a:ext cx="1166400" cy="275100"/>
          </a:xfrm>
          <a:prstGeom prst="roundRect">
            <a:avLst>
              <a:gd fmla="val 50000" name="adj"/>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9"/>
          <p:cNvSpPr/>
          <p:nvPr/>
        </p:nvSpPr>
        <p:spPr>
          <a:xfrm>
            <a:off x="5727842" y="3196575"/>
            <a:ext cx="1166400" cy="2751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9"/>
          <p:cNvSpPr/>
          <p:nvPr/>
        </p:nvSpPr>
        <p:spPr>
          <a:xfrm>
            <a:off x="6985575" y="3196575"/>
            <a:ext cx="1166400" cy="275100"/>
          </a:xfrm>
          <a:prstGeom prst="roundRect">
            <a:avLst>
              <a:gd fmla="val 50000" name="adj"/>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9"/>
          <p:cNvSpPr/>
          <p:nvPr/>
        </p:nvSpPr>
        <p:spPr>
          <a:xfrm>
            <a:off x="3872771" y="2605325"/>
            <a:ext cx="1166400" cy="2751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9"/>
          <p:cNvSpPr/>
          <p:nvPr/>
        </p:nvSpPr>
        <p:spPr>
          <a:xfrm>
            <a:off x="5130504" y="2605325"/>
            <a:ext cx="1166400" cy="275100"/>
          </a:xfrm>
          <a:prstGeom prst="roundRect">
            <a:avLst>
              <a:gd fmla="val 50000" name="adj"/>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9"/>
          <p:cNvSpPr/>
          <p:nvPr/>
        </p:nvSpPr>
        <p:spPr>
          <a:xfrm>
            <a:off x="6388238" y="2605325"/>
            <a:ext cx="1166400" cy="275100"/>
          </a:xfrm>
          <a:prstGeom prst="roundRect">
            <a:avLst>
              <a:gd fmla="val 50000" name="adj"/>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9"/>
          <p:cNvSpPr/>
          <p:nvPr/>
        </p:nvSpPr>
        <p:spPr>
          <a:xfrm>
            <a:off x="3872771" y="3790963"/>
            <a:ext cx="1166400" cy="275100"/>
          </a:xfrm>
          <a:prstGeom prst="roundRect">
            <a:avLst>
              <a:gd fmla="val 50000" name="adj"/>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9"/>
          <p:cNvSpPr/>
          <p:nvPr/>
        </p:nvSpPr>
        <p:spPr>
          <a:xfrm>
            <a:off x="5130504" y="3790963"/>
            <a:ext cx="1166400" cy="2751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9"/>
          <p:cNvSpPr/>
          <p:nvPr/>
        </p:nvSpPr>
        <p:spPr>
          <a:xfrm>
            <a:off x="6388238" y="3790963"/>
            <a:ext cx="1166400" cy="275100"/>
          </a:xfrm>
          <a:prstGeom prst="roundRect">
            <a:avLst>
              <a:gd fmla="val 50000" name="adj"/>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9"/>
          <p:cNvSpPr/>
          <p:nvPr/>
        </p:nvSpPr>
        <p:spPr>
          <a:xfrm>
            <a:off x="903350" y="4340457"/>
            <a:ext cx="2143200" cy="261300"/>
          </a:xfrm>
          <a:prstGeom prst="roundRect">
            <a:avLst>
              <a:gd fmla="val 50000" name="adj"/>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9"/>
          <p:cNvSpPr/>
          <p:nvPr/>
        </p:nvSpPr>
        <p:spPr>
          <a:xfrm>
            <a:off x="3500400" y="4340457"/>
            <a:ext cx="2143200" cy="261300"/>
          </a:xfrm>
          <a:prstGeom prst="roundRect">
            <a:avLst>
              <a:gd fmla="val 50000" name="adj"/>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9"/>
          <p:cNvSpPr/>
          <p:nvPr/>
        </p:nvSpPr>
        <p:spPr>
          <a:xfrm>
            <a:off x="6098100" y="4340457"/>
            <a:ext cx="2143200" cy="2613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a:t>
            </a:r>
            <a:r>
              <a:rPr lang="en">
                <a:solidFill>
                  <a:schemeClr val="lt2"/>
                </a:solidFill>
              </a:rPr>
              <a:t>m</a:t>
            </a:r>
            <a:r>
              <a:rPr lang="en">
                <a:solidFill>
                  <a:schemeClr val="lt2"/>
                </a:solidFill>
              </a:rPr>
              <a:t>ap</a:t>
            </a:r>
            <a:endParaRPr>
              <a:solidFill>
                <a:schemeClr val="lt2"/>
              </a:solidFill>
            </a:endParaRPr>
          </a:p>
        </p:txBody>
      </p:sp>
      <p:graphicFrame>
        <p:nvGraphicFramePr>
          <p:cNvPr id="1303" name="Google Shape;1303;p59"/>
          <p:cNvGraphicFramePr/>
          <p:nvPr/>
        </p:nvGraphicFramePr>
        <p:xfrm>
          <a:off x="720000" y="1301275"/>
          <a:ext cx="3000000" cy="3000000"/>
        </p:xfrm>
        <a:graphic>
          <a:graphicData uri="http://schemas.openxmlformats.org/drawingml/2006/table">
            <a:tbl>
              <a:tblPr>
                <a:noFill/>
                <a:tableStyleId>{3A595EA3-800C-4861-9BA8-B939720B93DE}</a:tableStyleId>
              </a:tblPr>
              <a:tblGrid>
                <a:gridCol w="2293725"/>
                <a:gridCol w="1358925"/>
                <a:gridCol w="1349475"/>
                <a:gridCol w="1350950"/>
                <a:gridCol w="1350925"/>
              </a:tblGrid>
              <a:tr h="578025">
                <a:tc>
                  <a:txBody>
                    <a:bodyPr/>
                    <a:lstStyle/>
                    <a:p>
                      <a:pPr indent="0" lvl="0" marL="0" rtl="0" algn="ctr">
                        <a:spcBef>
                          <a:spcPts val="0"/>
                        </a:spcBef>
                        <a:spcAft>
                          <a:spcPts val="0"/>
                        </a:spcAft>
                        <a:buNone/>
                      </a:pPr>
                      <a:r>
                        <a:rPr lang="en" sz="1800">
                          <a:solidFill>
                            <a:schemeClr val="lt1"/>
                          </a:solidFill>
                          <a:latin typeface="Candal"/>
                          <a:ea typeface="Candal"/>
                          <a:cs typeface="Candal"/>
                          <a:sym typeface="Candal"/>
                        </a:rPr>
                        <a:t>Perspectives</a:t>
                      </a:r>
                      <a:endParaRPr sz="18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gridSpan="4">
                  <a:txBody>
                    <a:bodyPr/>
                    <a:lstStyle/>
                    <a:p>
                      <a:pPr indent="0" lvl="0" marL="0" rtl="0" algn="ctr">
                        <a:spcBef>
                          <a:spcPts val="0"/>
                        </a:spcBef>
                        <a:spcAft>
                          <a:spcPts val="0"/>
                        </a:spcAft>
                        <a:buNone/>
                      </a:pPr>
                      <a:r>
                        <a:rPr lang="en" sz="1800">
                          <a:solidFill>
                            <a:schemeClr val="lt1"/>
                          </a:solidFill>
                          <a:latin typeface="Candal"/>
                          <a:ea typeface="Candal"/>
                          <a:cs typeface="Candal"/>
                          <a:sym typeface="Candal"/>
                        </a:rPr>
                        <a:t>Strategic Objectives</a:t>
                      </a:r>
                      <a:endParaRPr sz="18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hMerge="1"/>
                <a:tc hMerge="1"/>
                <a:tc hMerge="1"/>
              </a:tr>
              <a:tr h="5780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Financial</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gridSpan="4">
                  <a:txBody>
                    <a:bodyPr/>
                    <a:lstStyle/>
                    <a:p>
                      <a:pPr indent="0" lvl="0" marL="0" rtl="0" algn="ctr">
                        <a:spcBef>
                          <a:spcPts val="0"/>
                        </a:spcBef>
                        <a:spcAft>
                          <a:spcPts val="0"/>
                        </a:spcAft>
                        <a:buNone/>
                      </a:pPr>
                      <a:r>
                        <a:t/>
                      </a:r>
                      <a:endParaRPr>
                        <a:solidFill>
                          <a:srgbClr val="000000"/>
                        </a:solidFill>
                        <a:latin typeface="Gothic A1"/>
                        <a:ea typeface="Gothic A1"/>
                        <a:cs typeface="Gothic A1"/>
                        <a:sym typeface="Gothic A1"/>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c hMerge="1"/>
                <a:tc hMerge="1"/>
              </a:tr>
              <a:tr h="5780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Customer</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gridSpan="4">
                  <a:txBody>
                    <a:bodyPr/>
                    <a:lstStyle/>
                    <a:p>
                      <a:pPr indent="0" lvl="0" marL="0" rtl="0" algn="ctr">
                        <a:spcBef>
                          <a:spcPts val="0"/>
                        </a:spcBef>
                        <a:spcAft>
                          <a:spcPts val="0"/>
                        </a:spcAft>
                        <a:buNone/>
                      </a:pPr>
                      <a:r>
                        <a:t/>
                      </a:r>
                      <a:endParaRPr>
                        <a:solidFill>
                          <a:srgbClr val="000000"/>
                        </a:solidFill>
                        <a:latin typeface="Gothic A1"/>
                        <a:ea typeface="Gothic A1"/>
                        <a:cs typeface="Gothic A1"/>
                        <a:sym typeface="Gothic A1"/>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c hMerge="1"/>
                <a:tc hMerge="1"/>
              </a:tr>
              <a:tr h="5780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Internal Process</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gridSpan="4">
                  <a:txBody>
                    <a:bodyPr/>
                    <a:lstStyle/>
                    <a:p>
                      <a:pPr indent="0" lvl="0" marL="0" rtl="0" algn="ctr">
                        <a:spcBef>
                          <a:spcPts val="0"/>
                        </a:spcBef>
                        <a:spcAft>
                          <a:spcPts val="0"/>
                        </a:spcAft>
                        <a:buNone/>
                      </a:pPr>
                      <a:r>
                        <a:t/>
                      </a:r>
                      <a:endParaRPr>
                        <a:solidFill>
                          <a:srgbClr val="000000"/>
                        </a:solidFill>
                        <a:latin typeface="Gothic A1"/>
                        <a:ea typeface="Gothic A1"/>
                        <a:cs typeface="Gothic A1"/>
                        <a:sym typeface="Gothic A1"/>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c hMerge="1"/>
                <a:tc hMerge="1"/>
              </a:tr>
              <a:tr h="5780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Learning &amp; Growth</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gridSpan="4">
                  <a:txBody>
                    <a:bodyPr/>
                    <a:lstStyle/>
                    <a:p>
                      <a:pPr indent="0" lvl="0" marL="0" rtl="0" algn="ctr">
                        <a:spcBef>
                          <a:spcPts val="0"/>
                        </a:spcBef>
                        <a:spcAft>
                          <a:spcPts val="0"/>
                        </a:spcAft>
                        <a:buNone/>
                      </a:pPr>
                      <a:r>
                        <a:t/>
                      </a:r>
                      <a:endParaRPr>
                        <a:solidFill>
                          <a:srgbClr val="000000"/>
                        </a:solidFill>
                        <a:latin typeface="Gothic A1"/>
                        <a:ea typeface="Gothic A1"/>
                        <a:cs typeface="Gothic A1"/>
                        <a:sym typeface="Gothic A1"/>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c hMerge="1"/>
                <a:tc hMerge="1"/>
              </a:tr>
            </a:tbl>
          </a:graphicData>
        </a:graphic>
      </p:graphicFrame>
      <p:sp>
        <p:nvSpPr>
          <p:cNvPr id="1304" name="Google Shape;1304;p59"/>
          <p:cNvSpPr txBox="1"/>
          <p:nvPr/>
        </p:nvSpPr>
        <p:spPr>
          <a:xfrm>
            <a:off x="4458675" y="2027925"/>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2</a:t>
            </a:r>
            <a:endParaRPr>
              <a:solidFill>
                <a:schemeClr val="lt1"/>
              </a:solidFill>
              <a:latin typeface="Inter"/>
              <a:ea typeface="Inter"/>
              <a:cs typeface="Inter"/>
              <a:sym typeface="Inter"/>
            </a:endParaRPr>
          </a:p>
        </p:txBody>
      </p:sp>
      <p:sp>
        <p:nvSpPr>
          <p:cNvPr id="1305" name="Google Shape;1305;p59"/>
          <p:cNvSpPr txBox="1"/>
          <p:nvPr/>
        </p:nvSpPr>
        <p:spPr>
          <a:xfrm>
            <a:off x="5709000" y="2027925"/>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3</a:t>
            </a:r>
            <a:endParaRPr>
              <a:solidFill>
                <a:schemeClr val="lt1"/>
              </a:solidFill>
              <a:latin typeface="Inter"/>
              <a:ea typeface="Inter"/>
              <a:cs typeface="Inter"/>
              <a:sym typeface="Inter"/>
            </a:endParaRPr>
          </a:p>
        </p:txBody>
      </p:sp>
      <p:sp>
        <p:nvSpPr>
          <p:cNvPr id="1306" name="Google Shape;1306;p59"/>
          <p:cNvSpPr txBox="1"/>
          <p:nvPr/>
        </p:nvSpPr>
        <p:spPr>
          <a:xfrm>
            <a:off x="6959325" y="2027925"/>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4</a:t>
            </a:r>
            <a:endParaRPr>
              <a:solidFill>
                <a:schemeClr val="lt1"/>
              </a:solidFill>
              <a:latin typeface="Inter"/>
              <a:ea typeface="Inter"/>
              <a:cs typeface="Inter"/>
              <a:sym typeface="Inter"/>
            </a:endParaRPr>
          </a:p>
        </p:txBody>
      </p:sp>
      <p:sp>
        <p:nvSpPr>
          <p:cNvPr id="1307" name="Google Shape;1307;p59"/>
          <p:cNvSpPr txBox="1"/>
          <p:nvPr/>
        </p:nvSpPr>
        <p:spPr>
          <a:xfrm>
            <a:off x="3880175" y="2615688"/>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1</a:t>
            </a:r>
            <a:endParaRPr>
              <a:solidFill>
                <a:schemeClr val="lt1"/>
              </a:solidFill>
              <a:latin typeface="Inter"/>
              <a:ea typeface="Inter"/>
              <a:cs typeface="Inter"/>
              <a:sym typeface="Inter"/>
            </a:endParaRPr>
          </a:p>
        </p:txBody>
      </p:sp>
      <p:sp>
        <p:nvSpPr>
          <p:cNvPr id="1308" name="Google Shape;1308;p59"/>
          <p:cNvSpPr txBox="1"/>
          <p:nvPr/>
        </p:nvSpPr>
        <p:spPr>
          <a:xfrm>
            <a:off x="5130500" y="2615688"/>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2</a:t>
            </a:r>
            <a:endParaRPr>
              <a:solidFill>
                <a:schemeClr val="lt1"/>
              </a:solidFill>
              <a:latin typeface="Inter"/>
              <a:ea typeface="Inter"/>
              <a:cs typeface="Inter"/>
              <a:sym typeface="Inter"/>
            </a:endParaRPr>
          </a:p>
        </p:txBody>
      </p:sp>
      <p:sp>
        <p:nvSpPr>
          <p:cNvPr id="1309" name="Google Shape;1309;p59"/>
          <p:cNvSpPr txBox="1"/>
          <p:nvPr/>
        </p:nvSpPr>
        <p:spPr>
          <a:xfrm>
            <a:off x="6380825" y="2615688"/>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3</a:t>
            </a:r>
            <a:endParaRPr>
              <a:solidFill>
                <a:schemeClr val="lt1"/>
              </a:solidFill>
              <a:latin typeface="Inter"/>
              <a:ea typeface="Inter"/>
              <a:cs typeface="Inter"/>
              <a:sym typeface="Inter"/>
            </a:endParaRPr>
          </a:p>
        </p:txBody>
      </p:sp>
      <p:sp>
        <p:nvSpPr>
          <p:cNvPr id="1310" name="Google Shape;1310;p59"/>
          <p:cNvSpPr txBox="1"/>
          <p:nvPr/>
        </p:nvSpPr>
        <p:spPr>
          <a:xfrm>
            <a:off x="3208350" y="3203463"/>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1</a:t>
            </a:r>
            <a:endParaRPr>
              <a:solidFill>
                <a:schemeClr val="lt1"/>
              </a:solidFill>
              <a:latin typeface="Inter"/>
              <a:ea typeface="Inter"/>
              <a:cs typeface="Inter"/>
              <a:sym typeface="Inter"/>
            </a:endParaRPr>
          </a:p>
        </p:txBody>
      </p:sp>
      <p:sp>
        <p:nvSpPr>
          <p:cNvPr id="1311" name="Google Shape;1311;p59"/>
          <p:cNvSpPr txBox="1"/>
          <p:nvPr/>
        </p:nvSpPr>
        <p:spPr>
          <a:xfrm>
            <a:off x="4458675" y="3203463"/>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2</a:t>
            </a:r>
            <a:endParaRPr>
              <a:solidFill>
                <a:schemeClr val="lt1"/>
              </a:solidFill>
              <a:latin typeface="Inter"/>
              <a:ea typeface="Inter"/>
              <a:cs typeface="Inter"/>
              <a:sym typeface="Inter"/>
            </a:endParaRPr>
          </a:p>
        </p:txBody>
      </p:sp>
      <p:sp>
        <p:nvSpPr>
          <p:cNvPr id="1312" name="Google Shape;1312;p59"/>
          <p:cNvSpPr txBox="1"/>
          <p:nvPr/>
        </p:nvSpPr>
        <p:spPr>
          <a:xfrm>
            <a:off x="5709000" y="3203463"/>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3</a:t>
            </a:r>
            <a:endParaRPr>
              <a:solidFill>
                <a:schemeClr val="lt1"/>
              </a:solidFill>
              <a:latin typeface="Inter"/>
              <a:ea typeface="Inter"/>
              <a:cs typeface="Inter"/>
              <a:sym typeface="Inter"/>
            </a:endParaRPr>
          </a:p>
        </p:txBody>
      </p:sp>
      <p:sp>
        <p:nvSpPr>
          <p:cNvPr id="1313" name="Google Shape;1313;p59"/>
          <p:cNvSpPr txBox="1"/>
          <p:nvPr/>
        </p:nvSpPr>
        <p:spPr>
          <a:xfrm>
            <a:off x="6959325" y="3203463"/>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4</a:t>
            </a:r>
            <a:endParaRPr>
              <a:solidFill>
                <a:schemeClr val="lt1"/>
              </a:solidFill>
              <a:latin typeface="Inter"/>
              <a:ea typeface="Inter"/>
              <a:cs typeface="Inter"/>
              <a:sym typeface="Inter"/>
            </a:endParaRPr>
          </a:p>
        </p:txBody>
      </p:sp>
      <p:sp>
        <p:nvSpPr>
          <p:cNvPr id="1314" name="Google Shape;1314;p59"/>
          <p:cNvSpPr txBox="1"/>
          <p:nvPr/>
        </p:nvSpPr>
        <p:spPr>
          <a:xfrm>
            <a:off x="3880175" y="3791250"/>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1</a:t>
            </a:r>
            <a:endParaRPr>
              <a:solidFill>
                <a:schemeClr val="lt1"/>
              </a:solidFill>
              <a:latin typeface="Inter"/>
              <a:ea typeface="Inter"/>
              <a:cs typeface="Inter"/>
              <a:sym typeface="Inter"/>
            </a:endParaRPr>
          </a:p>
        </p:txBody>
      </p:sp>
      <p:sp>
        <p:nvSpPr>
          <p:cNvPr id="1315" name="Google Shape;1315;p59"/>
          <p:cNvSpPr txBox="1"/>
          <p:nvPr/>
        </p:nvSpPr>
        <p:spPr>
          <a:xfrm>
            <a:off x="5130500" y="3791250"/>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2</a:t>
            </a:r>
            <a:endParaRPr>
              <a:solidFill>
                <a:schemeClr val="lt1"/>
              </a:solidFill>
              <a:latin typeface="Inter"/>
              <a:ea typeface="Inter"/>
              <a:cs typeface="Inter"/>
              <a:sym typeface="Inter"/>
            </a:endParaRPr>
          </a:p>
        </p:txBody>
      </p:sp>
      <p:sp>
        <p:nvSpPr>
          <p:cNvPr id="1316" name="Google Shape;1316;p59"/>
          <p:cNvSpPr txBox="1"/>
          <p:nvPr/>
        </p:nvSpPr>
        <p:spPr>
          <a:xfrm>
            <a:off x="6380825" y="3791250"/>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3</a:t>
            </a:r>
            <a:endParaRPr>
              <a:solidFill>
                <a:schemeClr val="lt1"/>
              </a:solidFill>
              <a:latin typeface="Inter"/>
              <a:ea typeface="Inter"/>
              <a:cs typeface="Inter"/>
              <a:sym typeface="Inter"/>
            </a:endParaRPr>
          </a:p>
        </p:txBody>
      </p:sp>
      <p:sp>
        <p:nvSpPr>
          <p:cNvPr id="1317" name="Google Shape;1317;p59"/>
          <p:cNvSpPr txBox="1"/>
          <p:nvPr/>
        </p:nvSpPr>
        <p:spPr>
          <a:xfrm>
            <a:off x="720000" y="4330982"/>
            <a:ext cx="25086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Significantly behind target</a:t>
            </a:r>
            <a:endParaRPr sz="1200">
              <a:solidFill>
                <a:schemeClr val="lt1"/>
              </a:solidFill>
              <a:latin typeface="Inter"/>
              <a:ea typeface="Inter"/>
              <a:cs typeface="Inter"/>
              <a:sym typeface="Inter"/>
            </a:endParaRPr>
          </a:p>
        </p:txBody>
      </p:sp>
      <p:sp>
        <p:nvSpPr>
          <p:cNvPr id="1318" name="Google Shape;1318;p59"/>
          <p:cNvSpPr txBox="1"/>
          <p:nvPr/>
        </p:nvSpPr>
        <p:spPr>
          <a:xfrm>
            <a:off x="3317700" y="4330982"/>
            <a:ext cx="25086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Slightly behind target</a:t>
            </a:r>
            <a:endParaRPr sz="1200">
              <a:solidFill>
                <a:schemeClr val="lt1"/>
              </a:solidFill>
              <a:latin typeface="Inter"/>
              <a:ea typeface="Inter"/>
              <a:cs typeface="Inter"/>
              <a:sym typeface="Inter"/>
            </a:endParaRPr>
          </a:p>
        </p:txBody>
      </p:sp>
      <p:sp>
        <p:nvSpPr>
          <p:cNvPr id="1319" name="Google Shape;1319;p59"/>
          <p:cNvSpPr txBox="1"/>
          <p:nvPr/>
        </p:nvSpPr>
        <p:spPr>
          <a:xfrm>
            <a:off x="5915400" y="4330982"/>
            <a:ext cx="25086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Meeting or above target</a:t>
            </a:r>
            <a:endParaRPr sz="1200">
              <a:solidFill>
                <a:schemeClr val="lt1"/>
              </a:solidFill>
              <a:latin typeface="Inter"/>
              <a:ea typeface="Inter"/>
              <a:cs typeface="Inter"/>
              <a:sym typeface="Inter"/>
            </a:endParaRPr>
          </a:p>
        </p:txBody>
      </p:sp>
      <p:sp>
        <p:nvSpPr>
          <p:cNvPr id="1320" name="Google Shape;1320;p59"/>
          <p:cNvSpPr txBox="1"/>
          <p:nvPr/>
        </p:nvSpPr>
        <p:spPr>
          <a:xfrm>
            <a:off x="3208350" y="2027925"/>
            <a:ext cx="11664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Objective 1</a:t>
            </a:r>
            <a:endParaRPr>
              <a:solidFill>
                <a:schemeClr val="lt1"/>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Entering a </a:t>
            </a:r>
            <a:r>
              <a:rPr lang="en">
                <a:solidFill>
                  <a:schemeClr val="lt2"/>
                </a:solidFill>
              </a:rPr>
              <a:t>new market</a:t>
            </a:r>
            <a:endParaRPr>
              <a:solidFill>
                <a:schemeClr val="lt2"/>
              </a:solidFill>
            </a:endParaRPr>
          </a:p>
        </p:txBody>
      </p:sp>
      <p:sp>
        <p:nvSpPr>
          <p:cNvPr id="1326" name="Google Shape;1326;p60"/>
          <p:cNvSpPr/>
          <p:nvPr/>
        </p:nvSpPr>
        <p:spPr>
          <a:xfrm>
            <a:off x="2847050" y="1690775"/>
            <a:ext cx="1476000" cy="572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27" name="Google Shape;1327;p60"/>
          <p:cNvGraphicFramePr/>
          <p:nvPr/>
        </p:nvGraphicFramePr>
        <p:xfrm>
          <a:off x="720000" y="2263475"/>
          <a:ext cx="3000000" cy="3000000"/>
        </p:xfrm>
        <a:graphic>
          <a:graphicData uri="http://schemas.openxmlformats.org/drawingml/2006/table">
            <a:tbl>
              <a:tblPr>
                <a:noFill/>
                <a:tableStyleId>{3A595EA3-800C-4861-9BA8-B939720B93DE}</a:tableStyleId>
              </a:tblPr>
              <a:tblGrid>
                <a:gridCol w="1834500"/>
              </a:tblGrid>
              <a:tr h="8229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“Profitability” problem</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1510275">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Venus has a beautiful name, but it’s hot</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aphicFrame>
        <p:nvGraphicFramePr>
          <p:cNvPr id="1328" name="Google Shape;1328;p60"/>
          <p:cNvGraphicFramePr/>
          <p:nvPr/>
        </p:nvGraphicFramePr>
        <p:xfrm>
          <a:off x="2667800" y="2263475"/>
          <a:ext cx="3000000" cy="3000000"/>
        </p:xfrm>
        <a:graphic>
          <a:graphicData uri="http://schemas.openxmlformats.org/drawingml/2006/table">
            <a:tbl>
              <a:tblPr>
                <a:noFill/>
                <a:tableStyleId>{3A595EA3-800C-4861-9BA8-B939720B93DE}</a:tableStyleId>
              </a:tblPr>
              <a:tblGrid>
                <a:gridCol w="1834500"/>
              </a:tblGrid>
              <a:tr h="72997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“Entering a new Market” problem</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1510300">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Mercury is the closest planet to the Sun</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aphicFrame>
        <p:nvGraphicFramePr>
          <p:cNvPr id="1329" name="Google Shape;1329;p60"/>
          <p:cNvGraphicFramePr/>
          <p:nvPr/>
        </p:nvGraphicFramePr>
        <p:xfrm>
          <a:off x="4615600" y="2263475"/>
          <a:ext cx="3000000" cy="3000000"/>
        </p:xfrm>
        <a:graphic>
          <a:graphicData uri="http://schemas.openxmlformats.org/drawingml/2006/table">
            <a:tbl>
              <a:tblPr>
                <a:noFill/>
                <a:tableStyleId>{3A595EA3-800C-4861-9BA8-B939720B93DE}</a:tableStyleId>
              </a:tblPr>
              <a:tblGrid>
                <a:gridCol w="1834500"/>
              </a:tblGrid>
              <a:tr h="45717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“Introducing a New Product” problem</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1510275">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 </a:t>
                      </a:r>
                      <a:r>
                        <a:rPr lang="en" sz="1600">
                          <a:solidFill>
                            <a:schemeClr val="lt1"/>
                          </a:solidFill>
                          <a:latin typeface="Inter"/>
                          <a:ea typeface="Inter"/>
                          <a:cs typeface="Inter"/>
                          <a:sym typeface="Inter"/>
                        </a:rPr>
                        <a:t>Mars is actually an extremely cold planet</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aphicFrame>
        <p:nvGraphicFramePr>
          <p:cNvPr id="1330" name="Google Shape;1330;p60"/>
          <p:cNvGraphicFramePr/>
          <p:nvPr/>
        </p:nvGraphicFramePr>
        <p:xfrm>
          <a:off x="6563400" y="2263475"/>
          <a:ext cx="3000000" cy="3000000"/>
        </p:xfrm>
        <a:graphic>
          <a:graphicData uri="http://schemas.openxmlformats.org/drawingml/2006/table">
            <a:tbl>
              <a:tblPr>
                <a:noFill/>
                <a:tableStyleId>{3A595EA3-800C-4861-9BA8-B939720B93DE}</a:tableStyleId>
              </a:tblPr>
              <a:tblGrid>
                <a:gridCol w="1834500"/>
              </a:tblGrid>
              <a:tr h="822925">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“M&amp;A” </a:t>
                      </a:r>
                      <a:br>
                        <a:rPr lang="en">
                          <a:solidFill>
                            <a:schemeClr val="lt1"/>
                          </a:solidFill>
                          <a:latin typeface="Candal"/>
                          <a:ea typeface="Candal"/>
                          <a:cs typeface="Candal"/>
                          <a:sym typeface="Candal"/>
                        </a:rPr>
                      </a:br>
                      <a:r>
                        <a:rPr lang="en">
                          <a:solidFill>
                            <a:schemeClr val="lt1"/>
                          </a:solidFill>
                          <a:latin typeface="Candal"/>
                          <a:ea typeface="Candal"/>
                          <a:cs typeface="Candal"/>
                          <a:sym typeface="Candal"/>
                        </a:rPr>
                        <a:t>p</a:t>
                      </a:r>
                      <a:r>
                        <a:rPr lang="en">
                          <a:solidFill>
                            <a:schemeClr val="lt1"/>
                          </a:solidFill>
                          <a:latin typeface="Candal"/>
                          <a:ea typeface="Candal"/>
                          <a:cs typeface="Candal"/>
                          <a:sym typeface="Candal"/>
                        </a:rPr>
                        <a:t>roblem</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1510275">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Neptune is the farthest planet</a:t>
                      </a:r>
                      <a:r>
                        <a:rPr lang="en" sz="1600">
                          <a:solidFill>
                            <a:schemeClr val="lt1"/>
                          </a:solidFill>
                          <a:latin typeface="Inter"/>
                          <a:ea typeface="Inter"/>
                          <a:cs typeface="Inter"/>
                          <a:sym typeface="Inter"/>
                        </a:rPr>
                        <a:t> from the Sun</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1331" name="Google Shape;1331;p60"/>
          <p:cNvSpPr/>
          <p:nvPr/>
        </p:nvSpPr>
        <p:spPr>
          <a:xfrm>
            <a:off x="3152449" y="1263325"/>
            <a:ext cx="865200" cy="8652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0"/>
          <p:cNvSpPr/>
          <p:nvPr/>
        </p:nvSpPr>
        <p:spPr>
          <a:xfrm>
            <a:off x="1204649" y="1263325"/>
            <a:ext cx="865200" cy="8652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0"/>
          <p:cNvSpPr/>
          <p:nvPr/>
        </p:nvSpPr>
        <p:spPr>
          <a:xfrm>
            <a:off x="5100249" y="1263325"/>
            <a:ext cx="865200" cy="8652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0"/>
          <p:cNvSpPr/>
          <p:nvPr/>
        </p:nvSpPr>
        <p:spPr>
          <a:xfrm>
            <a:off x="7048049" y="1263325"/>
            <a:ext cx="865200" cy="8652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5" name="Google Shape;1335;p60"/>
          <p:cNvGrpSpPr/>
          <p:nvPr/>
        </p:nvGrpSpPr>
        <p:grpSpPr>
          <a:xfrm>
            <a:off x="1449895" y="1508920"/>
            <a:ext cx="374709" cy="374010"/>
            <a:chOff x="1421638" y="4125629"/>
            <a:chExt cx="374709" cy="374010"/>
          </a:xfrm>
        </p:grpSpPr>
        <p:sp>
          <p:nvSpPr>
            <p:cNvPr id="1336" name="Google Shape;1336;p60"/>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0"/>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8" name="Google Shape;1338;p60"/>
          <p:cNvSpPr/>
          <p:nvPr/>
        </p:nvSpPr>
        <p:spPr>
          <a:xfrm>
            <a:off x="3406205" y="1517255"/>
            <a:ext cx="357688" cy="357339"/>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9" name="Google Shape;1339;p60"/>
          <p:cNvGrpSpPr/>
          <p:nvPr/>
        </p:nvGrpSpPr>
        <p:grpSpPr>
          <a:xfrm>
            <a:off x="5360817" y="1511603"/>
            <a:ext cx="344065" cy="368644"/>
            <a:chOff x="4149138" y="4121151"/>
            <a:chExt cx="344065" cy="368644"/>
          </a:xfrm>
        </p:grpSpPr>
        <p:sp>
          <p:nvSpPr>
            <p:cNvPr id="1340" name="Google Shape;1340;p60"/>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0"/>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0"/>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0"/>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0"/>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0"/>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0"/>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0"/>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0"/>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2" name="Google Shape;1352;p60"/>
          <p:cNvSpPr/>
          <p:nvPr/>
        </p:nvSpPr>
        <p:spPr>
          <a:xfrm>
            <a:off x="7308982" y="1524273"/>
            <a:ext cx="343335" cy="343303"/>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p:nvPr/>
        </p:nvSpPr>
        <p:spPr>
          <a:xfrm>
            <a:off x="789000" y="1278975"/>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4794900" y="1278975"/>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789000" y="2513650"/>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a:off x="4794900" y="2513650"/>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789000" y="3748325"/>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4794900" y="3748325"/>
            <a:ext cx="974700" cy="974700"/>
          </a:xfrm>
          <a:prstGeom prst="ellipse">
            <a:avLst/>
          </a:prstGeom>
          <a:gradFill>
            <a:gsLst>
              <a:gs pos="0">
                <a:schemeClr val="accent2"/>
              </a:gs>
              <a:gs pos="100000">
                <a:srgbClr val="FFD68A"/>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lang="en">
                <a:solidFill>
                  <a:schemeClr val="lt2"/>
                </a:solidFill>
              </a:rPr>
              <a:t>contents</a:t>
            </a:r>
            <a:endParaRPr>
              <a:solidFill>
                <a:schemeClr val="lt2"/>
              </a:solidFill>
            </a:endParaRPr>
          </a:p>
        </p:txBody>
      </p:sp>
      <p:sp>
        <p:nvSpPr>
          <p:cNvPr id="272" name="Google Shape;272;p34"/>
          <p:cNvSpPr txBox="1"/>
          <p:nvPr>
            <p:ph idx="1" type="subTitle"/>
          </p:nvPr>
        </p:nvSpPr>
        <p:spPr>
          <a:xfrm>
            <a:off x="1916100" y="1237600"/>
            <a:ext cx="2498700" cy="38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Section A</a:t>
            </a:r>
            <a:endParaRPr/>
          </a:p>
        </p:txBody>
      </p:sp>
      <p:sp>
        <p:nvSpPr>
          <p:cNvPr id="273" name="Google Shape;273;p34"/>
          <p:cNvSpPr txBox="1"/>
          <p:nvPr>
            <p:ph idx="2" type="title"/>
          </p:nvPr>
        </p:nvSpPr>
        <p:spPr>
          <a:xfrm>
            <a:off x="701325" y="1435675"/>
            <a:ext cx="11628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4" name="Google Shape;274;p34"/>
          <p:cNvSpPr txBox="1"/>
          <p:nvPr>
            <p:ph idx="3" type="subTitle"/>
          </p:nvPr>
        </p:nvSpPr>
        <p:spPr>
          <a:xfrm>
            <a:off x="1916100" y="1624875"/>
            <a:ext cx="24987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
        <p:nvSpPr>
          <p:cNvPr id="275" name="Google Shape;275;p34"/>
          <p:cNvSpPr txBox="1"/>
          <p:nvPr>
            <p:ph idx="4" type="title"/>
          </p:nvPr>
        </p:nvSpPr>
        <p:spPr>
          <a:xfrm>
            <a:off x="4567200" y="1435675"/>
            <a:ext cx="14301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6" name="Google Shape;276;p34"/>
          <p:cNvSpPr txBox="1"/>
          <p:nvPr>
            <p:ph idx="5" type="subTitle"/>
          </p:nvPr>
        </p:nvSpPr>
        <p:spPr>
          <a:xfrm>
            <a:off x="5915700" y="1237600"/>
            <a:ext cx="2498700" cy="38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Section B</a:t>
            </a:r>
            <a:endParaRPr/>
          </a:p>
        </p:txBody>
      </p:sp>
      <p:sp>
        <p:nvSpPr>
          <p:cNvPr id="277" name="Google Shape;277;p34"/>
          <p:cNvSpPr txBox="1"/>
          <p:nvPr>
            <p:ph idx="6" type="subTitle"/>
          </p:nvPr>
        </p:nvSpPr>
        <p:spPr>
          <a:xfrm>
            <a:off x="5915700" y="1624875"/>
            <a:ext cx="24987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
        <p:nvSpPr>
          <p:cNvPr id="278" name="Google Shape;278;p34"/>
          <p:cNvSpPr txBox="1"/>
          <p:nvPr>
            <p:ph idx="7" type="title"/>
          </p:nvPr>
        </p:nvSpPr>
        <p:spPr>
          <a:xfrm>
            <a:off x="701325" y="2651300"/>
            <a:ext cx="11628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79" name="Google Shape;279;p34"/>
          <p:cNvSpPr txBox="1"/>
          <p:nvPr>
            <p:ph idx="8" type="subTitle"/>
          </p:nvPr>
        </p:nvSpPr>
        <p:spPr>
          <a:xfrm>
            <a:off x="1916100" y="2453225"/>
            <a:ext cx="2498700" cy="38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Section C</a:t>
            </a:r>
            <a:endParaRPr/>
          </a:p>
        </p:txBody>
      </p:sp>
      <p:sp>
        <p:nvSpPr>
          <p:cNvPr id="280" name="Google Shape;280;p34"/>
          <p:cNvSpPr txBox="1"/>
          <p:nvPr>
            <p:ph idx="9" type="subTitle"/>
          </p:nvPr>
        </p:nvSpPr>
        <p:spPr>
          <a:xfrm>
            <a:off x="1916100" y="2840500"/>
            <a:ext cx="24987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
        <p:nvSpPr>
          <p:cNvPr id="281" name="Google Shape;281;p34"/>
          <p:cNvSpPr txBox="1"/>
          <p:nvPr>
            <p:ph idx="13" type="title"/>
          </p:nvPr>
        </p:nvSpPr>
        <p:spPr>
          <a:xfrm>
            <a:off x="4567200" y="2651300"/>
            <a:ext cx="14301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82" name="Google Shape;282;p34"/>
          <p:cNvSpPr txBox="1"/>
          <p:nvPr>
            <p:ph idx="14" type="subTitle"/>
          </p:nvPr>
        </p:nvSpPr>
        <p:spPr>
          <a:xfrm>
            <a:off x="5915700" y="2453225"/>
            <a:ext cx="2498700" cy="38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Section D</a:t>
            </a:r>
            <a:endParaRPr/>
          </a:p>
        </p:txBody>
      </p:sp>
      <p:sp>
        <p:nvSpPr>
          <p:cNvPr id="283" name="Google Shape;283;p34"/>
          <p:cNvSpPr txBox="1"/>
          <p:nvPr>
            <p:ph idx="15" type="subTitle"/>
          </p:nvPr>
        </p:nvSpPr>
        <p:spPr>
          <a:xfrm>
            <a:off x="5915700" y="2840500"/>
            <a:ext cx="24987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
        <p:nvSpPr>
          <p:cNvPr id="284" name="Google Shape;284;p34"/>
          <p:cNvSpPr txBox="1"/>
          <p:nvPr>
            <p:ph idx="16" type="title"/>
          </p:nvPr>
        </p:nvSpPr>
        <p:spPr>
          <a:xfrm>
            <a:off x="701325" y="3905025"/>
            <a:ext cx="11628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85" name="Google Shape;285;p34"/>
          <p:cNvSpPr txBox="1"/>
          <p:nvPr>
            <p:ph idx="17" type="subTitle"/>
          </p:nvPr>
        </p:nvSpPr>
        <p:spPr>
          <a:xfrm>
            <a:off x="1916100" y="3706950"/>
            <a:ext cx="2498700" cy="38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Section E</a:t>
            </a:r>
            <a:endParaRPr/>
          </a:p>
        </p:txBody>
      </p:sp>
      <p:sp>
        <p:nvSpPr>
          <p:cNvPr id="286" name="Google Shape;286;p34"/>
          <p:cNvSpPr txBox="1"/>
          <p:nvPr>
            <p:ph idx="18" type="subTitle"/>
          </p:nvPr>
        </p:nvSpPr>
        <p:spPr>
          <a:xfrm>
            <a:off x="1916100" y="4094225"/>
            <a:ext cx="24987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
        <p:nvSpPr>
          <p:cNvPr id="287" name="Google Shape;287;p34"/>
          <p:cNvSpPr txBox="1"/>
          <p:nvPr>
            <p:ph idx="19" type="title"/>
          </p:nvPr>
        </p:nvSpPr>
        <p:spPr>
          <a:xfrm>
            <a:off x="4567200" y="3905025"/>
            <a:ext cx="1430100" cy="7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88" name="Google Shape;288;p34"/>
          <p:cNvSpPr txBox="1"/>
          <p:nvPr>
            <p:ph idx="20" type="subTitle"/>
          </p:nvPr>
        </p:nvSpPr>
        <p:spPr>
          <a:xfrm>
            <a:off x="5915700" y="3706950"/>
            <a:ext cx="2498700" cy="38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Section F</a:t>
            </a:r>
            <a:endParaRPr/>
          </a:p>
        </p:txBody>
      </p:sp>
      <p:sp>
        <p:nvSpPr>
          <p:cNvPr id="289" name="Google Shape;289;p34"/>
          <p:cNvSpPr txBox="1"/>
          <p:nvPr>
            <p:ph idx="21" type="subTitle"/>
          </p:nvPr>
        </p:nvSpPr>
        <p:spPr>
          <a:xfrm>
            <a:off x="5915700" y="4094225"/>
            <a:ext cx="2498700" cy="53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drivers </a:t>
            </a:r>
            <a:r>
              <a:rPr lang="en">
                <a:solidFill>
                  <a:schemeClr val="lt2"/>
                </a:solidFill>
              </a:rPr>
              <a:t>of profit</a:t>
            </a:r>
            <a:endParaRPr/>
          </a:p>
        </p:txBody>
      </p:sp>
      <p:graphicFrame>
        <p:nvGraphicFramePr>
          <p:cNvPr id="1358" name="Google Shape;1358;p61"/>
          <p:cNvGraphicFramePr/>
          <p:nvPr/>
        </p:nvGraphicFramePr>
        <p:xfrm>
          <a:off x="720000" y="1420625"/>
          <a:ext cx="3000000" cy="3000000"/>
        </p:xfrm>
        <a:graphic>
          <a:graphicData uri="http://schemas.openxmlformats.org/drawingml/2006/table">
            <a:tbl>
              <a:tblPr>
                <a:noFill/>
                <a:tableStyleId>{3A595EA3-800C-4861-9BA8-B939720B93DE}</a:tableStyleId>
              </a:tblPr>
              <a:tblGrid>
                <a:gridCol w="2568000"/>
                <a:gridCol w="2568000"/>
                <a:gridCol w="2568000"/>
              </a:tblGrid>
              <a:tr h="850550">
                <a:tc>
                  <a:txBody>
                    <a:bodyPr/>
                    <a:lstStyle/>
                    <a:p>
                      <a:pPr indent="0" lvl="0" marL="0" rtl="0" algn="l">
                        <a:spcBef>
                          <a:spcPts val="0"/>
                        </a:spcBef>
                        <a:spcAft>
                          <a:spcPts val="0"/>
                        </a:spcAft>
                        <a:buNone/>
                      </a:pPr>
                      <a:r>
                        <a:t/>
                      </a:r>
                      <a:endParaRPr>
                        <a:solidFill>
                          <a:srgbClr val="000000"/>
                        </a:solidFill>
                        <a:latin typeface="Orbitron SemiBold"/>
                        <a:ea typeface="Orbitron SemiBold"/>
                        <a:cs typeface="Orbitron SemiBold"/>
                        <a:sym typeface="Orbitron SemiBold"/>
                      </a:endParaRPr>
                    </a:p>
                  </a:txBody>
                  <a:tcPr marT="91425" marB="91425" marR="91425" marL="91425" anchor="ctr">
                    <a:lnL cap="flat" cmpd="sng" w="19050">
                      <a:solidFill>
                        <a:srgbClr val="000000">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Description</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Example from a Fortune 100 Company</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741450">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The situation</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Mercury is the closest planet to the Sun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Jupiter is the biggest planet of them all</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41450">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The complication</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Venus has a beautiful name, but it’s hot</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The </a:t>
                      </a:r>
                      <a:r>
                        <a:rPr lang="en">
                          <a:solidFill>
                            <a:schemeClr val="lt1"/>
                          </a:solidFill>
                          <a:latin typeface="Inter"/>
                          <a:ea typeface="Inter"/>
                          <a:cs typeface="Inter"/>
                          <a:sym typeface="Inter"/>
                        </a:rPr>
                        <a:t>Earth is the beautiful planet we all live on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41450">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The question</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Despite being red, Mars is actually cold</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Neptune is the farthest planet</a:t>
                      </a:r>
                      <a:r>
                        <a:rPr lang="en">
                          <a:solidFill>
                            <a:schemeClr val="lt1"/>
                          </a:solidFill>
                          <a:latin typeface="Inter"/>
                          <a:ea typeface="Inter"/>
                          <a:cs typeface="Inter"/>
                          <a:sym typeface="Inter"/>
                        </a:rPr>
                        <a:t> of them all</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1359" name="Google Shape;1359;p61"/>
          <p:cNvGrpSpPr/>
          <p:nvPr/>
        </p:nvGrpSpPr>
        <p:grpSpPr>
          <a:xfrm flipH="1">
            <a:off x="1738000" y="1598200"/>
            <a:ext cx="404425" cy="411150"/>
            <a:chOff x="5977550" y="602350"/>
            <a:chExt cx="404425" cy="411150"/>
          </a:xfrm>
        </p:grpSpPr>
        <p:sp>
          <p:nvSpPr>
            <p:cNvPr id="1360" name="Google Shape;1360;p61"/>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1"/>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1"/>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62"/>
          <p:cNvSpPr/>
          <p:nvPr/>
        </p:nvSpPr>
        <p:spPr>
          <a:xfrm>
            <a:off x="2593600" y="2498450"/>
            <a:ext cx="1021092" cy="9375"/>
          </a:xfrm>
          <a:custGeom>
            <a:rect b="b" l="l" r="r" t="t"/>
            <a:pathLst>
              <a:path extrusionOk="0" h="375" w="42347">
                <a:moveTo>
                  <a:pt x="42347" y="0"/>
                </a:moveTo>
                <a:lnTo>
                  <a:pt x="41972" y="375"/>
                </a:lnTo>
                <a:lnTo>
                  <a:pt x="0" y="375"/>
                </a:lnTo>
              </a:path>
            </a:pathLst>
          </a:custGeom>
          <a:noFill/>
          <a:ln cap="flat" cmpd="sng" w="19050">
            <a:solidFill>
              <a:schemeClr val="lt1"/>
            </a:solidFill>
            <a:prstDash val="dot"/>
            <a:round/>
            <a:headEnd len="med" w="med" type="none"/>
            <a:tailEnd len="med" w="med" type="none"/>
          </a:ln>
        </p:spPr>
      </p:sp>
      <p:sp>
        <p:nvSpPr>
          <p:cNvPr id="1368" name="Google Shape;1368;p62"/>
          <p:cNvSpPr/>
          <p:nvPr/>
        </p:nvSpPr>
        <p:spPr>
          <a:xfrm>
            <a:off x="813475" y="2252700"/>
            <a:ext cx="1833900" cy="501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2"/>
          <p:cNvSpPr/>
          <p:nvPr/>
        </p:nvSpPr>
        <p:spPr>
          <a:xfrm>
            <a:off x="3574258" y="1209679"/>
            <a:ext cx="1995600" cy="1995600"/>
          </a:xfrm>
          <a:prstGeom prst="ellipse">
            <a:avLst/>
          </a:prstGeom>
          <a:gradFill>
            <a:gsLst>
              <a:gs pos="0">
                <a:srgbClr val="FFA64D"/>
              </a:gs>
              <a:gs pos="100000">
                <a:srgbClr val="FFBC40"/>
              </a:gs>
            </a:gsLst>
            <a:path path="circle">
              <a:fillToRect b="100%" l="100%"/>
            </a:path>
            <a:tileRect r="-100%" t="-100%"/>
          </a:gradFill>
          <a:ln cap="flat" cmpd="sng" w="19050">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2"/>
          <p:cNvSpPr/>
          <p:nvPr/>
        </p:nvSpPr>
        <p:spPr>
          <a:xfrm>
            <a:off x="4411333" y="2608015"/>
            <a:ext cx="1995600" cy="1995600"/>
          </a:xfrm>
          <a:prstGeom prst="ellipse">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2"/>
          <p:cNvSpPr/>
          <p:nvPr/>
        </p:nvSpPr>
        <p:spPr>
          <a:xfrm>
            <a:off x="2737184" y="2608015"/>
            <a:ext cx="1995600" cy="1995600"/>
          </a:xfrm>
          <a:prstGeom prst="ellipse">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2"/>
          <p:cNvSpPr/>
          <p:nvPr/>
        </p:nvSpPr>
        <p:spPr>
          <a:xfrm>
            <a:off x="3612400" y="2506125"/>
            <a:ext cx="967375" cy="610675"/>
          </a:xfrm>
          <a:custGeom>
            <a:rect b="b" l="l" r="r" t="t"/>
            <a:pathLst>
              <a:path extrusionOk="0" h="24427" w="38695">
                <a:moveTo>
                  <a:pt x="38695" y="24427"/>
                </a:moveTo>
                <a:lnTo>
                  <a:pt x="38695" y="68"/>
                </a:lnTo>
                <a:lnTo>
                  <a:pt x="0" y="0"/>
                </a:lnTo>
              </a:path>
            </a:pathLst>
          </a:custGeom>
          <a:noFill/>
          <a:ln cap="flat" cmpd="sng" w="19050">
            <a:solidFill>
              <a:schemeClr val="lt1"/>
            </a:solidFill>
            <a:prstDash val="dot"/>
            <a:round/>
            <a:headEnd len="med" w="med" type="none"/>
            <a:tailEnd len="med" w="med" type="none"/>
          </a:ln>
        </p:spPr>
      </p:sp>
      <p:sp>
        <p:nvSpPr>
          <p:cNvPr id="1373" name="Google Shape;1373;p62"/>
          <p:cNvSpPr/>
          <p:nvPr/>
        </p:nvSpPr>
        <p:spPr>
          <a:xfrm>
            <a:off x="4502821" y="3060715"/>
            <a:ext cx="146702" cy="149164"/>
          </a:xfrm>
          <a:custGeom>
            <a:rect b="b" l="l" r="r" t="t"/>
            <a:pathLst>
              <a:path extrusionOk="0" h="5757" w="5662">
                <a:moveTo>
                  <a:pt x="0" y="5285"/>
                </a:moveTo>
                <a:lnTo>
                  <a:pt x="2548" y="0"/>
                </a:lnTo>
                <a:lnTo>
                  <a:pt x="5662" y="5757"/>
                </a:lnTo>
                <a:close/>
              </a:path>
            </a:pathLst>
          </a:custGeom>
          <a:solidFill>
            <a:schemeClr val="accent1"/>
          </a:solidFill>
          <a:ln>
            <a:noFill/>
          </a:ln>
        </p:spPr>
      </p:sp>
      <p:sp>
        <p:nvSpPr>
          <p:cNvPr id="1374" name="Google Shape;1374;p62"/>
          <p:cNvSpPr/>
          <p:nvPr/>
        </p:nvSpPr>
        <p:spPr>
          <a:xfrm>
            <a:off x="4411333" y="2608015"/>
            <a:ext cx="1995600" cy="1995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2"/>
          <p:cNvSpPr/>
          <p:nvPr/>
        </p:nvSpPr>
        <p:spPr>
          <a:xfrm>
            <a:off x="2737184" y="2608015"/>
            <a:ext cx="1995600" cy="1995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2"/>
          <p:cNvSpPr/>
          <p:nvPr/>
        </p:nvSpPr>
        <p:spPr>
          <a:xfrm>
            <a:off x="3574258" y="1209679"/>
            <a:ext cx="1995600" cy="19956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Entering a </a:t>
            </a:r>
            <a:r>
              <a:rPr lang="en">
                <a:solidFill>
                  <a:schemeClr val="lt2"/>
                </a:solidFill>
              </a:rPr>
              <a:t>new market</a:t>
            </a:r>
            <a:endParaRPr>
              <a:solidFill>
                <a:schemeClr val="lt2"/>
              </a:solidFill>
            </a:endParaRPr>
          </a:p>
        </p:txBody>
      </p:sp>
      <p:sp>
        <p:nvSpPr>
          <p:cNvPr id="1378" name="Google Shape;1378;p62"/>
          <p:cNvSpPr txBox="1"/>
          <p:nvPr/>
        </p:nvSpPr>
        <p:spPr>
          <a:xfrm>
            <a:off x="5811775" y="1948725"/>
            <a:ext cx="2117700" cy="530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lang="en" sz="1200">
                <a:solidFill>
                  <a:schemeClr val="lt1"/>
                </a:solidFill>
                <a:latin typeface="Inter"/>
                <a:ea typeface="Inter"/>
                <a:cs typeface="Inter"/>
                <a:sym typeface="Inter"/>
              </a:rPr>
              <a:t>Venus has a beautiful name but it’s hot</a:t>
            </a:r>
            <a:endParaRPr sz="1200">
              <a:solidFill>
                <a:schemeClr val="lt1"/>
              </a:solidFill>
              <a:latin typeface="Inter"/>
              <a:ea typeface="Inter"/>
              <a:cs typeface="Inter"/>
              <a:sym typeface="Inter"/>
            </a:endParaRPr>
          </a:p>
        </p:txBody>
      </p:sp>
      <p:sp>
        <p:nvSpPr>
          <p:cNvPr id="1379" name="Google Shape;1379;p62"/>
          <p:cNvSpPr txBox="1"/>
          <p:nvPr/>
        </p:nvSpPr>
        <p:spPr>
          <a:xfrm>
            <a:off x="6654000" y="3343650"/>
            <a:ext cx="1654500" cy="530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lang="en" sz="1200">
                <a:solidFill>
                  <a:schemeClr val="lt1"/>
                </a:solidFill>
                <a:latin typeface="Inter"/>
                <a:ea typeface="Inter"/>
                <a:cs typeface="Inter"/>
                <a:sym typeface="Inter"/>
              </a:rPr>
              <a:t>Despite being red, Mars is actually cold</a:t>
            </a:r>
            <a:endParaRPr sz="1200">
              <a:solidFill>
                <a:schemeClr val="lt1"/>
              </a:solidFill>
              <a:latin typeface="Inter"/>
              <a:ea typeface="Inter"/>
              <a:cs typeface="Inter"/>
              <a:sym typeface="Inter"/>
            </a:endParaRPr>
          </a:p>
        </p:txBody>
      </p:sp>
      <p:sp>
        <p:nvSpPr>
          <p:cNvPr id="1380" name="Google Shape;1380;p62"/>
          <p:cNvSpPr txBox="1"/>
          <p:nvPr/>
        </p:nvSpPr>
        <p:spPr>
          <a:xfrm>
            <a:off x="720000" y="3343650"/>
            <a:ext cx="1779600" cy="53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Inter"/>
                <a:ea typeface="Inter"/>
                <a:cs typeface="Inter"/>
                <a:sym typeface="Inter"/>
              </a:rPr>
              <a:t>Mercury is the closest planet to the Sun</a:t>
            </a:r>
            <a:endParaRPr sz="1200">
              <a:solidFill>
                <a:schemeClr val="lt1"/>
              </a:solidFill>
              <a:latin typeface="Inter"/>
              <a:ea typeface="Inter"/>
              <a:cs typeface="Inter"/>
              <a:sym typeface="Inter"/>
            </a:endParaRPr>
          </a:p>
        </p:txBody>
      </p:sp>
      <p:sp>
        <p:nvSpPr>
          <p:cNvPr id="1381" name="Google Shape;1381;p62"/>
          <p:cNvSpPr txBox="1"/>
          <p:nvPr/>
        </p:nvSpPr>
        <p:spPr>
          <a:xfrm>
            <a:off x="852175" y="2238088"/>
            <a:ext cx="1756500" cy="53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Perfect spot</a:t>
            </a:r>
            <a:endParaRPr>
              <a:solidFill>
                <a:schemeClr val="lt1"/>
              </a:solidFill>
              <a:latin typeface="Candal"/>
              <a:ea typeface="Candal"/>
              <a:cs typeface="Candal"/>
              <a:sym typeface="Candal"/>
            </a:endParaRPr>
          </a:p>
        </p:txBody>
      </p:sp>
      <p:sp>
        <p:nvSpPr>
          <p:cNvPr id="1382" name="Google Shape;1382;p62"/>
          <p:cNvSpPr txBox="1"/>
          <p:nvPr/>
        </p:nvSpPr>
        <p:spPr>
          <a:xfrm>
            <a:off x="4732775" y="3337075"/>
            <a:ext cx="1573500" cy="53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Feasibility</a:t>
            </a:r>
            <a:endParaRPr>
              <a:solidFill>
                <a:schemeClr val="lt1"/>
              </a:solidFill>
              <a:latin typeface="Candal"/>
              <a:ea typeface="Candal"/>
              <a:cs typeface="Candal"/>
              <a:sym typeface="Candal"/>
            </a:endParaRPr>
          </a:p>
        </p:txBody>
      </p:sp>
      <p:sp>
        <p:nvSpPr>
          <p:cNvPr id="1383" name="Google Shape;1383;p62"/>
          <p:cNvSpPr txBox="1"/>
          <p:nvPr/>
        </p:nvSpPr>
        <p:spPr>
          <a:xfrm>
            <a:off x="2808375" y="3337075"/>
            <a:ext cx="1615500" cy="53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Profitability</a:t>
            </a:r>
            <a:endParaRPr>
              <a:solidFill>
                <a:schemeClr val="lt1"/>
              </a:solidFill>
              <a:latin typeface="Candal"/>
              <a:ea typeface="Candal"/>
              <a:cs typeface="Candal"/>
              <a:sym typeface="Candal"/>
            </a:endParaRPr>
          </a:p>
        </p:txBody>
      </p:sp>
      <p:sp>
        <p:nvSpPr>
          <p:cNvPr id="1384" name="Google Shape;1384;p62"/>
          <p:cNvSpPr txBox="1"/>
          <p:nvPr/>
        </p:nvSpPr>
        <p:spPr>
          <a:xfrm>
            <a:off x="3728700" y="1846362"/>
            <a:ext cx="1686600" cy="53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Desirability</a:t>
            </a:r>
            <a:endParaRPr>
              <a:solidFill>
                <a:schemeClr val="lt1"/>
              </a:solidFill>
              <a:latin typeface="Candal"/>
              <a:ea typeface="Candal"/>
              <a:cs typeface="Candal"/>
              <a:sym typeface="Cand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63"/>
          <p:cNvSpPr/>
          <p:nvPr/>
        </p:nvSpPr>
        <p:spPr>
          <a:xfrm>
            <a:off x="720000" y="4250650"/>
            <a:ext cx="1517700" cy="3528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a:off x="2266557" y="4250650"/>
            <a:ext cx="1517700" cy="352800"/>
          </a:xfrm>
          <a:prstGeom prst="roundRect">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3"/>
          <p:cNvSpPr/>
          <p:nvPr/>
        </p:nvSpPr>
        <p:spPr>
          <a:xfrm>
            <a:off x="3813115" y="4250650"/>
            <a:ext cx="1517700" cy="352800"/>
          </a:xfrm>
          <a:prstGeom prst="roundRect">
            <a:avLst>
              <a:gd fmla="val 50000" name="adj"/>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a:off x="5359672" y="4250650"/>
            <a:ext cx="1517700" cy="352800"/>
          </a:xfrm>
          <a:prstGeom prst="roundRect">
            <a:avLst>
              <a:gd fmla="val 50000" name="adj"/>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6906229" y="4250650"/>
            <a:ext cx="1517700" cy="352800"/>
          </a:xfrm>
          <a:prstGeom prst="roundRect">
            <a:avLst>
              <a:gd fmla="val 50000" name="adj"/>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Desirability: </a:t>
            </a:r>
            <a:r>
              <a:rPr lang="en">
                <a:solidFill>
                  <a:schemeClr val="lt2"/>
                </a:solidFill>
              </a:rPr>
              <a:t>New product</a:t>
            </a:r>
            <a:endParaRPr>
              <a:solidFill>
                <a:schemeClr val="lt2"/>
              </a:solidFill>
            </a:endParaRPr>
          </a:p>
        </p:txBody>
      </p:sp>
      <p:graphicFrame>
        <p:nvGraphicFramePr>
          <p:cNvPr id="1395" name="Google Shape;1395;p63"/>
          <p:cNvGraphicFramePr/>
          <p:nvPr/>
        </p:nvGraphicFramePr>
        <p:xfrm>
          <a:off x="720000" y="1611425"/>
          <a:ext cx="3000000" cy="3000000"/>
        </p:xfrm>
        <a:graphic>
          <a:graphicData uri="http://schemas.openxmlformats.org/drawingml/2006/table">
            <a:tbl>
              <a:tblPr>
                <a:noFill/>
                <a:tableStyleId>{3A595EA3-800C-4861-9BA8-B939720B93DE}</a:tableStyleId>
              </a:tblPr>
              <a:tblGrid>
                <a:gridCol w="2541675"/>
                <a:gridCol w="5162325"/>
              </a:tblGrid>
              <a:tr h="632350">
                <a:tc>
                  <a:txBody>
                    <a:bodyPr/>
                    <a:lstStyle/>
                    <a:p>
                      <a:pPr indent="0" lvl="0" marL="0" rtl="0" algn="l">
                        <a:spcBef>
                          <a:spcPts val="0"/>
                        </a:spcBef>
                        <a:spcAft>
                          <a:spcPts val="0"/>
                        </a:spcAft>
                        <a:buNone/>
                      </a:pPr>
                      <a:r>
                        <a:rPr lang="en" sz="1600">
                          <a:solidFill>
                            <a:schemeClr val="lt1"/>
                          </a:solidFill>
                          <a:latin typeface="Candal"/>
                          <a:ea typeface="Candal"/>
                          <a:cs typeface="Candal"/>
                          <a:sym typeface="Candal"/>
                        </a:rPr>
                        <a:t>Product</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Mercury is the closest planet to the Sun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32350">
                <a:tc>
                  <a:txBody>
                    <a:bodyPr/>
                    <a:lstStyle/>
                    <a:p>
                      <a:pPr indent="0" lvl="0" marL="0" rtl="0" algn="l">
                        <a:spcBef>
                          <a:spcPts val="0"/>
                        </a:spcBef>
                        <a:spcAft>
                          <a:spcPts val="0"/>
                        </a:spcAft>
                        <a:buNone/>
                      </a:pPr>
                      <a:r>
                        <a:rPr lang="en" sz="1600">
                          <a:solidFill>
                            <a:schemeClr val="lt1"/>
                          </a:solidFill>
                          <a:latin typeface="Candal"/>
                          <a:ea typeface="Candal"/>
                          <a:cs typeface="Candal"/>
                          <a:sym typeface="Candal"/>
                        </a:rPr>
                        <a:t>Customers</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Venus has a beautiful name, but it’s hot</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32350">
                <a:tc>
                  <a:txBody>
                    <a:bodyPr/>
                    <a:lstStyle/>
                    <a:p>
                      <a:pPr indent="0" lvl="0" marL="0" rtl="0" algn="l">
                        <a:spcBef>
                          <a:spcPts val="0"/>
                        </a:spcBef>
                        <a:spcAft>
                          <a:spcPts val="0"/>
                        </a:spcAft>
                        <a:buNone/>
                      </a:pPr>
                      <a:r>
                        <a:rPr lang="en" sz="1600">
                          <a:solidFill>
                            <a:schemeClr val="lt1"/>
                          </a:solidFill>
                          <a:latin typeface="Candal"/>
                          <a:ea typeface="Candal"/>
                          <a:cs typeface="Candal"/>
                          <a:sym typeface="Candal"/>
                        </a:rPr>
                        <a:t>Competition</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Despite being red, Mars is actually cold</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32350">
                <a:tc>
                  <a:txBody>
                    <a:bodyPr/>
                    <a:lstStyle/>
                    <a:p>
                      <a:pPr indent="0" lvl="0" marL="0" rtl="0" algn="l">
                        <a:spcBef>
                          <a:spcPts val="0"/>
                        </a:spcBef>
                        <a:spcAft>
                          <a:spcPts val="0"/>
                        </a:spcAft>
                        <a:buNone/>
                      </a:pPr>
                      <a:r>
                        <a:rPr lang="en" sz="1600">
                          <a:solidFill>
                            <a:schemeClr val="lt1"/>
                          </a:solidFill>
                          <a:latin typeface="Candal"/>
                          <a:ea typeface="Candal"/>
                          <a:cs typeface="Candal"/>
                          <a:sym typeface="Candal"/>
                        </a:rPr>
                        <a:t>Market Size</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Neptune is the farthest planet</a:t>
                      </a:r>
                      <a:r>
                        <a:rPr lang="en">
                          <a:solidFill>
                            <a:schemeClr val="lt1"/>
                          </a:solidFill>
                          <a:latin typeface="Inter"/>
                          <a:ea typeface="Inter"/>
                          <a:cs typeface="Inter"/>
                          <a:sym typeface="Inter"/>
                        </a:rPr>
                        <a:t> from the Sun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1396" name="Google Shape;1396;p63"/>
          <p:cNvSpPr/>
          <p:nvPr/>
        </p:nvSpPr>
        <p:spPr>
          <a:xfrm>
            <a:off x="954000" y="4276300"/>
            <a:ext cx="1049700" cy="3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Very Low</a:t>
            </a:r>
            <a:endParaRPr sz="1200">
              <a:solidFill>
                <a:schemeClr val="lt1"/>
              </a:solidFill>
              <a:latin typeface="Inter"/>
              <a:ea typeface="Inter"/>
              <a:cs typeface="Inter"/>
              <a:sym typeface="Inter"/>
            </a:endParaRPr>
          </a:p>
        </p:txBody>
      </p:sp>
      <p:sp>
        <p:nvSpPr>
          <p:cNvPr id="1397" name="Google Shape;1397;p63"/>
          <p:cNvSpPr/>
          <p:nvPr/>
        </p:nvSpPr>
        <p:spPr>
          <a:xfrm>
            <a:off x="2500557" y="4276300"/>
            <a:ext cx="1049700" cy="3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Low</a:t>
            </a:r>
            <a:endParaRPr sz="1200">
              <a:solidFill>
                <a:schemeClr val="lt1"/>
              </a:solidFill>
              <a:latin typeface="Inter"/>
              <a:ea typeface="Inter"/>
              <a:cs typeface="Inter"/>
              <a:sym typeface="Inter"/>
            </a:endParaRPr>
          </a:p>
        </p:txBody>
      </p:sp>
      <p:sp>
        <p:nvSpPr>
          <p:cNvPr id="1398" name="Google Shape;1398;p63"/>
          <p:cNvSpPr/>
          <p:nvPr/>
        </p:nvSpPr>
        <p:spPr>
          <a:xfrm>
            <a:off x="4047115" y="4276300"/>
            <a:ext cx="1049700" cy="3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Medium</a:t>
            </a:r>
            <a:endParaRPr sz="1200">
              <a:solidFill>
                <a:schemeClr val="lt1"/>
              </a:solidFill>
              <a:latin typeface="Inter"/>
              <a:ea typeface="Inter"/>
              <a:cs typeface="Inter"/>
              <a:sym typeface="Inter"/>
            </a:endParaRPr>
          </a:p>
        </p:txBody>
      </p:sp>
      <p:sp>
        <p:nvSpPr>
          <p:cNvPr id="1399" name="Google Shape;1399;p63"/>
          <p:cNvSpPr/>
          <p:nvPr/>
        </p:nvSpPr>
        <p:spPr>
          <a:xfrm>
            <a:off x="5593672" y="4276300"/>
            <a:ext cx="1049700" cy="3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High</a:t>
            </a:r>
            <a:endParaRPr sz="1200">
              <a:solidFill>
                <a:schemeClr val="lt1"/>
              </a:solidFill>
              <a:latin typeface="Inter"/>
              <a:ea typeface="Inter"/>
              <a:cs typeface="Inter"/>
              <a:sym typeface="Inter"/>
            </a:endParaRPr>
          </a:p>
        </p:txBody>
      </p:sp>
      <p:sp>
        <p:nvSpPr>
          <p:cNvPr id="1400" name="Google Shape;1400;p63"/>
          <p:cNvSpPr/>
          <p:nvPr/>
        </p:nvSpPr>
        <p:spPr>
          <a:xfrm>
            <a:off x="7140229" y="4276300"/>
            <a:ext cx="1049700" cy="3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Very High</a:t>
            </a:r>
            <a:endParaRPr sz="1200">
              <a:solidFill>
                <a:schemeClr val="lt1"/>
              </a:solidFill>
              <a:latin typeface="Inter"/>
              <a:ea typeface="Inter"/>
              <a:cs typeface="Inter"/>
              <a:sym typeface="Inter"/>
            </a:endParaRPr>
          </a:p>
        </p:txBody>
      </p:sp>
      <p:sp>
        <p:nvSpPr>
          <p:cNvPr id="1401" name="Google Shape;1401;p63"/>
          <p:cNvSpPr/>
          <p:nvPr/>
        </p:nvSpPr>
        <p:spPr>
          <a:xfrm>
            <a:off x="6906229" y="1188075"/>
            <a:ext cx="1517700" cy="352800"/>
          </a:xfrm>
          <a:prstGeom prst="roundRect">
            <a:avLst>
              <a:gd fmla="val 50000" name="adj"/>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3"/>
          <p:cNvSpPr/>
          <p:nvPr/>
        </p:nvSpPr>
        <p:spPr>
          <a:xfrm>
            <a:off x="7140229" y="1213725"/>
            <a:ext cx="1049700" cy="3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Very High</a:t>
            </a:r>
            <a:endParaRPr sz="1200">
              <a:solidFill>
                <a:schemeClr val="lt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grpSp>
        <p:nvGrpSpPr>
          <p:cNvPr id="1407" name="Google Shape;1407;p64"/>
          <p:cNvGrpSpPr/>
          <p:nvPr/>
        </p:nvGrpSpPr>
        <p:grpSpPr>
          <a:xfrm>
            <a:off x="720825" y="1237975"/>
            <a:ext cx="7703225" cy="3343550"/>
            <a:chOff x="720825" y="1237975"/>
            <a:chExt cx="7703225" cy="3343550"/>
          </a:xfrm>
        </p:grpSpPr>
        <p:cxnSp>
          <p:nvCxnSpPr>
            <p:cNvPr id="1408" name="Google Shape;1408;p64"/>
            <p:cNvCxnSpPr/>
            <p:nvPr/>
          </p:nvCxnSpPr>
          <p:spPr>
            <a:xfrm>
              <a:off x="720825" y="2587475"/>
              <a:ext cx="7701600" cy="0"/>
            </a:xfrm>
            <a:prstGeom prst="straightConnector1">
              <a:avLst/>
            </a:prstGeom>
            <a:noFill/>
            <a:ln cap="flat" cmpd="sng" w="19050">
              <a:solidFill>
                <a:schemeClr val="lt1"/>
              </a:solidFill>
              <a:prstDash val="solid"/>
              <a:round/>
              <a:headEnd len="med" w="med" type="none"/>
              <a:tailEnd len="med" w="med" type="none"/>
            </a:ln>
          </p:spPr>
        </p:cxnSp>
        <p:cxnSp>
          <p:nvCxnSpPr>
            <p:cNvPr id="1409" name="Google Shape;1409;p64"/>
            <p:cNvCxnSpPr/>
            <p:nvPr/>
          </p:nvCxnSpPr>
          <p:spPr>
            <a:xfrm>
              <a:off x="720825" y="3265350"/>
              <a:ext cx="7701600" cy="0"/>
            </a:xfrm>
            <a:prstGeom prst="straightConnector1">
              <a:avLst/>
            </a:prstGeom>
            <a:noFill/>
            <a:ln cap="flat" cmpd="sng" w="19050">
              <a:solidFill>
                <a:schemeClr val="lt1"/>
              </a:solidFill>
              <a:prstDash val="solid"/>
              <a:round/>
              <a:headEnd len="med" w="med" type="none"/>
              <a:tailEnd len="med" w="med" type="none"/>
            </a:ln>
          </p:spPr>
        </p:cxnSp>
        <p:sp>
          <p:nvSpPr>
            <p:cNvPr id="1410" name="Google Shape;1410;p64"/>
            <p:cNvSpPr/>
            <p:nvPr/>
          </p:nvSpPr>
          <p:spPr>
            <a:xfrm>
              <a:off x="723575" y="1237975"/>
              <a:ext cx="3826475" cy="598550"/>
            </a:xfrm>
            <a:custGeom>
              <a:rect b="b" l="l" r="r" t="t"/>
              <a:pathLst>
                <a:path extrusionOk="0" h="23942" w="153059">
                  <a:moveTo>
                    <a:pt x="0" y="0"/>
                  </a:moveTo>
                  <a:lnTo>
                    <a:pt x="124901" y="0"/>
                  </a:lnTo>
                  <a:lnTo>
                    <a:pt x="153059" y="23942"/>
                  </a:lnTo>
                </a:path>
              </a:pathLst>
            </a:custGeom>
            <a:noFill/>
            <a:ln cap="flat" cmpd="sng" w="19050">
              <a:solidFill>
                <a:schemeClr val="lt1"/>
              </a:solidFill>
              <a:prstDash val="solid"/>
              <a:round/>
              <a:headEnd len="med" w="med" type="none"/>
              <a:tailEnd len="med" w="med" type="none"/>
            </a:ln>
          </p:spPr>
        </p:sp>
        <p:sp>
          <p:nvSpPr>
            <p:cNvPr id="1411" name="Google Shape;1411;p64"/>
            <p:cNvSpPr/>
            <p:nvPr/>
          </p:nvSpPr>
          <p:spPr>
            <a:xfrm>
              <a:off x="4578900" y="1237975"/>
              <a:ext cx="3841550" cy="598550"/>
            </a:xfrm>
            <a:custGeom>
              <a:rect b="b" l="l" r="r" t="t"/>
              <a:pathLst>
                <a:path extrusionOk="0" h="23942" w="153662">
                  <a:moveTo>
                    <a:pt x="153662" y="0"/>
                  </a:moveTo>
                  <a:lnTo>
                    <a:pt x="28761" y="0"/>
                  </a:lnTo>
                  <a:lnTo>
                    <a:pt x="0" y="23942"/>
                  </a:lnTo>
                </a:path>
              </a:pathLst>
            </a:custGeom>
            <a:noFill/>
            <a:ln cap="flat" cmpd="sng" w="19050">
              <a:solidFill>
                <a:schemeClr val="lt1"/>
              </a:solidFill>
              <a:prstDash val="solid"/>
              <a:round/>
              <a:headEnd len="med" w="med" type="none"/>
              <a:tailEnd len="med" w="med" type="none"/>
            </a:ln>
          </p:spPr>
        </p:sp>
        <p:sp>
          <p:nvSpPr>
            <p:cNvPr id="1412" name="Google Shape;1412;p64"/>
            <p:cNvSpPr/>
            <p:nvPr/>
          </p:nvSpPr>
          <p:spPr>
            <a:xfrm flipH="1" rot="10800000">
              <a:off x="723575" y="3982975"/>
              <a:ext cx="3826475" cy="598550"/>
            </a:xfrm>
            <a:custGeom>
              <a:rect b="b" l="l" r="r" t="t"/>
              <a:pathLst>
                <a:path extrusionOk="0" h="23942" w="153059">
                  <a:moveTo>
                    <a:pt x="0" y="0"/>
                  </a:moveTo>
                  <a:lnTo>
                    <a:pt x="124901" y="0"/>
                  </a:lnTo>
                  <a:lnTo>
                    <a:pt x="153059" y="23942"/>
                  </a:lnTo>
                </a:path>
              </a:pathLst>
            </a:custGeom>
            <a:noFill/>
            <a:ln cap="flat" cmpd="sng" w="19050">
              <a:solidFill>
                <a:schemeClr val="lt1"/>
              </a:solidFill>
              <a:prstDash val="solid"/>
              <a:round/>
              <a:headEnd len="med" w="med" type="none"/>
              <a:tailEnd len="med" w="med" type="none"/>
            </a:ln>
          </p:spPr>
        </p:sp>
        <p:sp>
          <p:nvSpPr>
            <p:cNvPr id="1413" name="Google Shape;1413;p64"/>
            <p:cNvSpPr/>
            <p:nvPr/>
          </p:nvSpPr>
          <p:spPr>
            <a:xfrm flipH="1" rot="10800000">
              <a:off x="4578900" y="3982975"/>
              <a:ext cx="3841550" cy="598550"/>
            </a:xfrm>
            <a:custGeom>
              <a:rect b="b" l="l" r="r" t="t"/>
              <a:pathLst>
                <a:path extrusionOk="0" h="23942" w="153662">
                  <a:moveTo>
                    <a:pt x="153662" y="0"/>
                  </a:moveTo>
                  <a:lnTo>
                    <a:pt x="28761" y="0"/>
                  </a:lnTo>
                  <a:lnTo>
                    <a:pt x="0" y="23942"/>
                  </a:lnTo>
                </a:path>
              </a:pathLst>
            </a:custGeom>
            <a:noFill/>
            <a:ln cap="flat" cmpd="sng" w="19050">
              <a:solidFill>
                <a:schemeClr val="lt1"/>
              </a:solidFill>
              <a:prstDash val="solid"/>
              <a:round/>
              <a:headEnd len="med" w="med" type="none"/>
              <a:tailEnd len="med" w="med" type="none"/>
            </a:ln>
          </p:spPr>
        </p:sp>
        <p:sp>
          <p:nvSpPr>
            <p:cNvPr id="1414" name="Google Shape;1414;p64"/>
            <p:cNvSpPr/>
            <p:nvPr/>
          </p:nvSpPr>
          <p:spPr>
            <a:xfrm>
              <a:off x="720825" y="1887975"/>
              <a:ext cx="3043175" cy="317300"/>
            </a:xfrm>
            <a:custGeom>
              <a:rect b="b" l="l" r="r" t="t"/>
              <a:pathLst>
                <a:path extrusionOk="0" h="12692" w="121727">
                  <a:moveTo>
                    <a:pt x="0" y="0"/>
                  </a:moveTo>
                  <a:lnTo>
                    <a:pt x="106439" y="0"/>
                  </a:lnTo>
                  <a:lnTo>
                    <a:pt x="121727" y="12692"/>
                  </a:lnTo>
                </a:path>
              </a:pathLst>
            </a:custGeom>
            <a:noFill/>
            <a:ln cap="flat" cmpd="sng" w="19050">
              <a:solidFill>
                <a:schemeClr val="lt1"/>
              </a:solidFill>
              <a:prstDash val="solid"/>
              <a:round/>
              <a:headEnd len="med" w="med" type="none"/>
              <a:tailEnd len="med" w="med" type="none"/>
            </a:ln>
          </p:spPr>
        </p:sp>
        <p:sp>
          <p:nvSpPr>
            <p:cNvPr id="1415" name="Google Shape;1415;p64"/>
            <p:cNvSpPr/>
            <p:nvPr/>
          </p:nvSpPr>
          <p:spPr>
            <a:xfrm flipH="1">
              <a:off x="5380875" y="1887975"/>
              <a:ext cx="3043175" cy="317300"/>
            </a:xfrm>
            <a:custGeom>
              <a:rect b="b" l="l" r="r" t="t"/>
              <a:pathLst>
                <a:path extrusionOk="0" h="12692" w="121727">
                  <a:moveTo>
                    <a:pt x="0" y="0"/>
                  </a:moveTo>
                  <a:lnTo>
                    <a:pt x="106439" y="0"/>
                  </a:lnTo>
                  <a:lnTo>
                    <a:pt x="121727" y="12692"/>
                  </a:lnTo>
                </a:path>
              </a:pathLst>
            </a:custGeom>
            <a:noFill/>
            <a:ln cap="flat" cmpd="sng" w="19050">
              <a:solidFill>
                <a:schemeClr val="lt1"/>
              </a:solidFill>
              <a:prstDash val="solid"/>
              <a:round/>
              <a:headEnd len="med" w="med" type="none"/>
              <a:tailEnd len="med" w="med" type="none"/>
            </a:ln>
          </p:spPr>
        </p:sp>
        <p:sp>
          <p:nvSpPr>
            <p:cNvPr id="1416" name="Google Shape;1416;p64"/>
            <p:cNvSpPr/>
            <p:nvPr/>
          </p:nvSpPr>
          <p:spPr>
            <a:xfrm flipH="1" rot="10800000">
              <a:off x="720825" y="3614213"/>
              <a:ext cx="3043175" cy="317300"/>
            </a:xfrm>
            <a:custGeom>
              <a:rect b="b" l="l" r="r" t="t"/>
              <a:pathLst>
                <a:path extrusionOk="0" h="12692" w="121727">
                  <a:moveTo>
                    <a:pt x="0" y="0"/>
                  </a:moveTo>
                  <a:lnTo>
                    <a:pt x="106439" y="0"/>
                  </a:lnTo>
                  <a:lnTo>
                    <a:pt x="121727" y="12692"/>
                  </a:lnTo>
                </a:path>
              </a:pathLst>
            </a:custGeom>
            <a:noFill/>
            <a:ln cap="flat" cmpd="sng" w="19050">
              <a:solidFill>
                <a:schemeClr val="lt1"/>
              </a:solidFill>
              <a:prstDash val="solid"/>
              <a:round/>
              <a:headEnd len="med" w="med" type="none"/>
              <a:tailEnd len="med" w="med" type="none"/>
            </a:ln>
          </p:spPr>
        </p:sp>
        <p:sp>
          <p:nvSpPr>
            <p:cNvPr id="1417" name="Google Shape;1417;p64"/>
            <p:cNvSpPr/>
            <p:nvPr/>
          </p:nvSpPr>
          <p:spPr>
            <a:xfrm rot="10800000">
              <a:off x="5380875" y="3614213"/>
              <a:ext cx="3043175" cy="317300"/>
            </a:xfrm>
            <a:custGeom>
              <a:rect b="b" l="l" r="r" t="t"/>
              <a:pathLst>
                <a:path extrusionOk="0" h="12692" w="121727">
                  <a:moveTo>
                    <a:pt x="0" y="0"/>
                  </a:moveTo>
                  <a:lnTo>
                    <a:pt x="106439" y="0"/>
                  </a:lnTo>
                  <a:lnTo>
                    <a:pt x="121727" y="12692"/>
                  </a:lnTo>
                </a:path>
              </a:pathLst>
            </a:custGeom>
            <a:noFill/>
            <a:ln cap="flat" cmpd="sng" w="19050">
              <a:solidFill>
                <a:schemeClr val="lt1"/>
              </a:solidFill>
              <a:prstDash val="solid"/>
              <a:round/>
              <a:headEnd len="med" w="med" type="none"/>
              <a:tailEnd len="med" w="med" type="none"/>
            </a:ln>
          </p:spPr>
        </p:sp>
      </p:grpSp>
      <p:sp>
        <p:nvSpPr>
          <p:cNvPr id="1418" name="Google Shape;1418;p64"/>
          <p:cNvSpPr/>
          <p:nvPr/>
        </p:nvSpPr>
        <p:spPr>
          <a:xfrm>
            <a:off x="3400725" y="1773000"/>
            <a:ext cx="2273400" cy="22734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a:t>
            </a:r>
            <a:r>
              <a:rPr lang="en">
                <a:solidFill>
                  <a:schemeClr val="lt2"/>
                </a:solidFill>
              </a:rPr>
              <a:t>business plan</a:t>
            </a:r>
            <a:endParaRPr>
              <a:solidFill>
                <a:schemeClr val="lt2"/>
              </a:solidFill>
            </a:endParaRPr>
          </a:p>
        </p:txBody>
      </p:sp>
      <p:sp>
        <p:nvSpPr>
          <p:cNvPr id="1420" name="Google Shape;1420;p64"/>
          <p:cNvSpPr txBox="1"/>
          <p:nvPr/>
        </p:nvSpPr>
        <p:spPr>
          <a:xfrm>
            <a:off x="720000" y="1382250"/>
            <a:ext cx="3100800" cy="3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ter"/>
                <a:ea typeface="Inter"/>
                <a:cs typeface="Inter"/>
                <a:sym typeface="Inter"/>
              </a:rPr>
              <a:t>What is your situation?</a:t>
            </a:r>
            <a:endParaRPr sz="1200">
              <a:solidFill>
                <a:schemeClr val="lt1"/>
              </a:solidFill>
              <a:latin typeface="Inter"/>
              <a:ea typeface="Inter"/>
              <a:cs typeface="Inter"/>
              <a:sym typeface="Inter"/>
            </a:endParaRPr>
          </a:p>
        </p:txBody>
      </p:sp>
      <p:sp>
        <p:nvSpPr>
          <p:cNvPr id="1421" name="Google Shape;1421;p64"/>
          <p:cNvSpPr txBox="1"/>
          <p:nvPr/>
        </p:nvSpPr>
        <p:spPr>
          <a:xfrm>
            <a:off x="3574725" y="2442050"/>
            <a:ext cx="1925400" cy="100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Candal"/>
                <a:ea typeface="Candal"/>
                <a:cs typeface="Candal"/>
                <a:sym typeface="Candal"/>
              </a:rPr>
              <a:t>Business Plan</a:t>
            </a:r>
            <a:endParaRPr sz="2000">
              <a:solidFill>
                <a:schemeClr val="lt1"/>
              </a:solidFill>
              <a:highlight>
                <a:srgbClr val="000000"/>
              </a:highlight>
              <a:latin typeface="Candal"/>
              <a:ea typeface="Candal"/>
              <a:cs typeface="Candal"/>
              <a:sym typeface="Candal"/>
            </a:endParaRPr>
          </a:p>
        </p:txBody>
      </p:sp>
      <p:sp>
        <p:nvSpPr>
          <p:cNvPr id="1422" name="Google Shape;1422;p64"/>
          <p:cNvSpPr txBox="1"/>
          <p:nvPr/>
        </p:nvSpPr>
        <p:spPr>
          <a:xfrm>
            <a:off x="720000" y="2058600"/>
            <a:ext cx="3100800" cy="3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ter"/>
                <a:ea typeface="Inter"/>
                <a:cs typeface="Inter"/>
                <a:sym typeface="Inter"/>
              </a:rPr>
              <a:t>What is your vision?</a:t>
            </a:r>
            <a:endParaRPr sz="1200">
              <a:solidFill>
                <a:schemeClr val="lt1"/>
              </a:solidFill>
              <a:latin typeface="Inter"/>
              <a:ea typeface="Inter"/>
              <a:cs typeface="Inter"/>
              <a:sym typeface="Inter"/>
            </a:endParaRPr>
          </a:p>
        </p:txBody>
      </p:sp>
      <p:sp>
        <p:nvSpPr>
          <p:cNvPr id="1423" name="Google Shape;1423;p64"/>
          <p:cNvSpPr txBox="1"/>
          <p:nvPr/>
        </p:nvSpPr>
        <p:spPr>
          <a:xfrm>
            <a:off x="720000" y="2734950"/>
            <a:ext cx="3100800" cy="3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ter"/>
                <a:ea typeface="Inter"/>
                <a:cs typeface="Inter"/>
                <a:sym typeface="Inter"/>
              </a:rPr>
              <a:t>How to reach your vision?</a:t>
            </a:r>
            <a:endParaRPr sz="1200">
              <a:solidFill>
                <a:schemeClr val="lt1"/>
              </a:solidFill>
              <a:latin typeface="Inter"/>
              <a:ea typeface="Inter"/>
              <a:cs typeface="Inter"/>
              <a:sym typeface="Inter"/>
            </a:endParaRPr>
          </a:p>
        </p:txBody>
      </p:sp>
      <p:sp>
        <p:nvSpPr>
          <p:cNvPr id="1424" name="Google Shape;1424;p64"/>
          <p:cNvSpPr txBox="1"/>
          <p:nvPr/>
        </p:nvSpPr>
        <p:spPr>
          <a:xfrm>
            <a:off x="720000" y="3411300"/>
            <a:ext cx="3100800" cy="3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ter"/>
                <a:ea typeface="Inter"/>
                <a:cs typeface="Inter"/>
                <a:sym typeface="Inter"/>
              </a:rPr>
              <a:t>What do you offer?</a:t>
            </a:r>
            <a:endParaRPr sz="1200">
              <a:solidFill>
                <a:schemeClr val="lt1"/>
              </a:solidFill>
              <a:latin typeface="Inter"/>
              <a:ea typeface="Inter"/>
              <a:cs typeface="Inter"/>
              <a:sym typeface="Inter"/>
            </a:endParaRPr>
          </a:p>
        </p:txBody>
      </p:sp>
      <p:sp>
        <p:nvSpPr>
          <p:cNvPr id="1425" name="Google Shape;1425;p64"/>
          <p:cNvSpPr txBox="1"/>
          <p:nvPr/>
        </p:nvSpPr>
        <p:spPr>
          <a:xfrm>
            <a:off x="720000" y="4087650"/>
            <a:ext cx="3100800" cy="3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ter"/>
                <a:ea typeface="Inter"/>
                <a:cs typeface="Inter"/>
                <a:sym typeface="Inter"/>
              </a:rPr>
              <a:t>How big is the market?</a:t>
            </a:r>
            <a:endParaRPr sz="1200">
              <a:solidFill>
                <a:schemeClr val="lt1"/>
              </a:solidFill>
              <a:latin typeface="Inter"/>
              <a:ea typeface="Inter"/>
              <a:cs typeface="Inter"/>
              <a:sym typeface="Inter"/>
            </a:endParaRPr>
          </a:p>
        </p:txBody>
      </p:sp>
      <p:sp>
        <p:nvSpPr>
          <p:cNvPr id="1426" name="Google Shape;1426;p64"/>
          <p:cNvSpPr txBox="1"/>
          <p:nvPr/>
        </p:nvSpPr>
        <p:spPr>
          <a:xfrm>
            <a:off x="5323200" y="1382250"/>
            <a:ext cx="3100800" cy="34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Inter"/>
                <a:ea typeface="Inter"/>
                <a:cs typeface="Inter"/>
                <a:sym typeface="Inter"/>
              </a:rPr>
              <a:t>Who are the key players?</a:t>
            </a:r>
            <a:endParaRPr sz="1200">
              <a:solidFill>
                <a:schemeClr val="lt1"/>
              </a:solidFill>
              <a:latin typeface="Inter"/>
              <a:ea typeface="Inter"/>
              <a:cs typeface="Inter"/>
              <a:sym typeface="Inter"/>
            </a:endParaRPr>
          </a:p>
        </p:txBody>
      </p:sp>
      <p:sp>
        <p:nvSpPr>
          <p:cNvPr id="1427" name="Google Shape;1427;p64"/>
          <p:cNvSpPr txBox="1"/>
          <p:nvPr/>
        </p:nvSpPr>
        <p:spPr>
          <a:xfrm>
            <a:off x="5323200" y="2058600"/>
            <a:ext cx="3100800" cy="34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Inter"/>
                <a:ea typeface="Inter"/>
                <a:cs typeface="Inter"/>
                <a:sym typeface="Inter"/>
              </a:rPr>
              <a:t>How to make a difference?</a:t>
            </a:r>
            <a:endParaRPr sz="1200">
              <a:solidFill>
                <a:schemeClr val="lt1"/>
              </a:solidFill>
              <a:latin typeface="Inter"/>
              <a:ea typeface="Inter"/>
              <a:cs typeface="Inter"/>
              <a:sym typeface="Inter"/>
            </a:endParaRPr>
          </a:p>
        </p:txBody>
      </p:sp>
      <p:sp>
        <p:nvSpPr>
          <p:cNvPr id="1428" name="Google Shape;1428;p64"/>
          <p:cNvSpPr txBox="1"/>
          <p:nvPr/>
        </p:nvSpPr>
        <p:spPr>
          <a:xfrm>
            <a:off x="5323200" y="2734950"/>
            <a:ext cx="3100800" cy="34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Inter"/>
                <a:ea typeface="Inter"/>
                <a:cs typeface="Inter"/>
                <a:sym typeface="Inter"/>
              </a:rPr>
              <a:t>What is your marketing plan?</a:t>
            </a:r>
            <a:endParaRPr sz="1200">
              <a:solidFill>
                <a:schemeClr val="lt1"/>
              </a:solidFill>
              <a:latin typeface="Inter"/>
              <a:ea typeface="Inter"/>
              <a:cs typeface="Inter"/>
              <a:sym typeface="Inter"/>
            </a:endParaRPr>
          </a:p>
        </p:txBody>
      </p:sp>
      <p:sp>
        <p:nvSpPr>
          <p:cNvPr id="1429" name="Google Shape;1429;p64"/>
          <p:cNvSpPr txBox="1"/>
          <p:nvPr/>
        </p:nvSpPr>
        <p:spPr>
          <a:xfrm>
            <a:off x="5323200" y="3411300"/>
            <a:ext cx="3100800" cy="34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Inter"/>
                <a:ea typeface="Inter"/>
                <a:cs typeface="Inter"/>
                <a:sym typeface="Inter"/>
              </a:rPr>
              <a:t>What are your economics?</a:t>
            </a:r>
            <a:endParaRPr sz="1200">
              <a:solidFill>
                <a:schemeClr val="lt1"/>
              </a:solidFill>
              <a:latin typeface="Inter"/>
              <a:ea typeface="Inter"/>
              <a:cs typeface="Inter"/>
              <a:sym typeface="Inter"/>
            </a:endParaRPr>
          </a:p>
        </p:txBody>
      </p:sp>
      <p:sp>
        <p:nvSpPr>
          <p:cNvPr id="1430" name="Google Shape;1430;p64"/>
          <p:cNvSpPr txBox="1"/>
          <p:nvPr/>
        </p:nvSpPr>
        <p:spPr>
          <a:xfrm>
            <a:off x="5323200" y="4087650"/>
            <a:ext cx="3100800" cy="34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Inter"/>
                <a:ea typeface="Inter"/>
                <a:cs typeface="Inter"/>
                <a:sym typeface="Inter"/>
              </a:rPr>
              <a:t>What do you need to start?</a:t>
            </a:r>
            <a:endParaRPr sz="1200">
              <a:solidFill>
                <a:schemeClr val="lt1"/>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a:t>
            </a:r>
            <a:r>
              <a:rPr lang="en">
                <a:solidFill>
                  <a:schemeClr val="lt2"/>
                </a:solidFill>
              </a:rPr>
              <a:t>business plan</a:t>
            </a:r>
            <a:endParaRPr>
              <a:solidFill>
                <a:schemeClr val="lt2"/>
              </a:solidFill>
            </a:endParaRPr>
          </a:p>
        </p:txBody>
      </p:sp>
      <p:graphicFrame>
        <p:nvGraphicFramePr>
          <p:cNvPr id="1436" name="Google Shape;1436;p65"/>
          <p:cNvGraphicFramePr/>
          <p:nvPr/>
        </p:nvGraphicFramePr>
        <p:xfrm>
          <a:off x="720000" y="1220450"/>
          <a:ext cx="3000000" cy="3000000"/>
        </p:xfrm>
        <a:graphic>
          <a:graphicData uri="http://schemas.openxmlformats.org/drawingml/2006/table">
            <a:tbl>
              <a:tblPr>
                <a:noFill/>
                <a:tableStyleId>{3A595EA3-800C-4861-9BA8-B939720B93DE}</a:tableStyleId>
              </a:tblPr>
              <a:tblGrid>
                <a:gridCol w="1540800"/>
                <a:gridCol w="1540800"/>
                <a:gridCol w="1540800"/>
                <a:gridCol w="1540800"/>
                <a:gridCol w="1540800"/>
              </a:tblGrid>
              <a:tr h="373850">
                <a:tc gridSpan="5">
                  <a:txBody>
                    <a:bodyPr/>
                    <a:lstStyle/>
                    <a:p>
                      <a:pPr indent="0" lvl="0" marL="0" rtl="0" algn="ctr">
                        <a:spcBef>
                          <a:spcPts val="0"/>
                        </a:spcBef>
                        <a:spcAft>
                          <a:spcPts val="0"/>
                        </a:spcAft>
                        <a:buNone/>
                      </a:pPr>
                      <a:r>
                        <a:rPr lang="en">
                          <a:solidFill>
                            <a:srgbClr val="F3F3F3"/>
                          </a:solidFill>
                          <a:latin typeface="Candal"/>
                          <a:ea typeface="Candal"/>
                          <a:cs typeface="Candal"/>
                          <a:sym typeface="Candal"/>
                        </a:rPr>
                        <a:t>Competitor comparison</a:t>
                      </a:r>
                      <a:endParaRPr>
                        <a:solidFill>
                          <a:srgbClr val="F3F3F3"/>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hMerge="1"/>
                <a:tc hMerge="1"/>
                <a:tc hMerge="1"/>
                <a:tc hMerge="1"/>
              </a:tr>
              <a:tr h="517650">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Competitor</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Revenue</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Profit</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Market share</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a:solidFill>
                            <a:schemeClr val="lt1"/>
                          </a:solidFill>
                          <a:latin typeface="Candal"/>
                          <a:ea typeface="Candal"/>
                          <a:cs typeface="Candal"/>
                          <a:sym typeface="Candal"/>
                        </a:rPr>
                        <a:t>Product quality</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373850">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Competitor A</a:t>
                      </a:r>
                      <a:endParaRPr b="1">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Mercury</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Venus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Earth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Mars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73850">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Competitor B</a:t>
                      </a:r>
                      <a:endParaRPr b="1">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Jupiter</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Saturn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Neptune</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Moon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73850">
                <a:tc>
                  <a:txBody>
                    <a:bodyPr/>
                    <a:lstStyle/>
                    <a:p>
                      <a:pPr indent="0" lvl="0" marL="0" rtl="0" algn="ctr">
                        <a:spcBef>
                          <a:spcPts val="0"/>
                        </a:spcBef>
                        <a:spcAft>
                          <a:spcPts val="0"/>
                        </a:spcAft>
                        <a:buClr>
                          <a:srgbClr val="000000"/>
                        </a:buClr>
                        <a:buSzPts val="1100"/>
                        <a:buFont typeface="Arial"/>
                        <a:buNone/>
                      </a:pPr>
                      <a:r>
                        <a:rPr b="1" lang="en">
                          <a:solidFill>
                            <a:schemeClr val="lt1"/>
                          </a:solidFill>
                          <a:latin typeface="Inter"/>
                          <a:ea typeface="Inter"/>
                          <a:cs typeface="Inter"/>
                          <a:sym typeface="Inter"/>
                        </a:rPr>
                        <a:t>Competitor C</a:t>
                      </a:r>
                      <a:endParaRPr b="1">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Mercury</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Venus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Earth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Mars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73850">
                <a:tc>
                  <a:txBody>
                    <a:bodyPr/>
                    <a:lstStyle/>
                    <a:p>
                      <a:pPr indent="0" lvl="0" marL="0" rtl="0" algn="ctr">
                        <a:spcBef>
                          <a:spcPts val="0"/>
                        </a:spcBef>
                        <a:spcAft>
                          <a:spcPts val="0"/>
                        </a:spcAft>
                        <a:buClr>
                          <a:srgbClr val="000000"/>
                        </a:buClr>
                        <a:buSzPts val="1100"/>
                        <a:buFont typeface="Arial"/>
                        <a:buNone/>
                      </a:pPr>
                      <a:r>
                        <a:rPr b="1" lang="en">
                          <a:solidFill>
                            <a:schemeClr val="lt1"/>
                          </a:solidFill>
                          <a:latin typeface="Inter"/>
                          <a:ea typeface="Inter"/>
                          <a:cs typeface="Inter"/>
                          <a:sym typeface="Inter"/>
                        </a:rPr>
                        <a:t>Competitor D</a:t>
                      </a:r>
                      <a:endParaRPr b="1">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Jupiter</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Saturn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Neptune</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Moon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9500">
                <a:tc>
                  <a:txBody>
                    <a:bodyPr/>
                    <a:lstStyle/>
                    <a:p>
                      <a:pPr indent="0" lvl="0" marL="0" rtl="0" algn="ctr">
                        <a:spcBef>
                          <a:spcPts val="0"/>
                        </a:spcBef>
                        <a:spcAft>
                          <a:spcPts val="0"/>
                        </a:spcAft>
                        <a:buClr>
                          <a:srgbClr val="000000"/>
                        </a:buClr>
                        <a:buSzPts val="1100"/>
                        <a:buFont typeface="Arial"/>
                        <a:buNone/>
                      </a:pPr>
                      <a:r>
                        <a:rPr b="1" lang="en">
                          <a:solidFill>
                            <a:schemeClr val="lt1"/>
                          </a:solidFill>
                          <a:latin typeface="Inter"/>
                          <a:ea typeface="Inter"/>
                          <a:cs typeface="Inter"/>
                          <a:sym typeface="Inter"/>
                        </a:rPr>
                        <a:t>Competitor E</a:t>
                      </a:r>
                      <a:endParaRPr b="1">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Mercury</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Venus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Earth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Mars</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9500">
                <a:tc>
                  <a:txBody>
                    <a:bodyPr/>
                    <a:lstStyle/>
                    <a:p>
                      <a:pPr indent="0" lvl="0" marL="0" rtl="0" algn="ctr">
                        <a:spcBef>
                          <a:spcPts val="0"/>
                        </a:spcBef>
                        <a:spcAft>
                          <a:spcPts val="0"/>
                        </a:spcAft>
                        <a:buClr>
                          <a:srgbClr val="000000"/>
                        </a:buClr>
                        <a:buSzPts val="1100"/>
                        <a:buFont typeface="Arial"/>
                        <a:buNone/>
                      </a:pPr>
                      <a:r>
                        <a:rPr b="1" lang="en">
                          <a:solidFill>
                            <a:schemeClr val="lt1"/>
                          </a:solidFill>
                          <a:latin typeface="Inter"/>
                          <a:ea typeface="Inter"/>
                          <a:cs typeface="Inter"/>
                          <a:sym typeface="Inter"/>
                        </a:rPr>
                        <a:t>Competitor F</a:t>
                      </a:r>
                      <a:endParaRPr b="1">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Jupiter</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Saturn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Neptune</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Inter"/>
                          <a:ea typeface="Inter"/>
                          <a:cs typeface="Inter"/>
                          <a:sym typeface="Inter"/>
                        </a:rPr>
                        <a:t>Moon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66"/>
          <p:cNvSpPr/>
          <p:nvPr/>
        </p:nvSpPr>
        <p:spPr>
          <a:xfrm>
            <a:off x="720000" y="1509250"/>
            <a:ext cx="2077200" cy="358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6"/>
          <p:cNvSpPr/>
          <p:nvPr/>
        </p:nvSpPr>
        <p:spPr>
          <a:xfrm>
            <a:off x="6330000" y="1509250"/>
            <a:ext cx="2077200" cy="358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6"/>
          <p:cNvSpPr/>
          <p:nvPr/>
        </p:nvSpPr>
        <p:spPr>
          <a:xfrm>
            <a:off x="720000" y="2693538"/>
            <a:ext cx="2077200" cy="358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p:cNvSpPr/>
          <p:nvPr/>
        </p:nvSpPr>
        <p:spPr>
          <a:xfrm>
            <a:off x="6330000" y="2693538"/>
            <a:ext cx="2077200" cy="358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p:cNvSpPr/>
          <p:nvPr/>
        </p:nvSpPr>
        <p:spPr>
          <a:xfrm>
            <a:off x="720000" y="3877838"/>
            <a:ext cx="2077200" cy="358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6"/>
          <p:cNvSpPr/>
          <p:nvPr/>
        </p:nvSpPr>
        <p:spPr>
          <a:xfrm>
            <a:off x="6330000" y="3877838"/>
            <a:ext cx="2077200" cy="358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7" name="Google Shape;1447;p66"/>
          <p:cNvCxnSpPr>
            <a:stCxn id="1448" idx="0"/>
            <a:endCxn id="1449" idx="6"/>
          </p:cNvCxnSpPr>
          <p:nvPr/>
        </p:nvCxnSpPr>
        <p:spPr>
          <a:xfrm flipH="1" rot="5400000">
            <a:off x="3591750" y="1884700"/>
            <a:ext cx="1045200" cy="881400"/>
          </a:xfrm>
          <a:prstGeom prst="bentConnector2">
            <a:avLst/>
          </a:prstGeom>
          <a:noFill/>
          <a:ln cap="flat" cmpd="sng" w="19050">
            <a:solidFill>
              <a:srgbClr val="FFFFFF"/>
            </a:solidFill>
            <a:prstDash val="solid"/>
            <a:round/>
            <a:headEnd len="med" w="med" type="none"/>
            <a:tailEnd len="med" w="med" type="none"/>
          </a:ln>
        </p:spPr>
      </p:cxnSp>
      <p:cxnSp>
        <p:nvCxnSpPr>
          <p:cNvPr id="1450" name="Google Shape;1450;p66"/>
          <p:cNvCxnSpPr>
            <a:stCxn id="1448" idx="0"/>
            <a:endCxn id="1451" idx="2"/>
          </p:cNvCxnSpPr>
          <p:nvPr/>
        </p:nvCxnSpPr>
        <p:spPr>
          <a:xfrm rot="-5400000">
            <a:off x="4479150" y="1878700"/>
            <a:ext cx="1045200" cy="893400"/>
          </a:xfrm>
          <a:prstGeom prst="bentConnector2">
            <a:avLst/>
          </a:prstGeom>
          <a:noFill/>
          <a:ln cap="flat" cmpd="sng" w="19050">
            <a:solidFill>
              <a:srgbClr val="FFFFFF"/>
            </a:solidFill>
            <a:prstDash val="solid"/>
            <a:round/>
            <a:headEnd len="med" w="med" type="none"/>
            <a:tailEnd len="med" w="med" type="none"/>
          </a:ln>
        </p:spPr>
      </p:cxnSp>
      <p:cxnSp>
        <p:nvCxnSpPr>
          <p:cNvPr id="1452" name="Google Shape;1452;p66"/>
          <p:cNvCxnSpPr>
            <a:stCxn id="1448" idx="2"/>
            <a:endCxn id="1453" idx="6"/>
          </p:cNvCxnSpPr>
          <p:nvPr/>
        </p:nvCxnSpPr>
        <p:spPr>
          <a:xfrm rot="5400000">
            <a:off x="3671400" y="3282250"/>
            <a:ext cx="885900" cy="881400"/>
          </a:xfrm>
          <a:prstGeom prst="bentConnector2">
            <a:avLst/>
          </a:prstGeom>
          <a:noFill/>
          <a:ln cap="flat" cmpd="sng" w="19050">
            <a:solidFill>
              <a:srgbClr val="FFFFFF"/>
            </a:solidFill>
            <a:prstDash val="solid"/>
            <a:round/>
            <a:headEnd len="med" w="med" type="none"/>
            <a:tailEnd len="med" w="med" type="none"/>
          </a:ln>
        </p:spPr>
      </p:cxnSp>
      <p:cxnSp>
        <p:nvCxnSpPr>
          <p:cNvPr id="1454" name="Google Shape;1454;p66"/>
          <p:cNvCxnSpPr>
            <a:stCxn id="1448" idx="2"/>
            <a:endCxn id="1455" idx="2"/>
          </p:cNvCxnSpPr>
          <p:nvPr/>
        </p:nvCxnSpPr>
        <p:spPr>
          <a:xfrm flipH="1" rot="-5400000">
            <a:off x="4558800" y="3276250"/>
            <a:ext cx="885900" cy="893400"/>
          </a:xfrm>
          <a:prstGeom prst="bentConnector2">
            <a:avLst/>
          </a:prstGeom>
          <a:noFill/>
          <a:ln cap="flat" cmpd="sng" w="19050">
            <a:solidFill>
              <a:srgbClr val="FFFFFF"/>
            </a:solidFill>
            <a:prstDash val="solid"/>
            <a:round/>
            <a:headEnd len="med" w="med" type="none"/>
            <a:tailEnd len="med" w="med" type="none"/>
          </a:ln>
        </p:spPr>
      </p:cxnSp>
      <p:sp>
        <p:nvSpPr>
          <p:cNvPr id="1456" name="Google Shape;1456;p66"/>
          <p:cNvSpPr/>
          <p:nvPr/>
        </p:nvSpPr>
        <p:spPr>
          <a:xfrm>
            <a:off x="3774225" y="2813500"/>
            <a:ext cx="1573500" cy="501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7" name="Google Shape;1457;p66"/>
          <p:cNvCxnSpPr>
            <a:stCxn id="1448" idx="1"/>
            <a:endCxn id="1458" idx="3"/>
          </p:cNvCxnSpPr>
          <p:nvPr/>
        </p:nvCxnSpPr>
        <p:spPr>
          <a:xfrm rot="10800000">
            <a:off x="3596700" y="3064000"/>
            <a:ext cx="189900" cy="0"/>
          </a:xfrm>
          <a:prstGeom prst="straightConnector1">
            <a:avLst/>
          </a:prstGeom>
          <a:noFill/>
          <a:ln cap="flat" cmpd="sng" w="19050">
            <a:solidFill>
              <a:srgbClr val="FFFFFF"/>
            </a:solidFill>
            <a:prstDash val="solid"/>
            <a:round/>
            <a:headEnd len="med" w="med" type="none"/>
            <a:tailEnd len="med" w="med" type="none"/>
          </a:ln>
        </p:spPr>
      </p:cxnSp>
      <p:cxnSp>
        <p:nvCxnSpPr>
          <p:cNvPr id="1459" name="Google Shape;1459;p66"/>
          <p:cNvCxnSpPr>
            <a:stCxn id="1448" idx="3"/>
            <a:endCxn id="1460" idx="1"/>
          </p:cNvCxnSpPr>
          <p:nvPr/>
        </p:nvCxnSpPr>
        <p:spPr>
          <a:xfrm>
            <a:off x="5323500" y="3064000"/>
            <a:ext cx="201600" cy="0"/>
          </a:xfrm>
          <a:prstGeom prst="straightConnector1">
            <a:avLst/>
          </a:prstGeom>
          <a:noFill/>
          <a:ln cap="flat" cmpd="sng" w="19050">
            <a:solidFill>
              <a:srgbClr val="FFFFFF"/>
            </a:solidFill>
            <a:prstDash val="solid"/>
            <a:round/>
            <a:headEnd len="med" w="med" type="none"/>
            <a:tailEnd len="med" w="med" type="none"/>
          </a:ln>
        </p:spPr>
      </p:cxnSp>
      <p:sp>
        <p:nvSpPr>
          <p:cNvPr id="1449" name="Google Shape;1449;p66"/>
          <p:cNvSpPr/>
          <p:nvPr/>
        </p:nvSpPr>
        <p:spPr>
          <a:xfrm>
            <a:off x="2946600" y="1439400"/>
            <a:ext cx="726900" cy="7269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6"/>
          <p:cNvSpPr/>
          <p:nvPr/>
        </p:nvSpPr>
        <p:spPr>
          <a:xfrm>
            <a:off x="5448450" y="1439400"/>
            <a:ext cx="726900" cy="7269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6"/>
          <p:cNvSpPr/>
          <p:nvPr/>
        </p:nvSpPr>
        <p:spPr>
          <a:xfrm>
            <a:off x="2946600" y="2700538"/>
            <a:ext cx="726900" cy="7269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6"/>
          <p:cNvSpPr/>
          <p:nvPr/>
        </p:nvSpPr>
        <p:spPr>
          <a:xfrm>
            <a:off x="5448450" y="2700538"/>
            <a:ext cx="726900" cy="7269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6"/>
          <p:cNvSpPr/>
          <p:nvPr/>
        </p:nvSpPr>
        <p:spPr>
          <a:xfrm>
            <a:off x="2946600" y="3802363"/>
            <a:ext cx="726900" cy="7269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6"/>
          <p:cNvSpPr/>
          <p:nvPr/>
        </p:nvSpPr>
        <p:spPr>
          <a:xfrm>
            <a:off x="5448450" y="3802363"/>
            <a:ext cx="726900" cy="7269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a:t>
            </a:r>
            <a:r>
              <a:rPr lang="en">
                <a:solidFill>
                  <a:schemeClr val="lt2"/>
                </a:solidFill>
              </a:rPr>
              <a:t>business plan</a:t>
            </a:r>
            <a:endParaRPr>
              <a:solidFill>
                <a:schemeClr val="lt2"/>
              </a:solidFill>
            </a:endParaRPr>
          </a:p>
        </p:txBody>
      </p:sp>
      <p:sp>
        <p:nvSpPr>
          <p:cNvPr id="1448" name="Google Shape;1448;p66"/>
          <p:cNvSpPr txBox="1"/>
          <p:nvPr/>
        </p:nvSpPr>
        <p:spPr>
          <a:xfrm>
            <a:off x="3786600" y="2848000"/>
            <a:ext cx="1536900" cy="43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andal"/>
                <a:ea typeface="Candal"/>
                <a:cs typeface="Candal"/>
                <a:sym typeface="Candal"/>
              </a:rPr>
              <a:t>Pestle</a:t>
            </a:r>
            <a:endParaRPr sz="1600">
              <a:solidFill>
                <a:srgbClr val="FFFFFF"/>
              </a:solidFill>
              <a:latin typeface="Candal"/>
              <a:ea typeface="Candal"/>
              <a:cs typeface="Candal"/>
              <a:sym typeface="Candal"/>
            </a:endParaRPr>
          </a:p>
        </p:txBody>
      </p:sp>
      <p:sp>
        <p:nvSpPr>
          <p:cNvPr id="1464" name="Google Shape;1464;p66"/>
          <p:cNvSpPr txBox="1"/>
          <p:nvPr/>
        </p:nvSpPr>
        <p:spPr>
          <a:xfrm>
            <a:off x="3023225" y="1514863"/>
            <a:ext cx="5736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andal"/>
                <a:ea typeface="Candal"/>
                <a:cs typeface="Candal"/>
                <a:sym typeface="Candal"/>
              </a:rPr>
              <a:t>P</a:t>
            </a:r>
            <a:endParaRPr sz="1600">
              <a:solidFill>
                <a:srgbClr val="FFFFFF"/>
              </a:solidFill>
              <a:latin typeface="Candal"/>
              <a:ea typeface="Candal"/>
              <a:cs typeface="Candal"/>
              <a:sym typeface="Candal"/>
            </a:endParaRPr>
          </a:p>
        </p:txBody>
      </p:sp>
      <p:sp>
        <p:nvSpPr>
          <p:cNvPr id="1465" name="Google Shape;1465;p66"/>
          <p:cNvSpPr txBox="1"/>
          <p:nvPr/>
        </p:nvSpPr>
        <p:spPr>
          <a:xfrm>
            <a:off x="5525100" y="1514863"/>
            <a:ext cx="5736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andal"/>
                <a:ea typeface="Candal"/>
                <a:cs typeface="Candal"/>
                <a:sym typeface="Candal"/>
              </a:rPr>
              <a:t>T</a:t>
            </a:r>
            <a:endParaRPr sz="1600">
              <a:solidFill>
                <a:srgbClr val="FFFFFF"/>
              </a:solidFill>
              <a:latin typeface="Candal"/>
              <a:ea typeface="Candal"/>
              <a:cs typeface="Candal"/>
              <a:sym typeface="Candal"/>
            </a:endParaRPr>
          </a:p>
        </p:txBody>
      </p:sp>
      <p:sp>
        <p:nvSpPr>
          <p:cNvPr id="1458" name="Google Shape;1458;p66"/>
          <p:cNvSpPr txBox="1"/>
          <p:nvPr/>
        </p:nvSpPr>
        <p:spPr>
          <a:xfrm>
            <a:off x="3023225" y="2776000"/>
            <a:ext cx="5736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andal"/>
                <a:ea typeface="Candal"/>
                <a:cs typeface="Candal"/>
                <a:sym typeface="Candal"/>
              </a:rPr>
              <a:t>E</a:t>
            </a:r>
            <a:endParaRPr sz="1600">
              <a:solidFill>
                <a:srgbClr val="FFFFFF"/>
              </a:solidFill>
              <a:latin typeface="Candal"/>
              <a:ea typeface="Candal"/>
              <a:cs typeface="Candal"/>
              <a:sym typeface="Candal"/>
            </a:endParaRPr>
          </a:p>
        </p:txBody>
      </p:sp>
      <p:sp>
        <p:nvSpPr>
          <p:cNvPr id="1460" name="Google Shape;1460;p66"/>
          <p:cNvSpPr txBox="1"/>
          <p:nvPr/>
        </p:nvSpPr>
        <p:spPr>
          <a:xfrm>
            <a:off x="5525100" y="2776000"/>
            <a:ext cx="5736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andal"/>
                <a:ea typeface="Candal"/>
                <a:cs typeface="Candal"/>
                <a:sym typeface="Candal"/>
              </a:rPr>
              <a:t>L</a:t>
            </a:r>
            <a:endParaRPr sz="1600">
              <a:solidFill>
                <a:srgbClr val="FFFFFF"/>
              </a:solidFill>
              <a:latin typeface="Candal"/>
              <a:ea typeface="Candal"/>
              <a:cs typeface="Candal"/>
              <a:sym typeface="Candal"/>
            </a:endParaRPr>
          </a:p>
        </p:txBody>
      </p:sp>
      <p:sp>
        <p:nvSpPr>
          <p:cNvPr id="1466" name="Google Shape;1466;p66"/>
          <p:cNvSpPr txBox="1"/>
          <p:nvPr/>
        </p:nvSpPr>
        <p:spPr>
          <a:xfrm>
            <a:off x="3023225" y="3877825"/>
            <a:ext cx="5736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andal"/>
                <a:ea typeface="Candal"/>
                <a:cs typeface="Candal"/>
                <a:sym typeface="Candal"/>
              </a:rPr>
              <a:t>S</a:t>
            </a:r>
            <a:endParaRPr sz="1600">
              <a:solidFill>
                <a:srgbClr val="FFFFFF"/>
              </a:solidFill>
              <a:latin typeface="Candal"/>
              <a:ea typeface="Candal"/>
              <a:cs typeface="Candal"/>
              <a:sym typeface="Candal"/>
            </a:endParaRPr>
          </a:p>
        </p:txBody>
      </p:sp>
      <p:sp>
        <p:nvSpPr>
          <p:cNvPr id="1467" name="Google Shape;1467;p66"/>
          <p:cNvSpPr txBox="1"/>
          <p:nvPr/>
        </p:nvSpPr>
        <p:spPr>
          <a:xfrm>
            <a:off x="5525100" y="3877825"/>
            <a:ext cx="5736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andal"/>
                <a:ea typeface="Candal"/>
                <a:cs typeface="Candal"/>
                <a:sym typeface="Candal"/>
              </a:rPr>
              <a:t>E</a:t>
            </a:r>
            <a:endParaRPr sz="1600">
              <a:solidFill>
                <a:srgbClr val="FFFFFF"/>
              </a:solidFill>
              <a:latin typeface="Candal"/>
              <a:ea typeface="Candal"/>
              <a:cs typeface="Candal"/>
              <a:sym typeface="Candal"/>
            </a:endParaRPr>
          </a:p>
        </p:txBody>
      </p:sp>
      <p:sp>
        <p:nvSpPr>
          <p:cNvPr id="1468" name="Google Shape;1468;p66"/>
          <p:cNvSpPr txBox="1"/>
          <p:nvPr/>
        </p:nvSpPr>
        <p:spPr>
          <a:xfrm>
            <a:off x="898800" y="1557175"/>
            <a:ext cx="17196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ndal"/>
                <a:ea typeface="Candal"/>
                <a:cs typeface="Candal"/>
                <a:sym typeface="Candal"/>
              </a:rPr>
              <a:t>Political</a:t>
            </a:r>
            <a:endParaRPr>
              <a:solidFill>
                <a:srgbClr val="FFFFFF"/>
              </a:solidFill>
              <a:latin typeface="Candal"/>
              <a:ea typeface="Candal"/>
              <a:cs typeface="Candal"/>
              <a:sym typeface="Candal"/>
            </a:endParaRPr>
          </a:p>
        </p:txBody>
      </p:sp>
      <p:sp>
        <p:nvSpPr>
          <p:cNvPr id="1469" name="Google Shape;1469;p66"/>
          <p:cNvSpPr txBox="1"/>
          <p:nvPr/>
        </p:nvSpPr>
        <p:spPr>
          <a:xfrm>
            <a:off x="663750" y="1864375"/>
            <a:ext cx="21897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a:ea typeface="Inter"/>
                <a:cs typeface="Inter"/>
                <a:sym typeface="Inter"/>
              </a:rPr>
              <a:t>Mercury is the smallest</a:t>
            </a:r>
            <a:endParaRPr sz="1200">
              <a:solidFill>
                <a:srgbClr val="FFFFFF"/>
              </a:solidFill>
              <a:latin typeface="Inter"/>
              <a:ea typeface="Inter"/>
              <a:cs typeface="Inter"/>
              <a:sym typeface="Inter"/>
            </a:endParaRPr>
          </a:p>
        </p:txBody>
      </p:sp>
      <p:sp>
        <p:nvSpPr>
          <p:cNvPr id="1470" name="Google Shape;1470;p66"/>
          <p:cNvSpPr txBox="1"/>
          <p:nvPr/>
        </p:nvSpPr>
        <p:spPr>
          <a:xfrm>
            <a:off x="6525675" y="1557175"/>
            <a:ext cx="17196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ndal"/>
                <a:ea typeface="Candal"/>
                <a:cs typeface="Candal"/>
                <a:sym typeface="Candal"/>
              </a:rPr>
              <a:t>Technological</a:t>
            </a:r>
            <a:endParaRPr>
              <a:solidFill>
                <a:srgbClr val="FFFFFF"/>
              </a:solidFill>
              <a:latin typeface="Candal"/>
              <a:ea typeface="Candal"/>
              <a:cs typeface="Candal"/>
              <a:sym typeface="Candal"/>
            </a:endParaRPr>
          </a:p>
        </p:txBody>
      </p:sp>
      <p:sp>
        <p:nvSpPr>
          <p:cNvPr id="1471" name="Google Shape;1471;p66"/>
          <p:cNvSpPr txBox="1"/>
          <p:nvPr/>
        </p:nvSpPr>
        <p:spPr>
          <a:xfrm>
            <a:off x="6290625" y="1864375"/>
            <a:ext cx="21897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a:ea typeface="Inter"/>
                <a:cs typeface="Inter"/>
                <a:sym typeface="Inter"/>
              </a:rPr>
              <a:t>Neptune is very far</a:t>
            </a:r>
            <a:endParaRPr sz="1200">
              <a:solidFill>
                <a:srgbClr val="FFFFFF"/>
              </a:solidFill>
              <a:latin typeface="Inter"/>
              <a:ea typeface="Inter"/>
              <a:cs typeface="Inter"/>
              <a:sym typeface="Inter"/>
            </a:endParaRPr>
          </a:p>
        </p:txBody>
      </p:sp>
      <p:sp>
        <p:nvSpPr>
          <p:cNvPr id="1472" name="Google Shape;1472;p66"/>
          <p:cNvSpPr txBox="1"/>
          <p:nvPr/>
        </p:nvSpPr>
        <p:spPr>
          <a:xfrm>
            <a:off x="6525675" y="2738250"/>
            <a:ext cx="17196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ndal"/>
                <a:ea typeface="Candal"/>
                <a:cs typeface="Candal"/>
                <a:sym typeface="Candal"/>
              </a:rPr>
              <a:t>Legal</a:t>
            </a:r>
            <a:endParaRPr>
              <a:solidFill>
                <a:srgbClr val="FFFFFF"/>
              </a:solidFill>
              <a:latin typeface="Candal"/>
              <a:ea typeface="Candal"/>
              <a:cs typeface="Candal"/>
              <a:sym typeface="Candal"/>
            </a:endParaRPr>
          </a:p>
        </p:txBody>
      </p:sp>
      <p:sp>
        <p:nvSpPr>
          <p:cNvPr id="1473" name="Google Shape;1473;p66"/>
          <p:cNvSpPr txBox="1"/>
          <p:nvPr/>
        </p:nvSpPr>
        <p:spPr>
          <a:xfrm>
            <a:off x="6290625" y="3045450"/>
            <a:ext cx="21897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a:ea typeface="Inter"/>
                <a:cs typeface="Inter"/>
                <a:sym typeface="Inter"/>
              </a:rPr>
              <a:t>Venus has a beautiful name</a:t>
            </a:r>
            <a:endParaRPr sz="1200">
              <a:solidFill>
                <a:srgbClr val="FFFFFF"/>
              </a:solidFill>
              <a:latin typeface="Inter"/>
              <a:ea typeface="Inter"/>
              <a:cs typeface="Inter"/>
              <a:sym typeface="Inter"/>
            </a:endParaRPr>
          </a:p>
        </p:txBody>
      </p:sp>
      <p:sp>
        <p:nvSpPr>
          <p:cNvPr id="1474" name="Google Shape;1474;p66"/>
          <p:cNvSpPr txBox="1"/>
          <p:nvPr/>
        </p:nvSpPr>
        <p:spPr>
          <a:xfrm>
            <a:off x="6525675" y="3919325"/>
            <a:ext cx="17196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ndal"/>
                <a:ea typeface="Candal"/>
                <a:cs typeface="Candal"/>
                <a:sym typeface="Candal"/>
              </a:rPr>
              <a:t>Environment</a:t>
            </a:r>
            <a:endParaRPr>
              <a:solidFill>
                <a:srgbClr val="FFFFFF"/>
              </a:solidFill>
              <a:latin typeface="Candal"/>
              <a:ea typeface="Candal"/>
              <a:cs typeface="Candal"/>
              <a:sym typeface="Candal"/>
            </a:endParaRPr>
          </a:p>
        </p:txBody>
      </p:sp>
      <p:sp>
        <p:nvSpPr>
          <p:cNvPr id="1475" name="Google Shape;1475;p66"/>
          <p:cNvSpPr txBox="1"/>
          <p:nvPr/>
        </p:nvSpPr>
        <p:spPr>
          <a:xfrm>
            <a:off x="6290625" y="4226525"/>
            <a:ext cx="21897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a:ea typeface="Inter"/>
                <a:cs typeface="Inter"/>
                <a:sym typeface="Inter"/>
              </a:rPr>
              <a:t>Mars is actually cold</a:t>
            </a:r>
            <a:endParaRPr sz="1200">
              <a:solidFill>
                <a:srgbClr val="FFFFFF"/>
              </a:solidFill>
              <a:latin typeface="Inter"/>
              <a:ea typeface="Inter"/>
              <a:cs typeface="Inter"/>
              <a:sym typeface="Inter"/>
            </a:endParaRPr>
          </a:p>
        </p:txBody>
      </p:sp>
      <p:sp>
        <p:nvSpPr>
          <p:cNvPr id="1476" name="Google Shape;1476;p66"/>
          <p:cNvSpPr txBox="1"/>
          <p:nvPr/>
        </p:nvSpPr>
        <p:spPr>
          <a:xfrm>
            <a:off x="898800" y="2738250"/>
            <a:ext cx="17196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ndal"/>
                <a:ea typeface="Candal"/>
                <a:cs typeface="Candal"/>
                <a:sym typeface="Candal"/>
              </a:rPr>
              <a:t>Economical</a:t>
            </a:r>
            <a:endParaRPr>
              <a:solidFill>
                <a:srgbClr val="FFFFFF"/>
              </a:solidFill>
              <a:latin typeface="Candal"/>
              <a:ea typeface="Candal"/>
              <a:cs typeface="Candal"/>
              <a:sym typeface="Candal"/>
            </a:endParaRPr>
          </a:p>
        </p:txBody>
      </p:sp>
      <p:sp>
        <p:nvSpPr>
          <p:cNvPr id="1477" name="Google Shape;1477;p66"/>
          <p:cNvSpPr txBox="1"/>
          <p:nvPr/>
        </p:nvSpPr>
        <p:spPr>
          <a:xfrm>
            <a:off x="663750" y="3045450"/>
            <a:ext cx="21897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a:ea typeface="Inter"/>
                <a:cs typeface="Inter"/>
                <a:sym typeface="Inter"/>
              </a:rPr>
              <a:t>The </a:t>
            </a:r>
            <a:r>
              <a:rPr lang="en" sz="1200">
                <a:solidFill>
                  <a:srgbClr val="FFFFFF"/>
                </a:solidFill>
                <a:latin typeface="Inter"/>
                <a:ea typeface="Inter"/>
                <a:cs typeface="Inter"/>
                <a:sym typeface="Inter"/>
              </a:rPr>
              <a:t>Earth is our planet</a:t>
            </a:r>
            <a:endParaRPr sz="1200">
              <a:solidFill>
                <a:srgbClr val="FFFFFF"/>
              </a:solidFill>
              <a:latin typeface="Inter"/>
              <a:ea typeface="Inter"/>
              <a:cs typeface="Inter"/>
              <a:sym typeface="Inter"/>
            </a:endParaRPr>
          </a:p>
        </p:txBody>
      </p:sp>
      <p:sp>
        <p:nvSpPr>
          <p:cNvPr id="1478" name="Google Shape;1478;p66"/>
          <p:cNvSpPr txBox="1"/>
          <p:nvPr/>
        </p:nvSpPr>
        <p:spPr>
          <a:xfrm>
            <a:off x="898800" y="3919325"/>
            <a:ext cx="17196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ndal"/>
                <a:ea typeface="Candal"/>
                <a:cs typeface="Candal"/>
                <a:sym typeface="Candal"/>
              </a:rPr>
              <a:t>Social</a:t>
            </a:r>
            <a:endParaRPr>
              <a:solidFill>
                <a:srgbClr val="FFFFFF"/>
              </a:solidFill>
              <a:latin typeface="Candal"/>
              <a:ea typeface="Candal"/>
              <a:cs typeface="Candal"/>
              <a:sym typeface="Candal"/>
            </a:endParaRPr>
          </a:p>
        </p:txBody>
      </p:sp>
      <p:sp>
        <p:nvSpPr>
          <p:cNvPr id="1479" name="Google Shape;1479;p66"/>
          <p:cNvSpPr txBox="1"/>
          <p:nvPr/>
        </p:nvSpPr>
        <p:spPr>
          <a:xfrm>
            <a:off x="663750" y="4226525"/>
            <a:ext cx="21897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a:ea typeface="Inter"/>
                <a:cs typeface="Inter"/>
                <a:sym typeface="Inter"/>
              </a:rPr>
              <a:t>Saturn has many rings</a:t>
            </a:r>
            <a:endParaRPr sz="1200">
              <a:solidFill>
                <a:srgbClr val="FFFFFF"/>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67"/>
          <p:cNvSpPr/>
          <p:nvPr/>
        </p:nvSpPr>
        <p:spPr>
          <a:xfrm>
            <a:off x="737875" y="2796075"/>
            <a:ext cx="1574700" cy="4008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7"/>
          <p:cNvSpPr/>
          <p:nvPr/>
        </p:nvSpPr>
        <p:spPr>
          <a:xfrm>
            <a:off x="4607450" y="4237200"/>
            <a:ext cx="1574700" cy="4008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Ansoff </a:t>
            </a:r>
            <a:r>
              <a:rPr lang="en">
                <a:solidFill>
                  <a:schemeClr val="lt2"/>
                </a:solidFill>
              </a:rPr>
              <a:t>Growth Matrix</a:t>
            </a:r>
            <a:endParaRPr>
              <a:solidFill>
                <a:schemeClr val="lt2"/>
              </a:solidFill>
            </a:endParaRPr>
          </a:p>
        </p:txBody>
      </p:sp>
      <p:sp>
        <p:nvSpPr>
          <p:cNvPr id="1487" name="Google Shape;1487;p67"/>
          <p:cNvSpPr/>
          <p:nvPr/>
        </p:nvSpPr>
        <p:spPr>
          <a:xfrm>
            <a:off x="2384375" y="1863850"/>
            <a:ext cx="2956500" cy="10890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Market Development Strategy</a:t>
            </a:r>
            <a:endParaRPr>
              <a:solidFill>
                <a:schemeClr val="lt1"/>
              </a:solidFill>
              <a:latin typeface="Candal"/>
              <a:ea typeface="Candal"/>
              <a:cs typeface="Candal"/>
              <a:sym typeface="Candal"/>
            </a:endParaRPr>
          </a:p>
        </p:txBody>
      </p:sp>
      <p:sp>
        <p:nvSpPr>
          <p:cNvPr id="1488" name="Google Shape;1488;p67"/>
          <p:cNvSpPr/>
          <p:nvPr/>
        </p:nvSpPr>
        <p:spPr>
          <a:xfrm>
            <a:off x="5441825" y="1863850"/>
            <a:ext cx="2956500" cy="10890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Diversification Strategy</a:t>
            </a:r>
            <a:endParaRPr>
              <a:solidFill>
                <a:schemeClr val="lt1"/>
              </a:solidFill>
              <a:latin typeface="Candal"/>
              <a:ea typeface="Candal"/>
              <a:cs typeface="Candal"/>
              <a:sym typeface="Candal"/>
            </a:endParaRPr>
          </a:p>
        </p:txBody>
      </p:sp>
      <p:sp>
        <p:nvSpPr>
          <p:cNvPr id="1489" name="Google Shape;1489;p67"/>
          <p:cNvSpPr/>
          <p:nvPr/>
        </p:nvSpPr>
        <p:spPr>
          <a:xfrm>
            <a:off x="2384375" y="3040250"/>
            <a:ext cx="2956500" cy="1089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Market penetration Strategy</a:t>
            </a:r>
            <a:endParaRPr>
              <a:solidFill>
                <a:schemeClr val="lt1"/>
              </a:solidFill>
              <a:latin typeface="Candal"/>
              <a:ea typeface="Candal"/>
              <a:cs typeface="Candal"/>
              <a:sym typeface="Candal"/>
            </a:endParaRPr>
          </a:p>
        </p:txBody>
      </p:sp>
      <p:sp>
        <p:nvSpPr>
          <p:cNvPr id="1490" name="Google Shape;1490;p67"/>
          <p:cNvSpPr/>
          <p:nvPr/>
        </p:nvSpPr>
        <p:spPr>
          <a:xfrm>
            <a:off x="5441825" y="3040250"/>
            <a:ext cx="2956500" cy="1089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Product Development Strategy</a:t>
            </a:r>
            <a:endParaRPr>
              <a:solidFill>
                <a:schemeClr val="lt1"/>
              </a:solidFill>
              <a:latin typeface="Candal"/>
              <a:ea typeface="Candal"/>
              <a:cs typeface="Candal"/>
              <a:sym typeface="Candal"/>
            </a:endParaRPr>
          </a:p>
        </p:txBody>
      </p:sp>
      <p:sp>
        <p:nvSpPr>
          <p:cNvPr id="1491" name="Google Shape;1491;p67"/>
          <p:cNvSpPr txBox="1"/>
          <p:nvPr/>
        </p:nvSpPr>
        <p:spPr>
          <a:xfrm>
            <a:off x="4615250" y="4237200"/>
            <a:ext cx="1559100" cy="3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Products</a:t>
            </a:r>
            <a:endParaRPr>
              <a:solidFill>
                <a:schemeClr val="lt1"/>
              </a:solidFill>
              <a:latin typeface="Candal"/>
              <a:ea typeface="Candal"/>
              <a:cs typeface="Candal"/>
              <a:sym typeface="Candal"/>
            </a:endParaRPr>
          </a:p>
        </p:txBody>
      </p:sp>
      <p:sp>
        <p:nvSpPr>
          <p:cNvPr id="1492" name="Google Shape;1492;p67"/>
          <p:cNvSpPr txBox="1"/>
          <p:nvPr/>
        </p:nvSpPr>
        <p:spPr>
          <a:xfrm>
            <a:off x="745675" y="2796075"/>
            <a:ext cx="1559100" cy="3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Market</a:t>
            </a:r>
            <a:endParaRPr>
              <a:solidFill>
                <a:schemeClr val="lt1"/>
              </a:solidFill>
              <a:latin typeface="Candal"/>
              <a:ea typeface="Candal"/>
              <a:cs typeface="Candal"/>
              <a:sym typeface="Candal"/>
            </a:endParaRPr>
          </a:p>
        </p:txBody>
      </p:sp>
      <p:sp>
        <p:nvSpPr>
          <p:cNvPr id="1493" name="Google Shape;1493;p67"/>
          <p:cNvSpPr txBox="1"/>
          <p:nvPr/>
        </p:nvSpPr>
        <p:spPr>
          <a:xfrm>
            <a:off x="745675" y="2245750"/>
            <a:ext cx="15591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New</a:t>
            </a:r>
            <a:endParaRPr>
              <a:solidFill>
                <a:schemeClr val="lt1"/>
              </a:solidFill>
              <a:latin typeface="Inter"/>
              <a:ea typeface="Inter"/>
              <a:cs typeface="Inter"/>
              <a:sym typeface="Inter"/>
            </a:endParaRPr>
          </a:p>
        </p:txBody>
      </p:sp>
      <p:sp>
        <p:nvSpPr>
          <p:cNvPr id="1494" name="Google Shape;1494;p67"/>
          <p:cNvSpPr txBox="1"/>
          <p:nvPr/>
        </p:nvSpPr>
        <p:spPr>
          <a:xfrm>
            <a:off x="745675" y="3422150"/>
            <a:ext cx="15591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Current</a:t>
            </a:r>
            <a:endParaRPr>
              <a:solidFill>
                <a:schemeClr val="lt1"/>
              </a:solidFill>
              <a:latin typeface="Inter"/>
              <a:ea typeface="Inter"/>
              <a:cs typeface="Inter"/>
              <a:sym typeface="Inter"/>
            </a:endParaRPr>
          </a:p>
        </p:txBody>
      </p:sp>
      <p:sp>
        <p:nvSpPr>
          <p:cNvPr id="1495" name="Google Shape;1495;p67"/>
          <p:cNvSpPr txBox="1"/>
          <p:nvPr/>
        </p:nvSpPr>
        <p:spPr>
          <a:xfrm>
            <a:off x="2783975" y="4237200"/>
            <a:ext cx="21573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Current</a:t>
            </a:r>
            <a:endParaRPr>
              <a:solidFill>
                <a:schemeClr val="lt1"/>
              </a:solidFill>
              <a:latin typeface="Inter"/>
              <a:ea typeface="Inter"/>
              <a:cs typeface="Inter"/>
              <a:sym typeface="Inter"/>
            </a:endParaRPr>
          </a:p>
        </p:txBody>
      </p:sp>
      <p:sp>
        <p:nvSpPr>
          <p:cNvPr id="1496" name="Google Shape;1496;p67"/>
          <p:cNvSpPr txBox="1"/>
          <p:nvPr/>
        </p:nvSpPr>
        <p:spPr>
          <a:xfrm>
            <a:off x="5857925" y="4237200"/>
            <a:ext cx="21573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New</a:t>
            </a:r>
            <a:endParaRPr>
              <a:solidFill>
                <a:schemeClr val="lt1"/>
              </a:solidFill>
              <a:latin typeface="Inter"/>
              <a:ea typeface="Inter"/>
              <a:cs typeface="Inter"/>
              <a:sym typeface="Inter"/>
            </a:endParaRPr>
          </a:p>
        </p:txBody>
      </p:sp>
      <p:sp>
        <p:nvSpPr>
          <p:cNvPr id="1497" name="Google Shape;1497;p67"/>
          <p:cNvSpPr txBox="1"/>
          <p:nvPr/>
        </p:nvSpPr>
        <p:spPr>
          <a:xfrm>
            <a:off x="4415825" y="1177288"/>
            <a:ext cx="10935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Less risky</a:t>
            </a:r>
            <a:endParaRPr sz="1200">
              <a:solidFill>
                <a:schemeClr val="lt1"/>
              </a:solidFill>
              <a:latin typeface="Inter"/>
              <a:ea typeface="Inter"/>
              <a:cs typeface="Inter"/>
              <a:sym typeface="Inter"/>
            </a:endParaRPr>
          </a:p>
        </p:txBody>
      </p:sp>
      <p:sp>
        <p:nvSpPr>
          <p:cNvPr id="1498" name="Google Shape;1498;p67"/>
          <p:cNvSpPr txBox="1"/>
          <p:nvPr/>
        </p:nvSpPr>
        <p:spPr>
          <a:xfrm>
            <a:off x="7304825" y="1177288"/>
            <a:ext cx="10935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More risky</a:t>
            </a:r>
            <a:endParaRPr sz="1200">
              <a:solidFill>
                <a:schemeClr val="lt1"/>
              </a:solidFill>
              <a:latin typeface="Inter"/>
              <a:ea typeface="Inter"/>
              <a:cs typeface="Inter"/>
              <a:sym typeface="Inter"/>
            </a:endParaRPr>
          </a:p>
        </p:txBody>
      </p:sp>
      <p:sp>
        <p:nvSpPr>
          <p:cNvPr id="1499" name="Google Shape;1499;p67"/>
          <p:cNvSpPr/>
          <p:nvPr/>
        </p:nvSpPr>
        <p:spPr>
          <a:xfrm>
            <a:off x="5509325" y="1585500"/>
            <a:ext cx="1795500" cy="119400"/>
          </a:xfrm>
          <a:prstGeom prst="rightArrow">
            <a:avLst>
              <a:gd fmla="val 24989" name="adj1"/>
              <a:gd fmla="val 63418"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500" name="Google Shape;1500;p67"/>
          <p:cNvSpPr/>
          <p:nvPr/>
        </p:nvSpPr>
        <p:spPr>
          <a:xfrm>
            <a:off x="5509325" y="1177300"/>
            <a:ext cx="325200" cy="3252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7"/>
          <p:cNvSpPr/>
          <p:nvPr/>
        </p:nvSpPr>
        <p:spPr>
          <a:xfrm>
            <a:off x="5999421" y="1177300"/>
            <a:ext cx="325200" cy="3252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7"/>
          <p:cNvSpPr/>
          <p:nvPr/>
        </p:nvSpPr>
        <p:spPr>
          <a:xfrm>
            <a:off x="6489517" y="1177300"/>
            <a:ext cx="325200" cy="3252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7"/>
          <p:cNvSpPr/>
          <p:nvPr/>
        </p:nvSpPr>
        <p:spPr>
          <a:xfrm>
            <a:off x="6979613" y="1177300"/>
            <a:ext cx="325200" cy="3252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a:t>
            </a:r>
            <a:r>
              <a:rPr lang="en">
                <a:solidFill>
                  <a:schemeClr val="lt2"/>
                </a:solidFill>
              </a:rPr>
              <a:t>business plan</a:t>
            </a:r>
            <a:endParaRPr>
              <a:solidFill>
                <a:schemeClr val="lt2"/>
              </a:solidFill>
            </a:endParaRPr>
          </a:p>
        </p:txBody>
      </p:sp>
      <p:graphicFrame>
        <p:nvGraphicFramePr>
          <p:cNvPr id="1509" name="Google Shape;1509;p68"/>
          <p:cNvGraphicFramePr/>
          <p:nvPr/>
        </p:nvGraphicFramePr>
        <p:xfrm>
          <a:off x="720000" y="1354500"/>
          <a:ext cx="3000000" cy="3000000"/>
        </p:xfrm>
        <a:graphic>
          <a:graphicData uri="http://schemas.openxmlformats.org/drawingml/2006/table">
            <a:tbl>
              <a:tblPr>
                <a:noFill/>
                <a:tableStyleId>{3A595EA3-800C-4861-9BA8-B939720B93DE}</a:tableStyleId>
              </a:tblPr>
              <a:tblGrid>
                <a:gridCol w="1926000"/>
                <a:gridCol w="1926000"/>
                <a:gridCol w="1926000"/>
                <a:gridCol w="1926000"/>
              </a:tblGrid>
              <a:tr h="822925">
                <a:tc>
                  <a:txBody>
                    <a:bodyPr/>
                    <a:lstStyle/>
                    <a:p>
                      <a:pPr indent="0" lvl="0" marL="0" rtl="0" algn="ctr">
                        <a:spcBef>
                          <a:spcPts val="0"/>
                        </a:spcBef>
                        <a:spcAft>
                          <a:spcPts val="0"/>
                        </a:spcAft>
                        <a:buNone/>
                      </a:pPr>
                      <a:r>
                        <a:rPr lang="en" sz="1600">
                          <a:solidFill>
                            <a:schemeClr val="lt1"/>
                          </a:solidFill>
                          <a:latin typeface="Candal"/>
                          <a:ea typeface="Candal"/>
                          <a:cs typeface="Candal"/>
                          <a:sym typeface="Candal"/>
                        </a:rPr>
                        <a:t>Product name</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600">
                          <a:solidFill>
                            <a:schemeClr val="lt1"/>
                          </a:solidFill>
                          <a:latin typeface="Candal"/>
                          <a:ea typeface="Candal"/>
                          <a:cs typeface="Candal"/>
                          <a:sym typeface="Candal"/>
                        </a:rPr>
                        <a:t>Key customer benefits</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600">
                          <a:solidFill>
                            <a:schemeClr val="lt1"/>
                          </a:solidFill>
                          <a:latin typeface="Candal"/>
                          <a:ea typeface="Candal"/>
                          <a:cs typeface="Candal"/>
                          <a:sym typeface="Candal"/>
                        </a:rPr>
                        <a:t>Key features</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600">
                          <a:solidFill>
                            <a:schemeClr val="lt1"/>
                          </a:solidFill>
                          <a:latin typeface="Candal"/>
                          <a:ea typeface="Candal"/>
                          <a:cs typeface="Candal"/>
                          <a:sym typeface="Candal"/>
                        </a:rPr>
                        <a:t>Unique selling proposition</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822925">
                <a:tc>
                  <a:txBody>
                    <a:bodyPr/>
                    <a:lstStyle/>
                    <a:p>
                      <a:pPr indent="0" lvl="0" marL="0" rtl="0" algn="ctr">
                        <a:spcBef>
                          <a:spcPts val="0"/>
                        </a:spcBef>
                        <a:spcAft>
                          <a:spcPts val="0"/>
                        </a:spcAft>
                        <a:buNone/>
                      </a:pPr>
                      <a:r>
                        <a:rPr lang="en" sz="1600">
                          <a:solidFill>
                            <a:schemeClr val="lt1"/>
                          </a:solidFill>
                          <a:latin typeface="Candal"/>
                          <a:ea typeface="Candal"/>
                          <a:cs typeface="Candal"/>
                          <a:sym typeface="Candal"/>
                        </a:rPr>
                        <a:t>Mercury</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Mercury is the smallest planet</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Venus is a beautiful planet</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Despite being red Mars is cold</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822925">
                <a:tc>
                  <a:txBody>
                    <a:bodyPr/>
                    <a:lstStyle/>
                    <a:p>
                      <a:pPr indent="0" lvl="0" marL="0" rtl="0" algn="ctr">
                        <a:spcBef>
                          <a:spcPts val="0"/>
                        </a:spcBef>
                        <a:spcAft>
                          <a:spcPts val="0"/>
                        </a:spcAft>
                        <a:buNone/>
                      </a:pPr>
                      <a:r>
                        <a:rPr lang="en" sz="1600">
                          <a:solidFill>
                            <a:schemeClr val="lt1"/>
                          </a:solidFill>
                          <a:latin typeface="Candal"/>
                          <a:ea typeface="Candal"/>
                          <a:cs typeface="Candal"/>
                          <a:sym typeface="Candal"/>
                        </a:rPr>
                        <a:t>Venus</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Jupiter is the biggest planet </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Neptune is the farthest planet</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Earth is the beautiful planet </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sz="1600">
                          <a:solidFill>
                            <a:schemeClr val="lt1"/>
                          </a:solidFill>
                          <a:latin typeface="Candal"/>
                          <a:ea typeface="Candal"/>
                          <a:cs typeface="Candal"/>
                          <a:sym typeface="Candal"/>
                        </a:rPr>
                        <a:t>Mars</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Venus is a really hot place</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Mars is the fourth planet of them all</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Inter"/>
                          <a:ea typeface="Inter"/>
                          <a:cs typeface="Inter"/>
                          <a:sym typeface="Inter"/>
                        </a:rPr>
                        <a:t>Mercury is the hottest planet</a:t>
                      </a:r>
                      <a:endParaRPr sz="16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a:t>
            </a:r>
            <a:r>
              <a:rPr lang="en">
                <a:solidFill>
                  <a:schemeClr val="lt2"/>
                </a:solidFill>
              </a:rPr>
              <a:t>business plan</a:t>
            </a:r>
            <a:endParaRPr>
              <a:solidFill>
                <a:schemeClr val="lt2"/>
              </a:solidFill>
            </a:endParaRPr>
          </a:p>
        </p:txBody>
      </p:sp>
      <p:graphicFrame>
        <p:nvGraphicFramePr>
          <p:cNvPr id="1515" name="Google Shape;1515;p69"/>
          <p:cNvGraphicFramePr/>
          <p:nvPr/>
        </p:nvGraphicFramePr>
        <p:xfrm>
          <a:off x="720000" y="1306770"/>
          <a:ext cx="3000000" cy="3000000"/>
        </p:xfrm>
        <a:graphic>
          <a:graphicData uri="http://schemas.openxmlformats.org/drawingml/2006/table">
            <a:tbl>
              <a:tblPr>
                <a:noFill/>
                <a:tableStyleId>{3A595EA3-800C-4861-9BA8-B939720B93DE}</a:tableStyleId>
              </a:tblPr>
              <a:tblGrid>
                <a:gridCol w="1789400"/>
                <a:gridCol w="1096100"/>
                <a:gridCol w="2482700"/>
              </a:tblGrid>
              <a:tr h="539975">
                <a:tc gridSpan="3">
                  <a:txBody>
                    <a:bodyPr/>
                    <a:lstStyle/>
                    <a:p>
                      <a:pPr indent="0" lvl="0" marL="0" rtl="0" algn="l">
                        <a:spcBef>
                          <a:spcPts val="0"/>
                        </a:spcBef>
                        <a:spcAft>
                          <a:spcPts val="0"/>
                        </a:spcAft>
                        <a:buNone/>
                      </a:pPr>
                      <a:r>
                        <a:rPr lang="en" sz="1600">
                          <a:solidFill>
                            <a:schemeClr val="lt1"/>
                          </a:solidFill>
                          <a:latin typeface="Candal"/>
                          <a:ea typeface="Candal"/>
                          <a:cs typeface="Candal"/>
                          <a:sym typeface="Candal"/>
                        </a:rPr>
                        <a:t>Your company name</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hMerge="1"/>
                <a:tc hMerge="1"/>
              </a:tr>
              <a:tr h="519275">
                <a:tc gridSpan="2">
                  <a:txBody>
                    <a:bodyPr/>
                    <a:lstStyle/>
                    <a:p>
                      <a:pPr indent="0" lvl="0" marL="0" rtl="0" algn="l">
                        <a:spcBef>
                          <a:spcPts val="0"/>
                        </a:spcBef>
                        <a:spcAft>
                          <a:spcPts val="0"/>
                        </a:spcAft>
                        <a:buNone/>
                      </a:pPr>
                      <a:r>
                        <a:rPr lang="en">
                          <a:solidFill>
                            <a:schemeClr val="lt1"/>
                          </a:solidFill>
                          <a:latin typeface="Candal"/>
                          <a:ea typeface="Candal"/>
                          <a:cs typeface="Candal"/>
                          <a:sym typeface="Candal"/>
                        </a:rPr>
                        <a:t>CEO:</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hMerge="1"/>
                <a:tc>
                  <a:txBody>
                    <a:bodyPr/>
                    <a:lstStyle/>
                    <a:p>
                      <a:pPr indent="0" lvl="0" marL="0" rtl="0" algn="l">
                        <a:spcBef>
                          <a:spcPts val="0"/>
                        </a:spcBef>
                        <a:spcAft>
                          <a:spcPts val="0"/>
                        </a:spcAft>
                        <a:buNone/>
                      </a:pPr>
                      <a:r>
                        <a:rPr lang="en">
                          <a:solidFill>
                            <a:schemeClr val="lt1"/>
                          </a:solidFill>
                          <a:latin typeface="Inter"/>
                          <a:ea typeface="Inter"/>
                          <a:cs typeface="Inter"/>
                          <a:sym typeface="Inter"/>
                        </a:rPr>
                        <a:t>Jane Doe</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22625">
                <a:tc gridSpan="2">
                  <a:txBody>
                    <a:bodyPr/>
                    <a:lstStyle/>
                    <a:p>
                      <a:pPr indent="0" lvl="0" marL="0" rtl="0" algn="l">
                        <a:spcBef>
                          <a:spcPts val="0"/>
                        </a:spcBef>
                        <a:spcAft>
                          <a:spcPts val="0"/>
                        </a:spcAft>
                        <a:buNone/>
                      </a:pPr>
                      <a:r>
                        <a:rPr lang="en">
                          <a:solidFill>
                            <a:schemeClr val="lt1"/>
                          </a:solidFill>
                          <a:latin typeface="Candal"/>
                          <a:ea typeface="Candal"/>
                          <a:cs typeface="Candal"/>
                          <a:sym typeface="Candal"/>
                        </a:rPr>
                        <a:t>Chief strategy officer:</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hMerge="1"/>
                <a:tc>
                  <a:txBody>
                    <a:bodyPr/>
                    <a:lstStyle/>
                    <a:p>
                      <a:pPr indent="0" lvl="0" marL="0" rtl="0" algn="l">
                        <a:spcBef>
                          <a:spcPts val="0"/>
                        </a:spcBef>
                        <a:spcAft>
                          <a:spcPts val="0"/>
                        </a:spcAft>
                        <a:buNone/>
                      </a:pPr>
                      <a:r>
                        <a:rPr lang="en">
                          <a:solidFill>
                            <a:schemeClr val="lt1"/>
                          </a:solidFill>
                          <a:latin typeface="Inter"/>
                          <a:ea typeface="Inter"/>
                          <a:cs typeface="Inter"/>
                          <a:sym typeface="Inter"/>
                        </a:rPr>
                        <a:t>James Smith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39975">
                <a:tc gridSpan="2">
                  <a:txBody>
                    <a:bodyPr/>
                    <a:lstStyle/>
                    <a:p>
                      <a:pPr indent="0" lvl="0" marL="0" rtl="0" algn="l">
                        <a:spcBef>
                          <a:spcPts val="0"/>
                        </a:spcBef>
                        <a:spcAft>
                          <a:spcPts val="0"/>
                        </a:spcAft>
                        <a:buNone/>
                      </a:pPr>
                      <a:r>
                        <a:rPr lang="en">
                          <a:solidFill>
                            <a:schemeClr val="lt1"/>
                          </a:solidFill>
                          <a:latin typeface="Candal"/>
                          <a:ea typeface="Candal"/>
                          <a:cs typeface="Candal"/>
                          <a:sym typeface="Candal"/>
                        </a:rPr>
                        <a:t>D</a:t>
                      </a:r>
                      <a:r>
                        <a:rPr lang="en">
                          <a:solidFill>
                            <a:schemeClr val="lt1"/>
                          </a:solidFill>
                          <a:latin typeface="Candal"/>
                          <a:ea typeface="Candal"/>
                          <a:cs typeface="Candal"/>
                          <a:sym typeface="Candal"/>
                        </a:rPr>
                        <a:t>ate</a:t>
                      </a:r>
                      <a:r>
                        <a:rPr lang="en">
                          <a:solidFill>
                            <a:schemeClr val="lt1"/>
                          </a:solidFill>
                          <a:latin typeface="Candal"/>
                          <a:ea typeface="Candal"/>
                          <a:cs typeface="Candal"/>
                          <a:sym typeface="Candal"/>
                        </a:rPr>
                        <a:t>:</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hMerge="1"/>
                <a:tc>
                  <a:txBody>
                    <a:bodyPr/>
                    <a:lstStyle/>
                    <a:p>
                      <a:pPr indent="0" lvl="0" marL="0" rtl="0" algn="l">
                        <a:spcBef>
                          <a:spcPts val="0"/>
                        </a:spcBef>
                        <a:spcAft>
                          <a:spcPts val="0"/>
                        </a:spcAft>
                        <a:buNone/>
                      </a:pPr>
                      <a:r>
                        <a:rPr lang="en">
                          <a:solidFill>
                            <a:schemeClr val="lt1"/>
                          </a:solidFill>
                          <a:latin typeface="Inter"/>
                          <a:ea typeface="Inter"/>
                          <a:cs typeface="Inter"/>
                          <a:sym typeface="Inter"/>
                        </a:rPr>
                        <a:t>June 21st, 2021</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39975">
                <a:tc gridSpan="2">
                  <a:txBody>
                    <a:bodyPr/>
                    <a:lstStyle/>
                    <a:p>
                      <a:pPr indent="0" lvl="0" marL="0" rtl="0" algn="l">
                        <a:spcBef>
                          <a:spcPts val="0"/>
                        </a:spcBef>
                        <a:spcAft>
                          <a:spcPts val="0"/>
                        </a:spcAft>
                        <a:buNone/>
                      </a:pPr>
                      <a:r>
                        <a:rPr lang="en">
                          <a:solidFill>
                            <a:schemeClr val="lt1"/>
                          </a:solidFill>
                          <a:latin typeface="Candal"/>
                          <a:ea typeface="Candal"/>
                          <a:cs typeface="Candal"/>
                          <a:sym typeface="Candal"/>
                        </a:rPr>
                        <a:t>V</a:t>
                      </a:r>
                      <a:r>
                        <a:rPr lang="en">
                          <a:solidFill>
                            <a:schemeClr val="lt1"/>
                          </a:solidFill>
                          <a:latin typeface="Candal"/>
                          <a:ea typeface="Candal"/>
                          <a:cs typeface="Candal"/>
                          <a:sym typeface="Candal"/>
                        </a:rPr>
                        <a:t>ersion</a:t>
                      </a:r>
                      <a:r>
                        <a:rPr lang="en">
                          <a:solidFill>
                            <a:schemeClr val="lt1"/>
                          </a:solidFill>
                          <a:latin typeface="Candal"/>
                          <a:ea typeface="Candal"/>
                          <a:cs typeface="Candal"/>
                          <a:sym typeface="Candal"/>
                        </a:rPr>
                        <a:t>:</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hMerge="1"/>
                <a:tc>
                  <a:txBody>
                    <a:bodyPr/>
                    <a:lstStyle/>
                    <a:p>
                      <a:pPr indent="0" lvl="0" marL="0" rtl="0" algn="l">
                        <a:spcBef>
                          <a:spcPts val="0"/>
                        </a:spcBef>
                        <a:spcAft>
                          <a:spcPts val="0"/>
                        </a:spcAft>
                        <a:buNone/>
                      </a:pPr>
                      <a:r>
                        <a:rPr lang="en">
                          <a:solidFill>
                            <a:schemeClr val="lt1"/>
                          </a:solidFill>
                          <a:latin typeface="Inter"/>
                          <a:ea typeface="Inter"/>
                          <a:cs typeface="Inter"/>
                          <a:sym typeface="Inter"/>
                        </a:rPr>
                        <a:t>01</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39975">
                <a:tc gridSpan="2">
                  <a:txBody>
                    <a:bodyPr/>
                    <a:lstStyle/>
                    <a:p>
                      <a:pPr indent="0" lvl="0" marL="0" rtl="0" algn="l">
                        <a:spcBef>
                          <a:spcPts val="0"/>
                        </a:spcBef>
                        <a:spcAft>
                          <a:spcPts val="0"/>
                        </a:spcAft>
                        <a:buNone/>
                      </a:pPr>
                      <a:r>
                        <a:rPr lang="en">
                          <a:solidFill>
                            <a:schemeClr val="lt1"/>
                          </a:solidFill>
                          <a:latin typeface="Candal"/>
                          <a:ea typeface="Candal"/>
                          <a:cs typeface="Candal"/>
                          <a:sym typeface="Candal"/>
                        </a:rPr>
                        <a:t>C</a:t>
                      </a:r>
                      <a:r>
                        <a:rPr lang="en">
                          <a:solidFill>
                            <a:schemeClr val="lt1"/>
                          </a:solidFill>
                          <a:latin typeface="Candal"/>
                          <a:ea typeface="Candal"/>
                          <a:cs typeface="Candal"/>
                          <a:sym typeface="Candal"/>
                        </a:rPr>
                        <a:t>ontact email</a:t>
                      </a:r>
                      <a:r>
                        <a:rPr lang="en">
                          <a:solidFill>
                            <a:schemeClr val="lt1"/>
                          </a:solidFill>
                          <a:latin typeface="Candal"/>
                          <a:ea typeface="Candal"/>
                          <a:cs typeface="Candal"/>
                          <a:sym typeface="Candal"/>
                        </a:rPr>
                        <a:t>:</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hMerge="1"/>
                <a:tc>
                  <a:txBody>
                    <a:bodyPr/>
                    <a:lstStyle/>
                    <a:p>
                      <a:pPr indent="0" lvl="0" marL="0" rtl="0" algn="l">
                        <a:spcBef>
                          <a:spcPts val="0"/>
                        </a:spcBef>
                        <a:spcAft>
                          <a:spcPts val="0"/>
                        </a:spcAft>
                        <a:buNone/>
                      </a:pPr>
                      <a:r>
                        <a:rPr lang="en">
                          <a:solidFill>
                            <a:schemeClr val="lt1"/>
                          </a:solidFill>
                          <a:latin typeface="Inter"/>
                          <a:ea typeface="Inter"/>
                          <a:cs typeface="Inter"/>
                          <a:sym typeface="Inter"/>
                        </a:rPr>
                        <a:t>youremail@freepik.com</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1516" name="Google Shape;1516;p69"/>
          <p:cNvSpPr/>
          <p:nvPr/>
        </p:nvSpPr>
        <p:spPr>
          <a:xfrm>
            <a:off x="6560750" y="1642275"/>
            <a:ext cx="1622400" cy="16224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9"/>
          <p:cNvSpPr/>
          <p:nvPr/>
        </p:nvSpPr>
        <p:spPr>
          <a:xfrm>
            <a:off x="6455000" y="3497100"/>
            <a:ext cx="1833900" cy="501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9"/>
          <p:cNvSpPr txBox="1"/>
          <p:nvPr/>
        </p:nvSpPr>
        <p:spPr>
          <a:xfrm>
            <a:off x="6493700" y="3482488"/>
            <a:ext cx="1756500" cy="53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Your logo</a:t>
            </a:r>
            <a:endParaRPr>
              <a:solidFill>
                <a:schemeClr val="lt1"/>
              </a:solidFill>
              <a:latin typeface="Candal"/>
              <a:ea typeface="Candal"/>
              <a:cs typeface="Candal"/>
              <a:sym typeface="Candal"/>
            </a:endParaRPr>
          </a:p>
        </p:txBody>
      </p:sp>
      <p:grpSp>
        <p:nvGrpSpPr>
          <p:cNvPr id="1519" name="Google Shape;1519;p69"/>
          <p:cNvGrpSpPr/>
          <p:nvPr/>
        </p:nvGrpSpPr>
        <p:grpSpPr>
          <a:xfrm>
            <a:off x="7082879" y="2167120"/>
            <a:ext cx="577764" cy="572702"/>
            <a:chOff x="4036675" y="2561416"/>
            <a:chExt cx="414941" cy="411305"/>
          </a:xfrm>
        </p:grpSpPr>
        <p:sp>
          <p:nvSpPr>
            <p:cNvPr id="1520" name="Google Shape;1520;p69"/>
            <p:cNvSpPr/>
            <p:nvPr/>
          </p:nvSpPr>
          <p:spPr>
            <a:xfrm>
              <a:off x="4209562" y="2603525"/>
              <a:ext cx="184323" cy="284428"/>
            </a:xfrm>
            <a:custGeom>
              <a:rect b="b" l="l" r="r" t="t"/>
              <a:pathLst>
                <a:path extrusionOk="0" h="12908" w="8365">
                  <a:moveTo>
                    <a:pt x="1562" y="0"/>
                  </a:moveTo>
                  <a:cubicBezTo>
                    <a:pt x="1283" y="0"/>
                    <a:pt x="1019" y="154"/>
                    <a:pt x="893" y="405"/>
                  </a:cubicBezTo>
                  <a:lnTo>
                    <a:pt x="71" y="2078"/>
                  </a:lnTo>
                  <a:cubicBezTo>
                    <a:pt x="1" y="2217"/>
                    <a:pt x="57" y="2384"/>
                    <a:pt x="196" y="2440"/>
                  </a:cubicBezTo>
                  <a:cubicBezTo>
                    <a:pt x="237" y="2461"/>
                    <a:pt x="281" y="2470"/>
                    <a:pt x="324" y="2470"/>
                  </a:cubicBezTo>
                  <a:cubicBezTo>
                    <a:pt x="425" y="2470"/>
                    <a:pt x="519" y="2417"/>
                    <a:pt x="558" y="2329"/>
                  </a:cubicBezTo>
                  <a:lnTo>
                    <a:pt x="1395" y="656"/>
                  </a:lnTo>
                  <a:cubicBezTo>
                    <a:pt x="1437" y="545"/>
                    <a:pt x="1534" y="545"/>
                    <a:pt x="1562" y="545"/>
                  </a:cubicBezTo>
                  <a:cubicBezTo>
                    <a:pt x="1604" y="545"/>
                    <a:pt x="1688" y="545"/>
                    <a:pt x="1744" y="656"/>
                  </a:cubicBezTo>
                  <a:lnTo>
                    <a:pt x="3374" y="3973"/>
                  </a:lnTo>
                  <a:cubicBezTo>
                    <a:pt x="3486" y="4196"/>
                    <a:pt x="3695" y="4336"/>
                    <a:pt x="3932" y="4377"/>
                  </a:cubicBezTo>
                  <a:lnTo>
                    <a:pt x="7598" y="4907"/>
                  </a:lnTo>
                  <a:cubicBezTo>
                    <a:pt x="7709" y="4921"/>
                    <a:pt x="7751" y="5005"/>
                    <a:pt x="7765" y="5046"/>
                  </a:cubicBezTo>
                  <a:cubicBezTo>
                    <a:pt x="7779" y="5074"/>
                    <a:pt x="7793" y="5172"/>
                    <a:pt x="7709" y="5241"/>
                  </a:cubicBezTo>
                  <a:lnTo>
                    <a:pt x="5061" y="7834"/>
                  </a:lnTo>
                  <a:cubicBezTo>
                    <a:pt x="4879" y="8001"/>
                    <a:pt x="4810" y="8239"/>
                    <a:pt x="4852" y="8490"/>
                  </a:cubicBezTo>
                  <a:lnTo>
                    <a:pt x="5465" y="12141"/>
                  </a:lnTo>
                  <a:cubicBezTo>
                    <a:pt x="5493" y="12238"/>
                    <a:pt x="5424" y="12309"/>
                    <a:pt x="5396" y="12322"/>
                  </a:cubicBezTo>
                  <a:cubicBezTo>
                    <a:pt x="5378" y="12340"/>
                    <a:pt x="5337" y="12364"/>
                    <a:pt x="5284" y="12364"/>
                  </a:cubicBezTo>
                  <a:cubicBezTo>
                    <a:pt x="5254" y="12364"/>
                    <a:pt x="5221" y="12356"/>
                    <a:pt x="5186" y="12337"/>
                  </a:cubicBezTo>
                  <a:lnTo>
                    <a:pt x="3862" y="11640"/>
                  </a:lnTo>
                  <a:cubicBezTo>
                    <a:pt x="3822" y="11619"/>
                    <a:pt x="3779" y="11609"/>
                    <a:pt x="3739" y="11609"/>
                  </a:cubicBezTo>
                  <a:cubicBezTo>
                    <a:pt x="3640" y="11609"/>
                    <a:pt x="3549" y="11666"/>
                    <a:pt x="3500" y="11764"/>
                  </a:cubicBezTo>
                  <a:cubicBezTo>
                    <a:pt x="3430" y="11891"/>
                    <a:pt x="3472" y="12058"/>
                    <a:pt x="3612" y="12127"/>
                  </a:cubicBezTo>
                  <a:lnTo>
                    <a:pt x="4935" y="12824"/>
                  </a:lnTo>
                  <a:cubicBezTo>
                    <a:pt x="5047" y="12880"/>
                    <a:pt x="5158" y="12907"/>
                    <a:pt x="5284" y="12907"/>
                  </a:cubicBezTo>
                  <a:cubicBezTo>
                    <a:pt x="5437" y="12907"/>
                    <a:pt x="5591" y="12866"/>
                    <a:pt x="5716" y="12768"/>
                  </a:cubicBezTo>
                  <a:cubicBezTo>
                    <a:pt x="5939" y="12601"/>
                    <a:pt x="6065" y="12322"/>
                    <a:pt x="6009" y="12043"/>
                  </a:cubicBezTo>
                  <a:lnTo>
                    <a:pt x="5381" y="8391"/>
                  </a:lnTo>
                  <a:cubicBezTo>
                    <a:pt x="5368" y="8336"/>
                    <a:pt x="5396" y="8266"/>
                    <a:pt x="5437" y="8224"/>
                  </a:cubicBezTo>
                  <a:lnTo>
                    <a:pt x="8100" y="5632"/>
                  </a:lnTo>
                  <a:cubicBezTo>
                    <a:pt x="8295" y="5436"/>
                    <a:pt x="8364" y="5144"/>
                    <a:pt x="8280" y="4879"/>
                  </a:cubicBezTo>
                  <a:cubicBezTo>
                    <a:pt x="8197" y="4600"/>
                    <a:pt x="7960" y="4405"/>
                    <a:pt x="7682" y="4364"/>
                  </a:cubicBezTo>
                  <a:lnTo>
                    <a:pt x="4015" y="3834"/>
                  </a:lnTo>
                  <a:cubicBezTo>
                    <a:pt x="3946" y="3834"/>
                    <a:pt x="3890" y="3792"/>
                    <a:pt x="3862" y="3736"/>
                  </a:cubicBezTo>
                  <a:lnTo>
                    <a:pt x="2231" y="405"/>
                  </a:lnTo>
                  <a:cubicBezTo>
                    <a:pt x="2106" y="154"/>
                    <a:pt x="1855" y="0"/>
                    <a:pt x="1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9"/>
            <p:cNvSpPr/>
            <p:nvPr/>
          </p:nvSpPr>
          <p:spPr>
            <a:xfrm>
              <a:off x="4094077" y="2669211"/>
              <a:ext cx="181855" cy="218741"/>
            </a:xfrm>
            <a:custGeom>
              <a:rect b="b" l="l" r="r" t="t"/>
              <a:pathLst>
                <a:path extrusionOk="0" h="9927" w="8253">
                  <a:moveTo>
                    <a:pt x="5042" y="0"/>
                  </a:moveTo>
                  <a:cubicBezTo>
                    <a:pt x="4944" y="0"/>
                    <a:pt x="4846" y="57"/>
                    <a:pt x="4796" y="156"/>
                  </a:cubicBezTo>
                  <a:lnTo>
                    <a:pt x="4504" y="755"/>
                  </a:lnTo>
                  <a:cubicBezTo>
                    <a:pt x="4476" y="811"/>
                    <a:pt x="4420" y="853"/>
                    <a:pt x="4350" y="853"/>
                  </a:cubicBezTo>
                  <a:lnTo>
                    <a:pt x="685" y="1383"/>
                  </a:lnTo>
                  <a:cubicBezTo>
                    <a:pt x="406" y="1424"/>
                    <a:pt x="183" y="1619"/>
                    <a:pt x="85" y="1898"/>
                  </a:cubicBezTo>
                  <a:cubicBezTo>
                    <a:pt x="1" y="2163"/>
                    <a:pt x="71" y="2455"/>
                    <a:pt x="280" y="2651"/>
                  </a:cubicBezTo>
                  <a:lnTo>
                    <a:pt x="2928" y="5243"/>
                  </a:lnTo>
                  <a:cubicBezTo>
                    <a:pt x="2970" y="5285"/>
                    <a:pt x="2998" y="5355"/>
                    <a:pt x="2984" y="5410"/>
                  </a:cubicBezTo>
                  <a:lnTo>
                    <a:pt x="2357" y="9062"/>
                  </a:lnTo>
                  <a:cubicBezTo>
                    <a:pt x="2315" y="9341"/>
                    <a:pt x="2426" y="9620"/>
                    <a:pt x="2649" y="9787"/>
                  </a:cubicBezTo>
                  <a:cubicBezTo>
                    <a:pt x="2789" y="9885"/>
                    <a:pt x="2943" y="9926"/>
                    <a:pt x="3095" y="9926"/>
                  </a:cubicBezTo>
                  <a:cubicBezTo>
                    <a:pt x="3207" y="9926"/>
                    <a:pt x="3333" y="9899"/>
                    <a:pt x="3430" y="9843"/>
                  </a:cubicBezTo>
                  <a:lnTo>
                    <a:pt x="6719" y="8114"/>
                  </a:lnTo>
                  <a:cubicBezTo>
                    <a:pt x="6747" y="8101"/>
                    <a:pt x="6779" y="8094"/>
                    <a:pt x="6810" y="8094"/>
                  </a:cubicBezTo>
                  <a:cubicBezTo>
                    <a:pt x="6842" y="8094"/>
                    <a:pt x="6873" y="8101"/>
                    <a:pt x="6901" y="8114"/>
                  </a:cubicBezTo>
                  <a:lnTo>
                    <a:pt x="7807" y="8603"/>
                  </a:lnTo>
                  <a:cubicBezTo>
                    <a:pt x="7848" y="8623"/>
                    <a:pt x="7892" y="8633"/>
                    <a:pt x="7935" y="8633"/>
                  </a:cubicBezTo>
                  <a:cubicBezTo>
                    <a:pt x="8037" y="8633"/>
                    <a:pt x="8134" y="8579"/>
                    <a:pt x="8183" y="8491"/>
                  </a:cubicBezTo>
                  <a:cubicBezTo>
                    <a:pt x="8253" y="8352"/>
                    <a:pt x="8197" y="8185"/>
                    <a:pt x="8072" y="8114"/>
                  </a:cubicBezTo>
                  <a:lnTo>
                    <a:pt x="7152" y="7641"/>
                  </a:lnTo>
                  <a:cubicBezTo>
                    <a:pt x="7041" y="7585"/>
                    <a:pt x="6922" y="7557"/>
                    <a:pt x="6804" y="7557"/>
                  </a:cubicBezTo>
                  <a:cubicBezTo>
                    <a:pt x="6685" y="7557"/>
                    <a:pt x="6567" y="7585"/>
                    <a:pt x="6455" y="7641"/>
                  </a:cubicBezTo>
                  <a:lnTo>
                    <a:pt x="3179" y="9356"/>
                  </a:lnTo>
                  <a:cubicBezTo>
                    <a:pt x="3144" y="9375"/>
                    <a:pt x="3111" y="9383"/>
                    <a:pt x="3082" y="9383"/>
                  </a:cubicBezTo>
                  <a:cubicBezTo>
                    <a:pt x="3029" y="9383"/>
                    <a:pt x="2988" y="9359"/>
                    <a:pt x="2970" y="9341"/>
                  </a:cubicBezTo>
                  <a:cubicBezTo>
                    <a:pt x="2943" y="9328"/>
                    <a:pt x="2872" y="9257"/>
                    <a:pt x="2900" y="9160"/>
                  </a:cubicBezTo>
                  <a:lnTo>
                    <a:pt x="3528" y="5509"/>
                  </a:lnTo>
                  <a:cubicBezTo>
                    <a:pt x="3569" y="5258"/>
                    <a:pt x="3486" y="5020"/>
                    <a:pt x="3305" y="4853"/>
                  </a:cubicBezTo>
                  <a:lnTo>
                    <a:pt x="657" y="2260"/>
                  </a:lnTo>
                  <a:cubicBezTo>
                    <a:pt x="573" y="2191"/>
                    <a:pt x="601" y="2093"/>
                    <a:pt x="614" y="2065"/>
                  </a:cubicBezTo>
                  <a:cubicBezTo>
                    <a:pt x="614" y="2024"/>
                    <a:pt x="657" y="1940"/>
                    <a:pt x="768" y="1926"/>
                  </a:cubicBezTo>
                  <a:lnTo>
                    <a:pt x="4433" y="1396"/>
                  </a:lnTo>
                  <a:cubicBezTo>
                    <a:pt x="4671" y="1355"/>
                    <a:pt x="4879" y="1215"/>
                    <a:pt x="4991" y="992"/>
                  </a:cubicBezTo>
                  <a:lnTo>
                    <a:pt x="5284" y="393"/>
                  </a:lnTo>
                  <a:cubicBezTo>
                    <a:pt x="5353" y="253"/>
                    <a:pt x="5298" y="86"/>
                    <a:pt x="5158" y="30"/>
                  </a:cubicBezTo>
                  <a:cubicBezTo>
                    <a:pt x="5122" y="10"/>
                    <a:pt x="5082" y="0"/>
                    <a:pt x="50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9"/>
            <p:cNvSpPr/>
            <p:nvPr/>
          </p:nvSpPr>
          <p:spPr>
            <a:xfrm>
              <a:off x="4060297" y="2561416"/>
              <a:ext cx="78048" cy="77453"/>
            </a:xfrm>
            <a:custGeom>
              <a:rect b="b" l="l" r="r" t="t"/>
              <a:pathLst>
                <a:path extrusionOk="0" h="3515" w="3542">
                  <a:moveTo>
                    <a:pt x="1995" y="545"/>
                  </a:moveTo>
                  <a:cubicBezTo>
                    <a:pt x="2022" y="545"/>
                    <a:pt x="2036" y="560"/>
                    <a:pt x="2050" y="573"/>
                  </a:cubicBezTo>
                  <a:lnTo>
                    <a:pt x="2942" y="2887"/>
                  </a:lnTo>
                  <a:cubicBezTo>
                    <a:pt x="2942" y="2902"/>
                    <a:pt x="2956" y="2929"/>
                    <a:pt x="2928" y="2943"/>
                  </a:cubicBezTo>
                  <a:cubicBezTo>
                    <a:pt x="2914" y="2957"/>
                    <a:pt x="2899" y="2961"/>
                    <a:pt x="2889" y="2961"/>
                  </a:cubicBezTo>
                  <a:cubicBezTo>
                    <a:pt x="2879" y="2961"/>
                    <a:pt x="2872" y="2957"/>
                    <a:pt x="2872" y="2957"/>
                  </a:cubicBezTo>
                  <a:lnTo>
                    <a:pt x="656" y="1842"/>
                  </a:lnTo>
                  <a:cubicBezTo>
                    <a:pt x="629" y="1842"/>
                    <a:pt x="614" y="1800"/>
                    <a:pt x="629" y="1787"/>
                  </a:cubicBezTo>
                  <a:cubicBezTo>
                    <a:pt x="907" y="1173"/>
                    <a:pt x="1353" y="768"/>
                    <a:pt x="1980" y="545"/>
                  </a:cubicBezTo>
                  <a:close/>
                  <a:moveTo>
                    <a:pt x="1995" y="1"/>
                  </a:moveTo>
                  <a:cubicBezTo>
                    <a:pt x="1934" y="1"/>
                    <a:pt x="1873" y="10"/>
                    <a:pt x="1813" y="30"/>
                  </a:cubicBezTo>
                  <a:cubicBezTo>
                    <a:pt x="1032" y="295"/>
                    <a:pt x="475" y="811"/>
                    <a:pt x="127" y="1549"/>
                  </a:cubicBezTo>
                  <a:cubicBezTo>
                    <a:pt x="1" y="1842"/>
                    <a:pt x="127" y="2190"/>
                    <a:pt x="406" y="2330"/>
                  </a:cubicBezTo>
                  <a:lnTo>
                    <a:pt x="2621" y="3445"/>
                  </a:lnTo>
                  <a:cubicBezTo>
                    <a:pt x="2705" y="3487"/>
                    <a:pt x="2803" y="3515"/>
                    <a:pt x="2887" y="3515"/>
                  </a:cubicBezTo>
                  <a:cubicBezTo>
                    <a:pt x="3039" y="3515"/>
                    <a:pt x="3179" y="3459"/>
                    <a:pt x="3290" y="3348"/>
                  </a:cubicBezTo>
                  <a:cubicBezTo>
                    <a:pt x="3472" y="3180"/>
                    <a:pt x="3541" y="2929"/>
                    <a:pt x="3444" y="2692"/>
                  </a:cubicBezTo>
                  <a:lnTo>
                    <a:pt x="2552" y="378"/>
                  </a:lnTo>
                  <a:cubicBezTo>
                    <a:pt x="2463" y="146"/>
                    <a:pt x="2233" y="1"/>
                    <a:pt x="1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9"/>
            <p:cNvSpPr/>
            <p:nvPr/>
          </p:nvSpPr>
          <p:spPr>
            <a:xfrm>
              <a:off x="4349947" y="2561416"/>
              <a:ext cx="77717" cy="77453"/>
            </a:xfrm>
            <a:custGeom>
              <a:rect b="b" l="l" r="r" t="t"/>
              <a:pathLst>
                <a:path extrusionOk="0" h="3515" w="3527">
                  <a:moveTo>
                    <a:pt x="1547" y="545"/>
                  </a:moveTo>
                  <a:cubicBezTo>
                    <a:pt x="2188" y="768"/>
                    <a:pt x="2621" y="1173"/>
                    <a:pt x="2900" y="1787"/>
                  </a:cubicBezTo>
                  <a:cubicBezTo>
                    <a:pt x="2913" y="1800"/>
                    <a:pt x="2900" y="1842"/>
                    <a:pt x="2885" y="1842"/>
                  </a:cubicBezTo>
                  <a:lnTo>
                    <a:pt x="669" y="2957"/>
                  </a:lnTo>
                  <a:cubicBezTo>
                    <a:pt x="662" y="2957"/>
                    <a:pt x="652" y="2961"/>
                    <a:pt x="642" y="2961"/>
                  </a:cubicBezTo>
                  <a:cubicBezTo>
                    <a:pt x="631" y="2961"/>
                    <a:pt x="621" y="2957"/>
                    <a:pt x="614" y="2943"/>
                  </a:cubicBezTo>
                  <a:cubicBezTo>
                    <a:pt x="586" y="2929"/>
                    <a:pt x="586" y="2902"/>
                    <a:pt x="599" y="2887"/>
                  </a:cubicBezTo>
                  <a:lnTo>
                    <a:pt x="1478" y="573"/>
                  </a:lnTo>
                  <a:cubicBezTo>
                    <a:pt x="1491" y="560"/>
                    <a:pt x="1519" y="545"/>
                    <a:pt x="1534" y="545"/>
                  </a:cubicBezTo>
                  <a:close/>
                  <a:moveTo>
                    <a:pt x="1540" y="1"/>
                  </a:moveTo>
                  <a:cubicBezTo>
                    <a:pt x="1295" y="1"/>
                    <a:pt x="1065" y="146"/>
                    <a:pt x="976" y="378"/>
                  </a:cubicBezTo>
                  <a:lnTo>
                    <a:pt x="84" y="2692"/>
                  </a:lnTo>
                  <a:cubicBezTo>
                    <a:pt x="0" y="2929"/>
                    <a:pt x="56" y="3180"/>
                    <a:pt x="237" y="3348"/>
                  </a:cubicBezTo>
                  <a:cubicBezTo>
                    <a:pt x="348" y="3459"/>
                    <a:pt x="488" y="3515"/>
                    <a:pt x="642" y="3515"/>
                  </a:cubicBezTo>
                  <a:cubicBezTo>
                    <a:pt x="725" y="3515"/>
                    <a:pt x="822" y="3487"/>
                    <a:pt x="906" y="3445"/>
                  </a:cubicBezTo>
                  <a:lnTo>
                    <a:pt x="3123" y="2330"/>
                  </a:lnTo>
                  <a:cubicBezTo>
                    <a:pt x="3415" y="2190"/>
                    <a:pt x="3526" y="1842"/>
                    <a:pt x="3401" y="1549"/>
                  </a:cubicBezTo>
                  <a:cubicBezTo>
                    <a:pt x="3067" y="811"/>
                    <a:pt x="2495" y="295"/>
                    <a:pt x="1729" y="30"/>
                  </a:cubicBezTo>
                  <a:cubicBezTo>
                    <a:pt x="1666" y="10"/>
                    <a:pt x="1602" y="1"/>
                    <a:pt x="1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9"/>
            <p:cNvSpPr/>
            <p:nvPr/>
          </p:nvSpPr>
          <p:spPr>
            <a:xfrm>
              <a:off x="4060297" y="2895378"/>
              <a:ext cx="78048" cy="77343"/>
            </a:xfrm>
            <a:custGeom>
              <a:rect b="b" l="l" r="r" t="t"/>
              <a:pathLst>
                <a:path extrusionOk="0" h="3510" w="3542">
                  <a:moveTo>
                    <a:pt x="2887" y="541"/>
                  </a:moveTo>
                  <a:cubicBezTo>
                    <a:pt x="2900" y="541"/>
                    <a:pt x="2914" y="541"/>
                    <a:pt x="2928" y="555"/>
                  </a:cubicBezTo>
                  <a:cubicBezTo>
                    <a:pt x="2956" y="582"/>
                    <a:pt x="2942" y="597"/>
                    <a:pt x="2942" y="610"/>
                  </a:cubicBezTo>
                  <a:lnTo>
                    <a:pt x="2050" y="2924"/>
                  </a:lnTo>
                  <a:cubicBezTo>
                    <a:pt x="2040" y="2944"/>
                    <a:pt x="2022" y="2958"/>
                    <a:pt x="2002" y="2958"/>
                  </a:cubicBezTo>
                  <a:cubicBezTo>
                    <a:pt x="1995" y="2958"/>
                    <a:pt x="1988" y="2956"/>
                    <a:pt x="1980" y="2952"/>
                  </a:cubicBezTo>
                  <a:cubicBezTo>
                    <a:pt x="1353" y="2743"/>
                    <a:pt x="907" y="2339"/>
                    <a:pt x="629" y="1725"/>
                  </a:cubicBezTo>
                  <a:cubicBezTo>
                    <a:pt x="614" y="1697"/>
                    <a:pt x="629" y="1670"/>
                    <a:pt x="656" y="1656"/>
                  </a:cubicBezTo>
                  <a:lnTo>
                    <a:pt x="2872" y="555"/>
                  </a:lnTo>
                  <a:cubicBezTo>
                    <a:pt x="2872" y="541"/>
                    <a:pt x="2887" y="541"/>
                    <a:pt x="2887" y="541"/>
                  </a:cubicBezTo>
                  <a:close/>
                  <a:moveTo>
                    <a:pt x="2901" y="0"/>
                  </a:moveTo>
                  <a:cubicBezTo>
                    <a:pt x="2806" y="0"/>
                    <a:pt x="2710" y="23"/>
                    <a:pt x="2621" y="67"/>
                  </a:cubicBezTo>
                  <a:lnTo>
                    <a:pt x="406" y="1168"/>
                  </a:lnTo>
                  <a:cubicBezTo>
                    <a:pt x="127" y="1307"/>
                    <a:pt x="1" y="1656"/>
                    <a:pt x="127" y="1948"/>
                  </a:cubicBezTo>
                  <a:cubicBezTo>
                    <a:pt x="475" y="2701"/>
                    <a:pt x="1032" y="3203"/>
                    <a:pt x="1813" y="3468"/>
                  </a:cubicBezTo>
                  <a:cubicBezTo>
                    <a:pt x="1869" y="3496"/>
                    <a:pt x="1939" y="3509"/>
                    <a:pt x="1995" y="3509"/>
                  </a:cubicBezTo>
                  <a:cubicBezTo>
                    <a:pt x="2231" y="3509"/>
                    <a:pt x="2468" y="3357"/>
                    <a:pt x="2552" y="3119"/>
                  </a:cubicBezTo>
                  <a:lnTo>
                    <a:pt x="3444" y="805"/>
                  </a:lnTo>
                  <a:cubicBezTo>
                    <a:pt x="3541" y="582"/>
                    <a:pt x="3472" y="318"/>
                    <a:pt x="3290" y="151"/>
                  </a:cubicBezTo>
                  <a:cubicBezTo>
                    <a:pt x="3182" y="51"/>
                    <a:pt x="3043" y="0"/>
                    <a:pt x="2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9"/>
            <p:cNvSpPr/>
            <p:nvPr/>
          </p:nvSpPr>
          <p:spPr>
            <a:xfrm>
              <a:off x="4349947" y="2895378"/>
              <a:ext cx="77717" cy="77343"/>
            </a:xfrm>
            <a:custGeom>
              <a:rect b="b" l="l" r="r" t="t"/>
              <a:pathLst>
                <a:path extrusionOk="0" h="3510" w="3527">
                  <a:moveTo>
                    <a:pt x="626" y="0"/>
                  </a:moveTo>
                  <a:cubicBezTo>
                    <a:pt x="485" y="0"/>
                    <a:pt x="346" y="51"/>
                    <a:pt x="237" y="151"/>
                  </a:cubicBezTo>
                  <a:cubicBezTo>
                    <a:pt x="56" y="318"/>
                    <a:pt x="0" y="582"/>
                    <a:pt x="84" y="805"/>
                  </a:cubicBezTo>
                  <a:lnTo>
                    <a:pt x="976" y="3119"/>
                  </a:lnTo>
                  <a:cubicBezTo>
                    <a:pt x="1060" y="3357"/>
                    <a:pt x="1296" y="3509"/>
                    <a:pt x="1534" y="3509"/>
                  </a:cubicBezTo>
                  <a:cubicBezTo>
                    <a:pt x="1603" y="3509"/>
                    <a:pt x="1659" y="3496"/>
                    <a:pt x="1729" y="3468"/>
                  </a:cubicBezTo>
                  <a:cubicBezTo>
                    <a:pt x="2495" y="3203"/>
                    <a:pt x="3067" y="2701"/>
                    <a:pt x="3401" y="1948"/>
                  </a:cubicBezTo>
                  <a:cubicBezTo>
                    <a:pt x="3526" y="1656"/>
                    <a:pt x="3415" y="1307"/>
                    <a:pt x="3123" y="1168"/>
                  </a:cubicBezTo>
                  <a:lnTo>
                    <a:pt x="2746" y="987"/>
                  </a:lnTo>
                  <a:cubicBezTo>
                    <a:pt x="2704" y="966"/>
                    <a:pt x="2660" y="956"/>
                    <a:pt x="2617" y="956"/>
                  </a:cubicBezTo>
                  <a:cubicBezTo>
                    <a:pt x="2516" y="956"/>
                    <a:pt x="2422" y="1010"/>
                    <a:pt x="2383" y="1099"/>
                  </a:cubicBezTo>
                  <a:cubicBezTo>
                    <a:pt x="2314" y="1238"/>
                    <a:pt x="2370" y="1405"/>
                    <a:pt x="2495" y="1474"/>
                  </a:cubicBezTo>
                  <a:lnTo>
                    <a:pt x="2885" y="1656"/>
                  </a:lnTo>
                  <a:cubicBezTo>
                    <a:pt x="2900" y="1670"/>
                    <a:pt x="2913" y="1697"/>
                    <a:pt x="2900" y="1725"/>
                  </a:cubicBezTo>
                  <a:cubicBezTo>
                    <a:pt x="2621" y="2339"/>
                    <a:pt x="2188" y="2743"/>
                    <a:pt x="1547" y="2952"/>
                  </a:cubicBezTo>
                  <a:cubicBezTo>
                    <a:pt x="1539" y="2956"/>
                    <a:pt x="1532" y="2958"/>
                    <a:pt x="1525" y="2958"/>
                  </a:cubicBezTo>
                  <a:cubicBezTo>
                    <a:pt x="1505" y="2958"/>
                    <a:pt x="1488" y="2944"/>
                    <a:pt x="1478" y="2924"/>
                  </a:cubicBezTo>
                  <a:lnTo>
                    <a:pt x="599" y="610"/>
                  </a:lnTo>
                  <a:cubicBezTo>
                    <a:pt x="586" y="597"/>
                    <a:pt x="586" y="582"/>
                    <a:pt x="614" y="555"/>
                  </a:cubicBezTo>
                  <a:cubicBezTo>
                    <a:pt x="620" y="548"/>
                    <a:pt x="631" y="544"/>
                    <a:pt x="641" y="544"/>
                  </a:cubicBezTo>
                  <a:cubicBezTo>
                    <a:pt x="652" y="544"/>
                    <a:pt x="662" y="548"/>
                    <a:pt x="669" y="555"/>
                  </a:cubicBezTo>
                  <a:lnTo>
                    <a:pt x="1450" y="945"/>
                  </a:lnTo>
                  <a:cubicBezTo>
                    <a:pt x="1491" y="965"/>
                    <a:pt x="1533" y="975"/>
                    <a:pt x="1574" y="975"/>
                  </a:cubicBezTo>
                  <a:cubicBezTo>
                    <a:pt x="1672" y="975"/>
                    <a:pt x="1763" y="918"/>
                    <a:pt x="1812" y="820"/>
                  </a:cubicBezTo>
                  <a:cubicBezTo>
                    <a:pt x="1882" y="681"/>
                    <a:pt x="1826" y="527"/>
                    <a:pt x="1686" y="458"/>
                  </a:cubicBezTo>
                  <a:lnTo>
                    <a:pt x="906" y="67"/>
                  </a:lnTo>
                  <a:cubicBezTo>
                    <a:pt x="817" y="23"/>
                    <a:pt x="721" y="0"/>
                    <a:pt x="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9"/>
            <p:cNvSpPr/>
            <p:nvPr/>
          </p:nvSpPr>
          <p:spPr>
            <a:xfrm>
              <a:off x="4036675" y="2744593"/>
              <a:ext cx="48213" cy="43541"/>
            </a:xfrm>
            <a:custGeom>
              <a:rect b="b" l="l" r="r" t="t"/>
              <a:pathLst>
                <a:path extrusionOk="0" h="1976" w="2188">
                  <a:moveTo>
                    <a:pt x="697" y="568"/>
                  </a:moveTo>
                  <a:lnTo>
                    <a:pt x="1575" y="1014"/>
                  </a:lnTo>
                  <a:lnTo>
                    <a:pt x="697" y="1404"/>
                  </a:lnTo>
                  <a:cubicBezTo>
                    <a:pt x="571" y="1140"/>
                    <a:pt x="571" y="861"/>
                    <a:pt x="697" y="568"/>
                  </a:cubicBezTo>
                  <a:close/>
                  <a:moveTo>
                    <a:pt x="668" y="0"/>
                  </a:moveTo>
                  <a:cubicBezTo>
                    <a:pt x="617" y="0"/>
                    <a:pt x="565" y="8"/>
                    <a:pt x="515" y="25"/>
                  </a:cubicBezTo>
                  <a:cubicBezTo>
                    <a:pt x="376" y="66"/>
                    <a:pt x="279" y="164"/>
                    <a:pt x="223" y="276"/>
                  </a:cubicBezTo>
                  <a:cubicBezTo>
                    <a:pt x="0" y="777"/>
                    <a:pt x="0" y="1251"/>
                    <a:pt x="223" y="1711"/>
                  </a:cubicBezTo>
                  <a:cubicBezTo>
                    <a:pt x="320" y="1878"/>
                    <a:pt x="487" y="1976"/>
                    <a:pt x="669" y="1976"/>
                  </a:cubicBezTo>
                  <a:cubicBezTo>
                    <a:pt x="738" y="1976"/>
                    <a:pt x="808" y="1962"/>
                    <a:pt x="864" y="1934"/>
                  </a:cubicBezTo>
                  <a:lnTo>
                    <a:pt x="1896" y="1460"/>
                  </a:lnTo>
                  <a:cubicBezTo>
                    <a:pt x="2076" y="1376"/>
                    <a:pt x="2188" y="1209"/>
                    <a:pt x="2188" y="1028"/>
                  </a:cubicBezTo>
                  <a:cubicBezTo>
                    <a:pt x="2188" y="833"/>
                    <a:pt x="2091" y="651"/>
                    <a:pt x="1924" y="568"/>
                  </a:cubicBezTo>
                  <a:lnTo>
                    <a:pt x="892" y="52"/>
                  </a:lnTo>
                  <a:cubicBezTo>
                    <a:pt x="824" y="19"/>
                    <a:pt x="747" y="0"/>
                    <a:pt x="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9"/>
            <p:cNvSpPr/>
            <p:nvPr/>
          </p:nvSpPr>
          <p:spPr>
            <a:xfrm>
              <a:off x="4403073" y="2744593"/>
              <a:ext cx="48543" cy="43541"/>
            </a:xfrm>
            <a:custGeom>
              <a:rect b="b" l="l" r="r" t="t"/>
              <a:pathLst>
                <a:path extrusionOk="0" h="1976" w="2203">
                  <a:moveTo>
                    <a:pt x="1492" y="568"/>
                  </a:moveTo>
                  <a:cubicBezTo>
                    <a:pt x="1617" y="861"/>
                    <a:pt x="1617" y="1140"/>
                    <a:pt x="1506" y="1404"/>
                  </a:cubicBezTo>
                  <a:lnTo>
                    <a:pt x="613" y="1014"/>
                  </a:lnTo>
                  <a:lnTo>
                    <a:pt x="1492" y="568"/>
                  </a:lnTo>
                  <a:close/>
                  <a:moveTo>
                    <a:pt x="1534" y="0"/>
                  </a:moveTo>
                  <a:cubicBezTo>
                    <a:pt x="1454" y="0"/>
                    <a:pt x="1373" y="19"/>
                    <a:pt x="1297" y="52"/>
                  </a:cubicBezTo>
                  <a:lnTo>
                    <a:pt x="279" y="568"/>
                  </a:lnTo>
                  <a:cubicBezTo>
                    <a:pt x="98" y="651"/>
                    <a:pt x="0" y="833"/>
                    <a:pt x="0" y="1028"/>
                  </a:cubicBezTo>
                  <a:cubicBezTo>
                    <a:pt x="0" y="1209"/>
                    <a:pt x="112" y="1376"/>
                    <a:pt x="293" y="1460"/>
                  </a:cubicBezTo>
                  <a:lnTo>
                    <a:pt x="1325" y="1934"/>
                  </a:lnTo>
                  <a:cubicBezTo>
                    <a:pt x="1394" y="1962"/>
                    <a:pt x="1464" y="1976"/>
                    <a:pt x="1520" y="1976"/>
                  </a:cubicBezTo>
                  <a:cubicBezTo>
                    <a:pt x="1701" y="1976"/>
                    <a:pt x="1882" y="1878"/>
                    <a:pt x="1966" y="1711"/>
                  </a:cubicBezTo>
                  <a:cubicBezTo>
                    <a:pt x="2202" y="1251"/>
                    <a:pt x="2202" y="777"/>
                    <a:pt x="1966" y="276"/>
                  </a:cubicBezTo>
                  <a:cubicBezTo>
                    <a:pt x="1910" y="164"/>
                    <a:pt x="1812" y="66"/>
                    <a:pt x="1687" y="25"/>
                  </a:cubicBezTo>
                  <a:cubicBezTo>
                    <a:pt x="1638" y="8"/>
                    <a:pt x="1586" y="0"/>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9"/>
            <p:cNvSpPr/>
            <p:nvPr/>
          </p:nvSpPr>
          <p:spPr>
            <a:xfrm>
              <a:off x="4173645" y="2573799"/>
              <a:ext cx="19986" cy="34970"/>
            </a:xfrm>
            <a:custGeom>
              <a:rect b="b" l="l" r="r" t="t"/>
              <a:pathLst>
                <a:path extrusionOk="0" h="1587" w="907">
                  <a:moveTo>
                    <a:pt x="302" y="1"/>
                  </a:moveTo>
                  <a:cubicBezTo>
                    <a:pt x="276" y="1"/>
                    <a:pt x="250" y="4"/>
                    <a:pt x="224" y="11"/>
                  </a:cubicBezTo>
                  <a:cubicBezTo>
                    <a:pt x="84" y="54"/>
                    <a:pt x="1" y="206"/>
                    <a:pt x="42" y="360"/>
                  </a:cubicBezTo>
                  <a:lnTo>
                    <a:pt x="335" y="1392"/>
                  </a:lnTo>
                  <a:cubicBezTo>
                    <a:pt x="363" y="1517"/>
                    <a:pt x="475" y="1587"/>
                    <a:pt x="599" y="1587"/>
                  </a:cubicBezTo>
                  <a:cubicBezTo>
                    <a:pt x="627" y="1587"/>
                    <a:pt x="642" y="1587"/>
                    <a:pt x="670" y="1572"/>
                  </a:cubicBezTo>
                  <a:cubicBezTo>
                    <a:pt x="809" y="1531"/>
                    <a:pt x="906" y="1392"/>
                    <a:pt x="865" y="1238"/>
                  </a:cubicBezTo>
                  <a:lnTo>
                    <a:pt x="572" y="206"/>
                  </a:lnTo>
                  <a:cubicBezTo>
                    <a:pt x="537" y="80"/>
                    <a:pt x="426" y="1"/>
                    <a:pt x="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9"/>
            <p:cNvSpPr/>
            <p:nvPr/>
          </p:nvSpPr>
          <p:spPr>
            <a:xfrm>
              <a:off x="4071975" y="2652817"/>
              <a:ext cx="31664" cy="20140"/>
            </a:xfrm>
            <a:custGeom>
              <a:rect b="b" l="l" r="r" t="t"/>
              <a:pathLst>
                <a:path extrusionOk="0" h="914" w="1437">
                  <a:moveTo>
                    <a:pt x="322" y="0"/>
                  </a:moveTo>
                  <a:cubicBezTo>
                    <a:pt x="215" y="0"/>
                    <a:pt x="112" y="57"/>
                    <a:pt x="71" y="161"/>
                  </a:cubicBezTo>
                  <a:cubicBezTo>
                    <a:pt x="0" y="300"/>
                    <a:pt x="71" y="467"/>
                    <a:pt x="210" y="523"/>
                  </a:cubicBezTo>
                  <a:lnTo>
                    <a:pt x="1018" y="886"/>
                  </a:lnTo>
                  <a:cubicBezTo>
                    <a:pt x="1060" y="900"/>
                    <a:pt x="1088" y="914"/>
                    <a:pt x="1130" y="914"/>
                  </a:cubicBezTo>
                  <a:cubicBezTo>
                    <a:pt x="1241" y="914"/>
                    <a:pt x="1339" y="844"/>
                    <a:pt x="1381" y="746"/>
                  </a:cubicBezTo>
                  <a:cubicBezTo>
                    <a:pt x="1437" y="607"/>
                    <a:pt x="1381" y="454"/>
                    <a:pt x="1241" y="384"/>
                  </a:cubicBezTo>
                  <a:lnTo>
                    <a:pt x="433" y="21"/>
                  </a:lnTo>
                  <a:cubicBezTo>
                    <a:pt x="397" y="7"/>
                    <a:pt x="359"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9"/>
            <p:cNvSpPr/>
            <p:nvPr/>
          </p:nvSpPr>
          <p:spPr>
            <a:xfrm>
              <a:off x="4071072" y="2823081"/>
              <a:ext cx="30122" cy="22806"/>
            </a:xfrm>
            <a:custGeom>
              <a:rect b="b" l="l" r="r" t="t"/>
              <a:pathLst>
                <a:path extrusionOk="0" h="1035" w="1367">
                  <a:moveTo>
                    <a:pt x="1049" y="1"/>
                  </a:moveTo>
                  <a:cubicBezTo>
                    <a:pt x="1000" y="1"/>
                    <a:pt x="950" y="15"/>
                    <a:pt x="906" y="44"/>
                  </a:cubicBezTo>
                  <a:lnTo>
                    <a:pt x="153" y="533"/>
                  </a:lnTo>
                  <a:cubicBezTo>
                    <a:pt x="28" y="616"/>
                    <a:pt x="0" y="797"/>
                    <a:pt x="69" y="923"/>
                  </a:cubicBezTo>
                  <a:cubicBezTo>
                    <a:pt x="125" y="992"/>
                    <a:pt x="223" y="1034"/>
                    <a:pt x="307" y="1034"/>
                  </a:cubicBezTo>
                  <a:cubicBezTo>
                    <a:pt x="363" y="1034"/>
                    <a:pt x="404" y="1020"/>
                    <a:pt x="460" y="992"/>
                  </a:cubicBezTo>
                  <a:lnTo>
                    <a:pt x="1199" y="505"/>
                  </a:lnTo>
                  <a:cubicBezTo>
                    <a:pt x="1324" y="421"/>
                    <a:pt x="1366" y="254"/>
                    <a:pt x="1282" y="128"/>
                  </a:cubicBezTo>
                  <a:cubicBezTo>
                    <a:pt x="1228" y="47"/>
                    <a:pt x="1139" y="1"/>
                    <a:pt x="1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9"/>
            <p:cNvSpPr/>
            <p:nvPr/>
          </p:nvSpPr>
          <p:spPr>
            <a:xfrm>
              <a:off x="4179793" y="2921908"/>
              <a:ext cx="23357" cy="29307"/>
            </a:xfrm>
            <a:custGeom>
              <a:rect b="b" l="l" r="r" t="t"/>
              <a:pathLst>
                <a:path extrusionOk="0" h="1330" w="1060">
                  <a:moveTo>
                    <a:pt x="740" y="1"/>
                  </a:moveTo>
                  <a:cubicBezTo>
                    <a:pt x="642" y="1"/>
                    <a:pt x="549" y="51"/>
                    <a:pt x="502" y="146"/>
                  </a:cubicBezTo>
                  <a:lnTo>
                    <a:pt x="84" y="926"/>
                  </a:lnTo>
                  <a:cubicBezTo>
                    <a:pt x="0" y="1066"/>
                    <a:pt x="56" y="1233"/>
                    <a:pt x="181" y="1302"/>
                  </a:cubicBezTo>
                  <a:cubicBezTo>
                    <a:pt x="223" y="1316"/>
                    <a:pt x="279" y="1330"/>
                    <a:pt x="320" y="1330"/>
                  </a:cubicBezTo>
                  <a:cubicBezTo>
                    <a:pt x="419" y="1330"/>
                    <a:pt x="502" y="1274"/>
                    <a:pt x="558" y="1190"/>
                  </a:cubicBezTo>
                  <a:lnTo>
                    <a:pt x="976" y="410"/>
                  </a:lnTo>
                  <a:cubicBezTo>
                    <a:pt x="1060" y="270"/>
                    <a:pt x="1004" y="103"/>
                    <a:pt x="878" y="34"/>
                  </a:cubicBezTo>
                  <a:cubicBezTo>
                    <a:pt x="834" y="12"/>
                    <a:pt x="786"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9"/>
            <p:cNvSpPr/>
            <p:nvPr/>
          </p:nvSpPr>
          <p:spPr>
            <a:xfrm>
              <a:off x="4294661" y="2573799"/>
              <a:ext cx="19677" cy="34970"/>
            </a:xfrm>
            <a:custGeom>
              <a:rect b="b" l="l" r="r" t="t"/>
              <a:pathLst>
                <a:path extrusionOk="0" h="1587" w="893">
                  <a:moveTo>
                    <a:pt x="597" y="1"/>
                  </a:moveTo>
                  <a:cubicBezTo>
                    <a:pt x="481" y="1"/>
                    <a:pt x="369" y="80"/>
                    <a:pt x="335" y="206"/>
                  </a:cubicBezTo>
                  <a:lnTo>
                    <a:pt x="42" y="1238"/>
                  </a:lnTo>
                  <a:cubicBezTo>
                    <a:pt x="0" y="1392"/>
                    <a:pt x="84" y="1531"/>
                    <a:pt x="223" y="1572"/>
                  </a:cubicBezTo>
                  <a:cubicBezTo>
                    <a:pt x="251" y="1587"/>
                    <a:pt x="279" y="1587"/>
                    <a:pt x="307" y="1587"/>
                  </a:cubicBezTo>
                  <a:cubicBezTo>
                    <a:pt x="419" y="1587"/>
                    <a:pt x="530" y="1517"/>
                    <a:pt x="558" y="1392"/>
                  </a:cubicBezTo>
                  <a:lnTo>
                    <a:pt x="850" y="360"/>
                  </a:lnTo>
                  <a:cubicBezTo>
                    <a:pt x="893" y="206"/>
                    <a:pt x="809" y="54"/>
                    <a:pt x="669" y="11"/>
                  </a:cubicBezTo>
                  <a:cubicBezTo>
                    <a:pt x="646" y="4"/>
                    <a:pt x="621" y="1"/>
                    <a:pt x="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9"/>
            <p:cNvSpPr/>
            <p:nvPr/>
          </p:nvSpPr>
          <p:spPr>
            <a:xfrm>
              <a:off x="4384344" y="2652817"/>
              <a:ext cx="31642" cy="20140"/>
            </a:xfrm>
            <a:custGeom>
              <a:rect b="b" l="l" r="r" t="t"/>
              <a:pathLst>
                <a:path extrusionOk="0" h="914" w="1436">
                  <a:moveTo>
                    <a:pt x="1121" y="0"/>
                  </a:moveTo>
                  <a:cubicBezTo>
                    <a:pt x="1085" y="0"/>
                    <a:pt x="1050" y="7"/>
                    <a:pt x="1017" y="21"/>
                  </a:cubicBezTo>
                  <a:lnTo>
                    <a:pt x="196" y="384"/>
                  </a:lnTo>
                  <a:cubicBezTo>
                    <a:pt x="56" y="454"/>
                    <a:pt x="1" y="607"/>
                    <a:pt x="56" y="746"/>
                  </a:cubicBezTo>
                  <a:cubicBezTo>
                    <a:pt x="112" y="844"/>
                    <a:pt x="209" y="914"/>
                    <a:pt x="307" y="914"/>
                  </a:cubicBezTo>
                  <a:cubicBezTo>
                    <a:pt x="348" y="914"/>
                    <a:pt x="391" y="900"/>
                    <a:pt x="419" y="886"/>
                  </a:cubicBezTo>
                  <a:lnTo>
                    <a:pt x="1240" y="523"/>
                  </a:lnTo>
                  <a:cubicBezTo>
                    <a:pt x="1366" y="467"/>
                    <a:pt x="1436" y="300"/>
                    <a:pt x="1366" y="161"/>
                  </a:cubicBezTo>
                  <a:cubicBezTo>
                    <a:pt x="1325" y="57"/>
                    <a:pt x="1222" y="0"/>
                    <a:pt x="1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9"/>
            <p:cNvSpPr/>
            <p:nvPr/>
          </p:nvSpPr>
          <p:spPr>
            <a:xfrm>
              <a:off x="4387098" y="2823081"/>
              <a:ext cx="30122" cy="22806"/>
            </a:xfrm>
            <a:custGeom>
              <a:rect b="b" l="l" r="r" t="t"/>
              <a:pathLst>
                <a:path extrusionOk="0" h="1035" w="1367">
                  <a:moveTo>
                    <a:pt x="314" y="1"/>
                  </a:moveTo>
                  <a:cubicBezTo>
                    <a:pt x="219" y="1"/>
                    <a:pt x="125" y="47"/>
                    <a:pt x="71" y="128"/>
                  </a:cubicBezTo>
                  <a:cubicBezTo>
                    <a:pt x="0" y="254"/>
                    <a:pt x="28" y="421"/>
                    <a:pt x="154" y="505"/>
                  </a:cubicBezTo>
                  <a:lnTo>
                    <a:pt x="907" y="992"/>
                  </a:lnTo>
                  <a:cubicBezTo>
                    <a:pt x="948" y="1020"/>
                    <a:pt x="1004" y="1034"/>
                    <a:pt x="1046" y="1034"/>
                  </a:cubicBezTo>
                  <a:cubicBezTo>
                    <a:pt x="1143" y="1034"/>
                    <a:pt x="1227" y="992"/>
                    <a:pt x="1283" y="923"/>
                  </a:cubicBezTo>
                  <a:cubicBezTo>
                    <a:pt x="1366" y="797"/>
                    <a:pt x="1325" y="616"/>
                    <a:pt x="1199" y="533"/>
                  </a:cubicBezTo>
                  <a:lnTo>
                    <a:pt x="461" y="44"/>
                  </a:lnTo>
                  <a:cubicBezTo>
                    <a:pt x="416" y="15"/>
                    <a:pt x="365" y="1"/>
                    <a:pt x="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9"/>
            <p:cNvSpPr/>
            <p:nvPr/>
          </p:nvSpPr>
          <p:spPr>
            <a:xfrm>
              <a:off x="4285120" y="2921908"/>
              <a:ext cx="23071" cy="29307"/>
            </a:xfrm>
            <a:custGeom>
              <a:rect b="b" l="l" r="r" t="t"/>
              <a:pathLst>
                <a:path extrusionOk="0" h="1330" w="1047">
                  <a:moveTo>
                    <a:pt x="310" y="1"/>
                  </a:moveTo>
                  <a:cubicBezTo>
                    <a:pt x="267" y="1"/>
                    <a:pt x="222" y="12"/>
                    <a:pt x="183" y="34"/>
                  </a:cubicBezTo>
                  <a:cubicBezTo>
                    <a:pt x="43" y="103"/>
                    <a:pt x="1" y="270"/>
                    <a:pt x="71" y="410"/>
                  </a:cubicBezTo>
                  <a:lnTo>
                    <a:pt x="489" y="1190"/>
                  </a:lnTo>
                  <a:cubicBezTo>
                    <a:pt x="545" y="1274"/>
                    <a:pt x="642" y="1330"/>
                    <a:pt x="740" y="1330"/>
                  </a:cubicBezTo>
                  <a:cubicBezTo>
                    <a:pt x="781" y="1330"/>
                    <a:pt x="824" y="1316"/>
                    <a:pt x="865" y="1302"/>
                  </a:cubicBezTo>
                  <a:cubicBezTo>
                    <a:pt x="991" y="1233"/>
                    <a:pt x="1047" y="1066"/>
                    <a:pt x="976" y="926"/>
                  </a:cubicBezTo>
                  <a:lnTo>
                    <a:pt x="545" y="146"/>
                  </a:lnTo>
                  <a:cubicBezTo>
                    <a:pt x="497" y="51"/>
                    <a:pt x="404"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69"/>
          <p:cNvGrpSpPr/>
          <p:nvPr/>
        </p:nvGrpSpPr>
        <p:grpSpPr>
          <a:xfrm flipH="1">
            <a:off x="7778725" y="1605125"/>
            <a:ext cx="404425" cy="411150"/>
            <a:chOff x="5977550" y="602350"/>
            <a:chExt cx="404425" cy="411150"/>
          </a:xfrm>
        </p:grpSpPr>
        <p:sp>
          <p:nvSpPr>
            <p:cNvPr id="1537" name="Google Shape;1537;p69"/>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9"/>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9"/>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69"/>
          <p:cNvGrpSpPr/>
          <p:nvPr/>
        </p:nvGrpSpPr>
        <p:grpSpPr>
          <a:xfrm>
            <a:off x="6560750" y="2853525"/>
            <a:ext cx="404425" cy="411150"/>
            <a:chOff x="5977550" y="602350"/>
            <a:chExt cx="404425" cy="411150"/>
          </a:xfrm>
        </p:grpSpPr>
        <p:sp>
          <p:nvSpPr>
            <p:cNvPr id="1541" name="Google Shape;1541;p69"/>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9"/>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9"/>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70"/>
          <p:cNvSpPr/>
          <p:nvPr/>
        </p:nvSpPr>
        <p:spPr>
          <a:xfrm>
            <a:off x="4634600" y="1354500"/>
            <a:ext cx="3789300" cy="4119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0"/>
          <p:cNvSpPr/>
          <p:nvPr/>
        </p:nvSpPr>
        <p:spPr>
          <a:xfrm>
            <a:off x="720000" y="4202600"/>
            <a:ext cx="3789300" cy="4119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0"/>
          <p:cNvSpPr/>
          <p:nvPr/>
        </p:nvSpPr>
        <p:spPr>
          <a:xfrm>
            <a:off x="4634600" y="4202600"/>
            <a:ext cx="3789300" cy="4119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0"/>
          <p:cNvSpPr/>
          <p:nvPr/>
        </p:nvSpPr>
        <p:spPr>
          <a:xfrm>
            <a:off x="720000" y="1354500"/>
            <a:ext cx="3789300" cy="4119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0"/>
          <p:cNvSpPr/>
          <p:nvPr/>
        </p:nvSpPr>
        <p:spPr>
          <a:xfrm>
            <a:off x="4634600" y="1887775"/>
            <a:ext cx="3789300" cy="10305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71600" rtl="0" algn="r">
              <a:spcBef>
                <a:spcPts val="0"/>
              </a:spcBef>
              <a:spcAft>
                <a:spcPts val="0"/>
              </a:spcAft>
              <a:buNone/>
            </a:pPr>
            <a:r>
              <a:rPr lang="en">
                <a:solidFill>
                  <a:schemeClr val="lt1"/>
                </a:solidFill>
                <a:latin typeface="Inter"/>
                <a:ea typeface="Inter"/>
                <a:cs typeface="Inter"/>
                <a:sym typeface="Inter"/>
              </a:rPr>
              <a:t>Venus has a beautiful name, but it’s hot</a:t>
            </a:r>
            <a:endParaRPr>
              <a:solidFill>
                <a:schemeClr val="lt1"/>
              </a:solidFill>
              <a:latin typeface="Inter"/>
              <a:ea typeface="Inter"/>
              <a:cs typeface="Inter"/>
              <a:sym typeface="Inter"/>
            </a:endParaRPr>
          </a:p>
        </p:txBody>
      </p:sp>
      <p:sp>
        <p:nvSpPr>
          <p:cNvPr id="1553" name="Google Shape;1553;p70"/>
          <p:cNvSpPr/>
          <p:nvPr/>
        </p:nvSpPr>
        <p:spPr>
          <a:xfrm>
            <a:off x="720000" y="1887775"/>
            <a:ext cx="3789300" cy="10305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1371600" rtl="0" algn="l">
              <a:spcBef>
                <a:spcPts val="0"/>
              </a:spcBef>
              <a:spcAft>
                <a:spcPts val="0"/>
              </a:spcAft>
              <a:buNone/>
            </a:pPr>
            <a:r>
              <a:rPr lang="en">
                <a:solidFill>
                  <a:schemeClr val="lt1"/>
                </a:solidFill>
                <a:latin typeface="Inter"/>
                <a:ea typeface="Inter"/>
                <a:cs typeface="Inter"/>
                <a:sym typeface="Inter"/>
              </a:rPr>
              <a:t>Mercury is the closest planet to the Sun</a:t>
            </a:r>
            <a:endParaRPr>
              <a:solidFill>
                <a:schemeClr val="lt1"/>
              </a:solidFill>
              <a:latin typeface="Inter"/>
              <a:ea typeface="Inter"/>
              <a:cs typeface="Inter"/>
              <a:sym typeface="Inter"/>
            </a:endParaRPr>
          </a:p>
        </p:txBody>
      </p:sp>
      <p:sp>
        <p:nvSpPr>
          <p:cNvPr id="1554" name="Google Shape;1554;p70"/>
          <p:cNvSpPr/>
          <p:nvPr/>
        </p:nvSpPr>
        <p:spPr>
          <a:xfrm>
            <a:off x="4634600" y="3039650"/>
            <a:ext cx="3789300" cy="10305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1371600" rtl="0" algn="r">
              <a:spcBef>
                <a:spcPts val="0"/>
              </a:spcBef>
              <a:spcAft>
                <a:spcPts val="0"/>
              </a:spcAft>
              <a:buNone/>
            </a:pPr>
            <a:r>
              <a:rPr lang="en">
                <a:solidFill>
                  <a:schemeClr val="lt1"/>
                </a:solidFill>
                <a:latin typeface="Inter"/>
                <a:ea typeface="Inter"/>
                <a:cs typeface="Inter"/>
                <a:sym typeface="Inter"/>
              </a:rPr>
              <a:t>Neptune is the farthest planet</a:t>
            </a:r>
            <a:r>
              <a:rPr lang="en">
                <a:solidFill>
                  <a:schemeClr val="lt1"/>
                </a:solidFill>
                <a:latin typeface="Inter"/>
                <a:ea typeface="Inter"/>
                <a:cs typeface="Inter"/>
                <a:sym typeface="Inter"/>
              </a:rPr>
              <a:t> from the Sun</a:t>
            </a:r>
            <a:endParaRPr>
              <a:solidFill>
                <a:schemeClr val="lt1"/>
              </a:solidFill>
              <a:latin typeface="Inter"/>
              <a:ea typeface="Inter"/>
              <a:cs typeface="Inter"/>
              <a:sym typeface="Inter"/>
            </a:endParaRPr>
          </a:p>
        </p:txBody>
      </p:sp>
      <p:sp>
        <p:nvSpPr>
          <p:cNvPr id="1555" name="Google Shape;1555;p70"/>
          <p:cNvSpPr/>
          <p:nvPr/>
        </p:nvSpPr>
        <p:spPr>
          <a:xfrm>
            <a:off x="720000" y="3039650"/>
            <a:ext cx="3789300" cy="10305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1371600" rtl="0" algn="l">
              <a:spcBef>
                <a:spcPts val="0"/>
              </a:spcBef>
              <a:spcAft>
                <a:spcPts val="0"/>
              </a:spcAft>
              <a:buNone/>
            </a:pPr>
            <a:r>
              <a:rPr lang="en">
                <a:solidFill>
                  <a:schemeClr val="lt1"/>
                </a:solidFill>
                <a:latin typeface="Inter"/>
                <a:ea typeface="Inter"/>
                <a:cs typeface="Inter"/>
                <a:sym typeface="Inter"/>
              </a:rPr>
              <a:t>Despite being red, Mars is actually cold</a:t>
            </a:r>
            <a:endParaRPr>
              <a:solidFill>
                <a:schemeClr val="lt1"/>
              </a:solidFill>
              <a:latin typeface="Inter"/>
              <a:ea typeface="Inter"/>
              <a:cs typeface="Inter"/>
              <a:sym typeface="Inter"/>
            </a:endParaRPr>
          </a:p>
        </p:txBody>
      </p:sp>
      <p:sp>
        <p:nvSpPr>
          <p:cNvPr id="1556" name="Google Shape;1556;p70"/>
          <p:cNvSpPr/>
          <p:nvPr/>
        </p:nvSpPr>
        <p:spPr>
          <a:xfrm>
            <a:off x="3807675" y="2214550"/>
            <a:ext cx="1528800" cy="1528800"/>
          </a:xfrm>
          <a:prstGeom prst="ellipse">
            <a:avLst/>
          </a:prstGeom>
          <a:solidFill>
            <a:schemeClr val="l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Pricing </a:t>
            </a:r>
            <a:r>
              <a:rPr lang="en">
                <a:solidFill>
                  <a:schemeClr val="lt2"/>
                </a:solidFill>
              </a:rPr>
              <a:t>strategy</a:t>
            </a:r>
            <a:endParaRPr>
              <a:solidFill>
                <a:schemeClr val="lt2"/>
              </a:solidFill>
            </a:endParaRPr>
          </a:p>
        </p:txBody>
      </p:sp>
      <p:sp>
        <p:nvSpPr>
          <p:cNvPr id="1558" name="Google Shape;1558;p70"/>
          <p:cNvSpPr/>
          <p:nvPr/>
        </p:nvSpPr>
        <p:spPr>
          <a:xfrm>
            <a:off x="4634600" y="1354425"/>
            <a:ext cx="37893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Price</a:t>
            </a:r>
            <a:endParaRPr>
              <a:solidFill>
                <a:schemeClr val="lt1"/>
              </a:solidFill>
              <a:latin typeface="Candal"/>
              <a:ea typeface="Candal"/>
              <a:cs typeface="Candal"/>
              <a:sym typeface="Candal"/>
            </a:endParaRPr>
          </a:p>
        </p:txBody>
      </p:sp>
      <p:sp>
        <p:nvSpPr>
          <p:cNvPr id="1559" name="Google Shape;1559;p70"/>
          <p:cNvSpPr/>
          <p:nvPr/>
        </p:nvSpPr>
        <p:spPr>
          <a:xfrm>
            <a:off x="720000" y="1354425"/>
            <a:ext cx="37893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Volume</a:t>
            </a:r>
            <a:endParaRPr>
              <a:solidFill>
                <a:schemeClr val="lt1"/>
              </a:solidFill>
              <a:latin typeface="Candal"/>
              <a:ea typeface="Candal"/>
              <a:cs typeface="Candal"/>
              <a:sym typeface="Candal"/>
            </a:endParaRPr>
          </a:p>
        </p:txBody>
      </p:sp>
      <p:sp>
        <p:nvSpPr>
          <p:cNvPr id="1560" name="Google Shape;1560;p70"/>
          <p:cNvSpPr/>
          <p:nvPr/>
        </p:nvSpPr>
        <p:spPr>
          <a:xfrm>
            <a:off x="4634600" y="4191525"/>
            <a:ext cx="37893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Cost</a:t>
            </a:r>
            <a:endParaRPr>
              <a:solidFill>
                <a:schemeClr val="lt1"/>
              </a:solidFill>
              <a:latin typeface="Candal"/>
              <a:ea typeface="Candal"/>
              <a:cs typeface="Candal"/>
              <a:sym typeface="Candal"/>
            </a:endParaRPr>
          </a:p>
        </p:txBody>
      </p:sp>
      <p:sp>
        <p:nvSpPr>
          <p:cNvPr id="1561" name="Google Shape;1561;p70"/>
          <p:cNvSpPr/>
          <p:nvPr/>
        </p:nvSpPr>
        <p:spPr>
          <a:xfrm>
            <a:off x="720000" y="4191525"/>
            <a:ext cx="37893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Profit</a:t>
            </a:r>
            <a:endParaRPr>
              <a:solidFill>
                <a:schemeClr val="lt1"/>
              </a:solidFill>
              <a:latin typeface="Candal"/>
              <a:ea typeface="Candal"/>
              <a:cs typeface="Candal"/>
              <a:sym typeface="Candal"/>
            </a:endParaRPr>
          </a:p>
        </p:txBody>
      </p:sp>
      <p:sp>
        <p:nvSpPr>
          <p:cNvPr id="1562" name="Google Shape;1562;p70"/>
          <p:cNvSpPr/>
          <p:nvPr/>
        </p:nvSpPr>
        <p:spPr>
          <a:xfrm>
            <a:off x="4000878" y="2403221"/>
            <a:ext cx="1142100" cy="1142100"/>
          </a:xfrm>
          <a:prstGeom prst="arc">
            <a:avLst>
              <a:gd fmla="val 16200000" name="adj1"/>
              <a:gd fmla="val 20968283" name="adj2"/>
            </a:avLst>
          </a:prstGeom>
          <a:noFill/>
          <a:ln cap="flat" cmpd="sng" w="28575">
            <a:solidFill>
              <a:schemeClr val="lt1"/>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0"/>
          <p:cNvSpPr/>
          <p:nvPr/>
        </p:nvSpPr>
        <p:spPr>
          <a:xfrm>
            <a:off x="4000878" y="2409402"/>
            <a:ext cx="1142100" cy="1142100"/>
          </a:xfrm>
          <a:prstGeom prst="arc">
            <a:avLst>
              <a:gd fmla="val 21494788" name="adj1"/>
              <a:gd fmla="val 5060959" name="adj2"/>
            </a:avLst>
          </a:prstGeom>
          <a:noFill/>
          <a:ln cap="flat" cmpd="sng" w="28575">
            <a:solidFill>
              <a:schemeClr val="lt1"/>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0"/>
          <p:cNvSpPr/>
          <p:nvPr/>
        </p:nvSpPr>
        <p:spPr>
          <a:xfrm flipH="1">
            <a:off x="4001038" y="2406316"/>
            <a:ext cx="1142100" cy="1142100"/>
          </a:xfrm>
          <a:prstGeom prst="arc">
            <a:avLst>
              <a:gd fmla="val 16602465" name="adj1"/>
              <a:gd fmla="val 20968283" name="adj2"/>
            </a:avLst>
          </a:prstGeom>
          <a:noFill/>
          <a:ln cap="flat" cmpd="sng" w="28575">
            <a:solidFill>
              <a:schemeClr val="lt1"/>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0"/>
          <p:cNvSpPr/>
          <p:nvPr/>
        </p:nvSpPr>
        <p:spPr>
          <a:xfrm flipH="1">
            <a:off x="4001038" y="2412498"/>
            <a:ext cx="1142100" cy="1142100"/>
          </a:xfrm>
          <a:prstGeom prst="arc">
            <a:avLst>
              <a:gd fmla="val 21494788" name="adj1"/>
              <a:gd fmla="val 5060959" name="adj2"/>
            </a:avLst>
          </a:prstGeom>
          <a:noFill/>
          <a:ln cap="flat" cmpd="sng" w="28575">
            <a:solidFill>
              <a:schemeClr val="lt1"/>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5"/>
          <p:cNvPicPr preferRelativeResize="0"/>
          <p:nvPr/>
        </p:nvPicPr>
        <p:blipFill>
          <a:blip r:embed="rId3">
            <a:alphaModFix/>
          </a:blip>
          <a:stretch>
            <a:fillRect/>
          </a:stretch>
        </p:blipFill>
        <p:spPr>
          <a:xfrm>
            <a:off x="5240950" y="1316125"/>
            <a:ext cx="3903048" cy="3903048"/>
          </a:xfrm>
          <a:prstGeom prst="rect">
            <a:avLst/>
          </a:prstGeom>
          <a:noFill/>
          <a:ln>
            <a:noFill/>
          </a:ln>
        </p:spPr>
      </p:pic>
      <p:sp>
        <p:nvSpPr>
          <p:cNvPr id="295" name="Google Shape;295;p35"/>
          <p:cNvSpPr/>
          <p:nvPr/>
        </p:nvSpPr>
        <p:spPr>
          <a:xfrm rot="-394">
            <a:off x="5967625" y="4502854"/>
            <a:ext cx="2616300" cy="4911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solidFill>
                  <a:schemeClr val="lt2"/>
                </a:solidFill>
              </a:rPr>
              <a:t>company</a:t>
            </a:r>
            <a:endParaRPr>
              <a:solidFill>
                <a:schemeClr val="lt2"/>
              </a:solidFill>
            </a:endParaRPr>
          </a:p>
        </p:txBody>
      </p:sp>
      <p:sp>
        <p:nvSpPr>
          <p:cNvPr id="297" name="Google Shape;297;p35"/>
          <p:cNvSpPr txBox="1"/>
          <p:nvPr>
            <p:ph idx="1" type="body"/>
          </p:nvPr>
        </p:nvSpPr>
        <p:spPr>
          <a:xfrm>
            <a:off x="720000" y="1652300"/>
            <a:ext cx="5257800" cy="24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1200"/>
              </a:spcBef>
              <a:spcAft>
                <a:spcPts val="0"/>
              </a:spcAft>
              <a:buNone/>
            </a:pPr>
            <a:r>
              <a:rPr lang="en"/>
              <a:t>Lists like this one:</a:t>
            </a:r>
            <a:endParaRPr/>
          </a:p>
          <a:p>
            <a:pPr indent="-330200" lvl="0" marL="457200" rtl="0" algn="l">
              <a:spcBef>
                <a:spcPts val="120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 clearly</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1200"/>
              </a:spcBef>
              <a:spcAft>
                <a:spcPts val="1200"/>
              </a:spcAft>
              <a:buNone/>
            </a:pPr>
            <a:r>
              <a:rPr lang="en"/>
              <a:t>And the most important thing: the audience won’t miss the point of your presentation</a:t>
            </a:r>
            <a:endParaRPr/>
          </a:p>
        </p:txBody>
      </p:sp>
      <p:pic>
        <p:nvPicPr>
          <p:cNvPr id="298" name="Google Shape;298;p35"/>
          <p:cNvPicPr preferRelativeResize="0"/>
          <p:nvPr/>
        </p:nvPicPr>
        <p:blipFill>
          <a:blip r:embed="rId4">
            <a:alphaModFix/>
          </a:blip>
          <a:stretch>
            <a:fillRect/>
          </a:stretch>
        </p:blipFill>
        <p:spPr>
          <a:xfrm>
            <a:off x="6025625" y="1390075"/>
            <a:ext cx="3042324" cy="3505927"/>
          </a:xfrm>
          <a:prstGeom prst="rect">
            <a:avLst/>
          </a:prstGeom>
          <a:noFill/>
          <a:ln>
            <a:noFill/>
          </a:ln>
          <a:effectLst>
            <a:outerShdw blurRad="57150" rotWithShape="0" algn="bl" dir="5460000" dist="19050">
              <a:srgbClr val="000000">
                <a:alpha val="15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Pricing </a:t>
            </a:r>
            <a:r>
              <a:rPr lang="en">
                <a:solidFill>
                  <a:schemeClr val="lt2"/>
                </a:solidFill>
              </a:rPr>
              <a:t>strategy</a:t>
            </a:r>
            <a:endParaRPr>
              <a:solidFill>
                <a:schemeClr val="lt2"/>
              </a:solidFill>
            </a:endParaRPr>
          </a:p>
        </p:txBody>
      </p:sp>
      <p:graphicFrame>
        <p:nvGraphicFramePr>
          <p:cNvPr id="1571" name="Google Shape;1571;p71"/>
          <p:cNvGraphicFramePr/>
          <p:nvPr/>
        </p:nvGraphicFramePr>
        <p:xfrm>
          <a:off x="720000" y="1395250"/>
          <a:ext cx="3000000" cy="3000000"/>
        </p:xfrm>
        <a:graphic>
          <a:graphicData uri="http://schemas.openxmlformats.org/drawingml/2006/table">
            <a:tbl>
              <a:tblPr>
                <a:noFill/>
                <a:tableStyleId>{3A595EA3-800C-4861-9BA8-B939720B93DE}</a:tableStyleId>
              </a:tblPr>
              <a:tblGrid>
                <a:gridCol w="1540800"/>
                <a:gridCol w="1540800"/>
                <a:gridCol w="1540800"/>
                <a:gridCol w="1540800"/>
                <a:gridCol w="1540800"/>
              </a:tblGrid>
              <a:tr h="484250">
                <a:tc>
                  <a:txBody>
                    <a:bodyPr/>
                    <a:lstStyle/>
                    <a:p>
                      <a:pPr indent="0" lvl="0" marL="0" rtl="0" algn="ctr">
                        <a:spcBef>
                          <a:spcPts val="0"/>
                        </a:spcBef>
                        <a:spcAft>
                          <a:spcPts val="0"/>
                        </a:spcAft>
                        <a:buNone/>
                      </a:pPr>
                      <a:r>
                        <a:t/>
                      </a:r>
                      <a:endParaRPr>
                        <a:solidFill>
                          <a:schemeClr val="lt1"/>
                        </a:solidFill>
                        <a:latin typeface="Orbitron SemiBold"/>
                        <a:ea typeface="Orbitron SemiBold"/>
                        <a:cs typeface="Orbitron SemiBold"/>
                        <a:sym typeface="Orbitron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4">
                  <a:txBody>
                    <a:bodyPr/>
                    <a:lstStyle/>
                    <a:p>
                      <a:pPr indent="0" lvl="0" marL="0" rtl="0" algn="ctr">
                        <a:spcBef>
                          <a:spcPts val="0"/>
                        </a:spcBef>
                        <a:spcAft>
                          <a:spcPts val="0"/>
                        </a:spcAft>
                        <a:buNone/>
                      </a:pPr>
                      <a:r>
                        <a:rPr b="1" lang="en">
                          <a:solidFill>
                            <a:schemeClr val="lt1"/>
                          </a:solidFill>
                          <a:latin typeface="Candal"/>
                          <a:ea typeface="Candal"/>
                          <a:cs typeface="Candal"/>
                          <a:sym typeface="Candal"/>
                        </a:rPr>
                        <a:t>Pricing maturity model</a:t>
                      </a:r>
                      <a:endParaRPr b="1">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hMerge="1"/>
                <a:tc hMerge="1"/>
                <a:tc hMerge="1"/>
              </a:tr>
              <a:tr h="484250">
                <a:tc>
                  <a:txBody>
                    <a:bodyPr/>
                    <a:lstStyle/>
                    <a:p>
                      <a:pPr indent="0" lvl="0" marL="0" rtl="0" algn="ctr">
                        <a:spcBef>
                          <a:spcPts val="0"/>
                        </a:spcBef>
                        <a:spcAft>
                          <a:spcPts val="0"/>
                        </a:spcAft>
                        <a:buNone/>
                      </a:pPr>
                      <a:r>
                        <a:t/>
                      </a:r>
                      <a:endParaRPr>
                        <a:solidFill>
                          <a:schemeClr val="lt1"/>
                        </a:solidFill>
                        <a:latin typeface="Orbitron SemiBold"/>
                        <a:ea typeface="Orbitron SemiBold"/>
                        <a:cs typeface="Orbitron SemiBold"/>
                        <a:sym typeface="Orbitron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Candal"/>
                          <a:ea typeface="Candal"/>
                          <a:cs typeface="Candal"/>
                          <a:sym typeface="Candal"/>
                        </a:rPr>
                        <a:t>Basic</a:t>
                      </a:r>
                      <a:endParaRPr b="1" sz="1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b="1" lang="en" sz="1200">
                          <a:solidFill>
                            <a:schemeClr val="lt1"/>
                          </a:solidFill>
                          <a:latin typeface="Candal"/>
                          <a:ea typeface="Candal"/>
                          <a:cs typeface="Candal"/>
                          <a:sym typeface="Candal"/>
                        </a:rPr>
                        <a:t>Standard</a:t>
                      </a:r>
                      <a:endParaRPr b="1" sz="1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b="1" lang="en" sz="1200">
                          <a:solidFill>
                            <a:schemeClr val="lt1"/>
                          </a:solidFill>
                          <a:latin typeface="Candal"/>
                          <a:ea typeface="Candal"/>
                          <a:cs typeface="Candal"/>
                          <a:sym typeface="Candal"/>
                        </a:rPr>
                        <a:t>Advanced</a:t>
                      </a:r>
                      <a:endParaRPr b="1" sz="1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b="1" lang="en" sz="1200">
                          <a:solidFill>
                            <a:schemeClr val="lt1"/>
                          </a:solidFill>
                          <a:latin typeface="Candal"/>
                          <a:ea typeface="Candal"/>
                          <a:cs typeface="Candal"/>
                          <a:sym typeface="Candal"/>
                        </a:rPr>
                        <a:t>Leading</a:t>
                      </a:r>
                      <a:endParaRPr b="1" sz="1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802525">
                <a:tc>
                  <a:txBody>
                    <a:bodyPr/>
                    <a:lstStyle/>
                    <a:p>
                      <a:pPr indent="0" lvl="0" marL="0" rtl="0" algn="l">
                        <a:spcBef>
                          <a:spcPts val="0"/>
                        </a:spcBef>
                        <a:spcAft>
                          <a:spcPts val="0"/>
                        </a:spcAft>
                        <a:buNone/>
                      </a:pPr>
                      <a:r>
                        <a:rPr b="1" lang="en" sz="1200">
                          <a:solidFill>
                            <a:schemeClr val="lt1"/>
                          </a:solidFill>
                          <a:latin typeface="Candal"/>
                          <a:ea typeface="Candal"/>
                          <a:cs typeface="Candal"/>
                          <a:sym typeface="Candal"/>
                        </a:rPr>
                        <a:t>Product level</a:t>
                      </a:r>
                      <a:endParaRPr b="1" sz="1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b="1" lang="en" sz="1200">
                          <a:solidFill>
                            <a:schemeClr val="lt1"/>
                          </a:solidFill>
                          <a:latin typeface="Inter"/>
                          <a:ea typeface="Inter"/>
                          <a:cs typeface="Inter"/>
                          <a:sym typeface="Inter"/>
                        </a:rPr>
                        <a:t>1</a:t>
                      </a:r>
                      <a:endParaRPr b="1"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Inter"/>
                          <a:ea typeface="Inter"/>
                          <a:cs typeface="Inter"/>
                          <a:sym typeface="Inter"/>
                        </a:rPr>
                        <a:t>2</a:t>
                      </a:r>
                      <a:endParaRPr b="1"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Inter"/>
                          <a:ea typeface="Inter"/>
                          <a:cs typeface="Inter"/>
                          <a:sym typeface="Inter"/>
                        </a:rPr>
                        <a:t>3</a:t>
                      </a:r>
                      <a:endParaRPr b="1"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Inter"/>
                          <a:ea typeface="Inter"/>
                          <a:cs typeface="Inter"/>
                          <a:sym typeface="Inter"/>
                        </a:rPr>
                        <a:t>4</a:t>
                      </a:r>
                      <a:endParaRPr b="1"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802525">
                <a:tc>
                  <a:txBody>
                    <a:bodyPr/>
                    <a:lstStyle/>
                    <a:p>
                      <a:pPr indent="0" lvl="0" marL="0" rtl="0" algn="l">
                        <a:spcBef>
                          <a:spcPts val="0"/>
                        </a:spcBef>
                        <a:spcAft>
                          <a:spcPts val="0"/>
                        </a:spcAft>
                        <a:buNone/>
                      </a:pPr>
                      <a:r>
                        <a:rPr b="1" lang="en" sz="1200">
                          <a:solidFill>
                            <a:schemeClr val="lt1"/>
                          </a:solidFill>
                          <a:latin typeface="Candal"/>
                          <a:ea typeface="Candal"/>
                          <a:cs typeface="Candal"/>
                          <a:sym typeface="Candal"/>
                        </a:rPr>
                        <a:t>Percentages</a:t>
                      </a:r>
                      <a:endParaRPr b="1" sz="1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1</a:t>
                      </a:r>
                      <a:r>
                        <a:rPr lang="en" sz="1200">
                          <a:solidFill>
                            <a:schemeClr val="lt1"/>
                          </a:solidFill>
                          <a:latin typeface="Inter"/>
                          <a:ea typeface="Inter"/>
                          <a:cs typeface="Inter"/>
                          <a:sym typeface="Inter"/>
                        </a:rPr>
                        <a:t>0%</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3</a:t>
                      </a:r>
                      <a:r>
                        <a:rPr lang="en" sz="1200">
                          <a:solidFill>
                            <a:schemeClr val="lt1"/>
                          </a:solidFill>
                          <a:latin typeface="Inter"/>
                          <a:ea typeface="Inter"/>
                          <a:cs typeface="Inter"/>
                          <a:sym typeface="Inter"/>
                        </a:rPr>
                        <a:t>0%</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50%</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8</a:t>
                      </a:r>
                      <a:r>
                        <a:rPr lang="en" sz="1200">
                          <a:solidFill>
                            <a:schemeClr val="lt1"/>
                          </a:solidFill>
                          <a:latin typeface="Inter"/>
                          <a:ea typeface="Inter"/>
                          <a:cs typeface="Inter"/>
                          <a:sym typeface="Inter"/>
                        </a:rPr>
                        <a:t>0%</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94475">
                <a:tc>
                  <a:txBody>
                    <a:bodyPr/>
                    <a:lstStyle/>
                    <a:p>
                      <a:pPr indent="0" lvl="0" marL="0" rtl="0" algn="l">
                        <a:spcBef>
                          <a:spcPts val="0"/>
                        </a:spcBef>
                        <a:spcAft>
                          <a:spcPts val="0"/>
                        </a:spcAft>
                        <a:buNone/>
                      </a:pPr>
                      <a:r>
                        <a:rPr b="1" lang="en" sz="1200">
                          <a:solidFill>
                            <a:schemeClr val="lt1"/>
                          </a:solidFill>
                          <a:latin typeface="Candal"/>
                          <a:ea typeface="Candal"/>
                          <a:cs typeface="Candal"/>
                          <a:sym typeface="Candal"/>
                        </a:rPr>
                        <a:t>Description</a:t>
                      </a:r>
                      <a:endParaRPr b="1" sz="12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Mercury is the smallest planet </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Venus has a beautiful name</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Despite being red, Mars is cold</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Jupiter is the biggest planet</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1572" name="Google Shape;1572;p71"/>
          <p:cNvGrpSpPr/>
          <p:nvPr/>
        </p:nvGrpSpPr>
        <p:grpSpPr>
          <a:xfrm flipH="1">
            <a:off x="1254075" y="1605125"/>
            <a:ext cx="404425" cy="411150"/>
            <a:chOff x="5977550" y="602350"/>
            <a:chExt cx="404425" cy="411150"/>
          </a:xfrm>
        </p:grpSpPr>
        <p:sp>
          <p:nvSpPr>
            <p:cNvPr id="1573" name="Google Shape;1573;p71"/>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1"/>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1"/>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pic>
        <p:nvPicPr>
          <p:cNvPr id="1580" name="Google Shape;1580;p72"/>
          <p:cNvPicPr preferRelativeResize="0"/>
          <p:nvPr/>
        </p:nvPicPr>
        <p:blipFill>
          <a:blip r:embed="rId3">
            <a:alphaModFix/>
          </a:blip>
          <a:stretch>
            <a:fillRect/>
          </a:stretch>
        </p:blipFill>
        <p:spPr>
          <a:xfrm flipH="1">
            <a:off x="4573750" y="1240450"/>
            <a:ext cx="3903048" cy="3903048"/>
          </a:xfrm>
          <a:prstGeom prst="rect">
            <a:avLst/>
          </a:prstGeom>
          <a:noFill/>
          <a:ln>
            <a:noFill/>
          </a:ln>
        </p:spPr>
      </p:pic>
      <p:sp>
        <p:nvSpPr>
          <p:cNvPr id="1581" name="Google Shape;1581;p72"/>
          <p:cNvSpPr/>
          <p:nvPr/>
        </p:nvSpPr>
        <p:spPr>
          <a:xfrm flipH="1" rot="466">
            <a:off x="5417798" y="4406076"/>
            <a:ext cx="2214900" cy="4419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2"/>
          <p:cNvSpPr/>
          <p:nvPr/>
        </p:nvSpPr>
        <p:spPr>
          <a:xfrm>
            <a:off x="778900" y="2746875"/>
            <a:ext cx="3470400" cy="5493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3" name="Google Shape;1583;p72"/>
          <p:cNvSpPr txBox="1"/>
          <p:nvPr>
            <p:ph type="title"/>
          </p:nvPr>
        </p:nvSpPr>
        <p:spPr>
          <a:xfrm>
            <a:off x="948600" y="2303250"/>
            <a:ext cx="3089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Consulting Proposal</a:t>
            </a:r>
            <a:endParaRPr/>
          </a:p>
        </p:txBody>
      </p:sp>
      <p:sp>
        <p:nvSpPr>
          <p:cNvPr id="1584" name="Google Shape;1584;p72"/>
          <p:cNvSpPr txBox="1"/>
          <p:nvPr>
            <p:ph idx="2" type="title"/>
          </p:nvPr>
        </p:nvSpPr>
        <p:spPr>
          <a:xfrm>
            <a:off x="948600" y="540000"/>
            <a:ext cx="2706600" cy="76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585" name="Google Shape;1585;p72"/>
          <p:cNvSpPr txBox="1"/>
          <p:nvPr>
            <p:ph idx="1" type="subTitle"/>
          </p:nvPr>
        </p:nvSpPr>
        <p:spPr>
          <a:xfrm>
            <a:off x="964700" y="3414900"/>
            <a:ext cx="2593800" cy="613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pic>
        <p:nvPicPr>
          <p:cNvPr id="1586" name="Google Shape;1586;p72"/>
          <p:cNvPicPr preferRelativeResize="0"/>
          <p:nvPr/>
        </p:nvPicPr>
        <p:blipFill>
          <a:blip r:embed="rId4">
            <a:alphaModFix/>
          </a:blip>
          <a:stretch>
            <a:fillRect/>
          </a:stretch>
        </p:blipFill>
        <p:spPr>
          <a:xfrm flipH="1">
            <a:off x="4882223" y="713525"/>
            <a:ext cx="3594574" cy="4021251"/>
          </a:xfrm>
          <a:prstGeom prst="rect">
            <a:avLst/>
          </a:prstGeom>
          <a:noFill/>
          <a:ln>
            <a:noFill/>
          </a:ln>
          <a:effectLst>
            <a:outerShdw blurRad="57150" rotWithShape="0" algn="bl" dir="5400000" dist="19050">
              <a:srgbClr val="000000">
                <a:alpha val="16000"/>
              </a:srgbClr>
            </a:outerShdw>
          </a:effectLst>
        </p:spPr>
      </p:pic>
      <p:grpSp>
        <p:nvGrpSpPr>
          <p:cNvPr id="1587" name="Google Shape;1587;p72"/>
          <p:cNvGrpSpPr/>
          <p:nvPr/>
        </p:nvGrpSpPr>
        <p:grpSpPr>
          <a:xfrm flipH="1">
            <a:off x="4642450" y="1638200"/>
            <a:ext cx="3540725" cy="2293425"/>
            <a:chOff x="5568025" y="429450"/>
            <a:chExt cx="3540725" cy="2293425"/>
          </a:xfrm>
        </p:grpSpPr>
        <p:sp>
          <p:nvSpPr>
            <p:cNvPr id="1588" name="Google Shape;1588;p72"/>
            <p:cNvSpPr/>
            <p:nvPr/>
          </p:nvSpPr>
          <p:spPr>
            <a:xfrm>
              <a:off x="87786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2"/>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5568025" y="1465613"/>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2"/>
            <p:cNvSpPr/>
            <p:nvPr/>
          </p:nvSpPr>
          <p:spPr>
            <a:xfrm>
              <a:off x="8805000" y="2572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2"/>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2"/>
            <p:cNvSpPr/>
            <p:nvPr/>
          </p:nvSpPr>
          <p:spPr>
            <a:xfrm>
              <a:off x="89584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2"/>
            <p:cNvSpPr/>
            <p:nvPr/>
          </p:nvSpPr>
          <p:spPr>
            <a:xfrm>
              <a:off x="8037475" y="7814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73"/>
          <p:cNvSpPr/>
          <p:nvPr/>
        </p:nvSpPr>
        <p:spPr>
          <a:xfrm>
            <a:off x="904600" y="3423000"/>
            <a:ext cx="2184900" cy="2487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3"/>
          <p:cNvSpPr/>
          <p:nvPr/>
        </p:nvSpPr>
        <p:spPr>
          <a:xfrm>
            <a:off x="904600" y="3819625"/>
            <a:ext cx="2184900" cy="2487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3"/>
          <p:cNvSpPr/>
          <p:nvPr/>
        </p:nvSpPr>
        <p:spPr>
          <a:xfrm>
            <a:off x="904600" y="4216250"/>
            <a:ext cx="2184900" cy="2487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3"/>
          <p:cNvSpPr/>
          <p:nvPr/>
        </p:nvSpPr>
        <p:spPr>
          <a:xfrm>
            <a:off x="3479550" y="3423000"/>
            <a:ext cx="2184900" cy="2487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3"/>
          <p:cNvSpPr/>
          <p:nvPr/>
        </p:nvSpPr>
        <p:spPr>
          <a:xfrm>
            <a:off x="3479550" y="3819625"/>
            <a:ext cx="2184900" cy="2487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3"/>
          <p:cNvSpPr/>
          <p:nvPr/>
        </p:nvSpPr>
        <p:spPr>
          <a:xfrm>
            <a:off x="3479550" y="4216250"/>
            <a:ext cx="2184900" cy="2487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3"/>
          <p:cNvSpPr/>
          <p:nvPr/>
        </p:nvSpPr>
        <p:spPr>
          <a:xfrm>
            <a:off x="6054500" y="3423000"/>
            <a:ext cx="2184900" cy="2487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3"/>
          <p:cNvSpPr/>
          <p:nvPr/>
        </p:nvSpPr>
        <p:spPr>
          <a:xfrm>
            <a:off x="6054500" y="3819625"/>
            <a:ext cx="2184900" cy="2487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3"/>
          <p:cNvSpPr/>
          <p:nvPr/>
        </p:nvSpPr>
        <p:spPr>
          <a:xfrm>
            <a:off x="6054500" y="4216250"/>
            <a:ext cx="2184900" cy="248700"/>
          </a:xfrm>
          <a:prstGeom prst="roundRect">
            <a:avLst>
              <a:gd fmla="val 50000" name="adj"/>
            </a:avLst>
          </a:pr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3"/>
          <p:cNvSpPr/>
          <p:nvPr/>
        </p:nvSpPr>
        <p:spPr>
          <a:xfrm>
            <a:off x="904600" y="2592600"/>
            <a:ext cx="2184900" cy="4899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3"/>
          <p:cNvSpPr/>
          <p:nvPr/>
        </p:nvSpPr>
        <p:spPr>
          <a:xfrm>
            <a:off x="3479550" y="2592600"/>
            <a:ext cx="2184900" cy="4899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3"/>
          <p:cNvSpPr/>
          <p:nvPr/>
        </p:nvSpPr>
        <p:spPr>
          <a:xfrm>
            <a:off x="6054500" y="2592600"/>
            <a:ext cx="2184900" cy="4899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3"/>
          <p:cNvSpPr/>
          <p:nvPr/>
        </p:nvSpPr>
        <p:spPr>
          <a:xfrm>
            <a:off x="3133850" y="1694100"/>
            <a:ext cx="2876400" cy="4899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Supporting </a:t>
            </a:r>
            <a:r>
              <a:rPr lang="en">
                <a:solidFill>
                  <a:schemeClr val="lt2"/>
                </a:solidFill>
              </a:rPr>
              <a:t>arguments</a:t>
            </a:r>
            <a:endParaRPr>
              <a:solidFill>
                <a:schemeClr val="lt2"/>
              </a:solidFill>
            </a:endParaRPr>
          </a:p>
        </p:txBody>
      </p:sp>
      <p:sp>
        <p:nvSpPr>
          <p:cNvPr id="1614" name="Google Shape;1614;p73"/>
          <p:cNvSpPr txBox="1"/>
          <p:nvPr/>
        </p:nvSpPr>
        <p:spPr>
          <a:xfrm>
            <a:off x="904600" y="3423000"/>
            <a:ext cx="21849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Idea development 01</a:t>
            </a:r>
            <a:endParaRPr sz="1300">
              <a:solidFill>
                <a:schemeClr val="lt1"/>
              </a:solidFill>
              <a:latin typeface="Inter"/>
              <a:ea typeface="Inter"/>
              <a:cs typeface="Inter"/>
              <a:sym typeface="Inter"/>
            </a:endParaRPr>
          </a:p>
        </p:txBody>
      </p:sp>
      <p:sp>
        <p:nvSpPr>
          <p:cNvPr id="1615" name="Google Shape;1615;p73"/>
          <p:cNvSpPr txBox="1"/>
          <p:nvPr/>
        </p:nvSpPr>
        <p:spPr>
          <a:xfrm>
            <a:off x="3133850" y="1700750"/>
            <a:ext cx="28764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ndal"/>
                <a:ea typeface="Candal"/>
                <a:cs typeface="Candal"/>
                <a:sym typeface="Candal"/>
              </a:rPr>
              <a:t>Answer</a:t>
            </a:r>
            <a:endParaRPr sz="1600">
              <a:solidFill>
                <a:schemeClr val="lt1"/>
              </a:solidFill>
              <a:latin typeface="Candal"/>
              <a:ea typeface="Candal"/>
              <a:cs typeface="Candal"/>
              <a:sym typeface="Candal"/>
            </a:endParaRPr>
          </a:p>
        </p:txBody>
      </p:sp>
      <p:sp>
        <p:nvSpPr>
          <p:cNvPr id="1616" name="Google Shape;1616;p73"/>
          <p:cNvSpPr txBox="1"/>
          <p:nvPr/>
        </p:nvSpPr>
        <p:spPr>
          <a:xfrm>
            <a:off x="2787900" y="1279125"/>
            <a:ext cx="3568200" cy="4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Rubik ExtraBold"/>
                <a:ea typeface="Rubik ExtraBold"/>
                <a:cs typeface="Rubik ExtraBold"/>
                <a:sym typeface="Rubik ExtraBold"/>
              </a:rPr>
              <a:t>Main question</a:t>
            </a:r>
            <a:endParaRPr sz="1600">
              <a:solidFill>
                <a:schemeClr val="lt2"/>
              </a:solidFill>
              <a:latin typeface="Rubik ExtraBold"/>
              <a:ea typeface="Rubik ExtraBold"/>
              <a:cs typeface="Rubik ExtraBold"/>
              <a:sym typeface="Rubik ExtraBold"/>
            </a:endParaRPr>
          </a:p>
        </p:txBody>
      </p:sp>
      <p:sp>
        <p:nvSpPr>
          <p:cNvPr id="1617" name="Google Shape;1617;p73"/>
          <p:cNvSpPr txBox="1"/>
          <p:nvPr/>
        </p:nvSpPr>
        <p:spPr>
          <a:xfrm>
            <a:off x="904600" y="2592588"/>
            <a:ext cx="21849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ndal"/>
                <a:ea typeface="Candal"/>
                <a:cs typeface="Candal"/>
                <a:sym typeface="Candal"/>
              </a:rPr>
              <a:t>Argument</a:t>
            </a:r>
            <a:r>
              <a:rPr lang="en" sz="1600">
                <a:solidFill>
                  <a:schemeClr val="lt1"/>
                </a:solidFill>
                <a:latin typeface="Candal"/>
                <a:ea typeface="Candal"/>
                <a:cs typeface="Candal"/>
                <a:sym typeface="Candal"/>
              </a:rPr>
              <a:t> 01</a:t>
            </a:r>
            <a:endParaRPr sz="1600">
              <a:solidFill>
                <a:schemeClr val="lt1"/>
              </a:solidFill>
              <a:latin typeface="Candal"/>
              <a:ea typeface="Candal"/>
              <a:cs typeface="Candal"/>
              <a:sym typeface="Candal"/>
            </a:endParaRPr>
          </a:p>
        </p:txBody>
      </p:sp>
      <p:sp>
        <p:nvSpPr>
          <p:cNvPr id="1618" name="Google Shape;1618;p73"/>
          <p:cNvSpPr txBox="1"/>
          <p:nvPr/>
        </p:nvSpPr>
        <p:spPr>
          <a:xfrm>
            <a:off x="3479550" y="2592588"/>
            <a:ext cx="21849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ndal"/>
                <a:ea typeface="Candal"/>
                <a:cs typeface="Candal"/>
                <a:sym typeface="Candal"/>
              </a:rPr>
              <a:t>Argument</a:t>
            </a:r>
            <a:r>
              <a:rPr lang="en" sz="1600">
                <a:solidFill>
                  <a:schemeClr val="lt1"/>
                </a:solidFill>
                <a:latin typeface="Candal"/>
                <a:ea typeface="Candal"/>
                <a:cs typeface="Candal"/>
                <a:sym typeface="Candal"/>
              </a:rPr>
              <a:t> 02</a:t>
            </a:r>
            <a:endParaRPr sz="1600">
              <a:solidFill>
                <a:schemeClr val="lt1"/>
              </a:solidFill>
              <a:latin typeface="Candal"/>
              <a:ea typeface="Candal"/>
              <a:cs typeface="Candal"/>
              <a:sym typeface="Candal"/>
            </a:endParaRPr>
          </a:p>
        </p:txBody>
      </p:sp>
      <p:sp>
        <p:nvSpPr>
          <p:cNvPr id="1619" name="Google Shape;1619;p73"/>
          <p:cNvSpPr txBox="1"/>
          <p:nvPr/>
        </p:nvSpPr>
        <p:spPr>
          <a:xfrm>
            <a:off x="6054500" y="2592588"/>
            <a:ext cx="21849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andal"/>
                <a:ea typeface="Candal"/>
                <a:cs typeface="Candal"/>
                <a:sym typeface="Candal"/>
              </a:rPr>
              <a:t>Argument</a:t>
            </a:r>
            <a:r>
              <a:rPr lang="en" sz="1600">
                <a:solidFill>
                  <a:schemeClr val="lt1"/>
                </a:solidFill>
                <a:latin typeface="Candal"/>
                <a:ea typeface="Candal"/>
                <a:cs typeface="Candal"/>
                <a:sym typeface="Candal"/>
              </a:rPr>
              <a:t> 03</a:t>
            </a:r>
            <a:endParaRPr sz="1600">
              <a:solidFill>
                <a:schemeClr val="lt1"/>
              </a:solidFill>
              <a:latin typeface="Candal"/>
              <a:ea typeface="Candal"/>
              <a:cs typeface="Candal"/>
              <a:sym typeface="Candal"/>
            </a:endParaRPr>
          </a:p>
        </p:txBody>
      </p:sp>
      <p:sp>
        <p:nvSpPr>
          <p:cNvPr id="1620" name="Google Shape;1620;p73"/>
          <p:cNvSpPr txBox="1"/>
          <p:nvPr/>
        </p:nvSpPr>
        <p:spPr>
          <a:xfrm>
            <a:off x="904600" y="3819625"/>
            <a:ext cx="21849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Idea development 02</a:t>
            </a:r>
            <a:endParaRPr sz="1300">
              <a:solidFill>
                <a:schemeClr val="lt1"/>
              </a:solidFill>
              <a:latin typeface="Inter"/>
              <a:ea typeface="Inter"/>
              <a:cs typeface="Inter"/>
              <a:sym typeface="Inter"/>
            </a:endParaRPr>
          </a:p>
        </p:txBody>
      </p:sp>
      <p:sp>
        <p:nvSpPr>
          <p:cNvPr id="1621" name="Google Shape;1621;p73"/>
          <p:cNvSpPr txBox="1"/>
          <p:nvPr/>
        </p:nvSpPr>
        <p:spPr>
          <a:xfrm>
            <a:off x="904600" y="4216250"/>
            <a:ext cx="21849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Idea development 03</a:t>
            </a:r>
            <a:endParaRPr sz="1300">
              <a:solidFill>
                <a:schemeClr val="lt1"/>
              </a:solidFill>
              <a:latin typeface="Inter"/>
              <a:ea typeface="Inter"/>
              <a:cs typeface="Inter"/>
              <a:sym typeface="Inter"/>
            </a:endParaRPr>
          </a:p>
        </p:txBody>
      </p:sp>
      <p:sp>
        <p:nvSpPr>
          <p:cNvPr id="1622" name="Google Shape;1622;p73"/>
          <p:cNvSpPr txBox="1"/>
          <p:nvPr/>
        </p:nvSpPr>
        <p:spPr>
          <a:xfrm>
            <a:off x="3479550" y="3423000"/>
            <a:ext cx="21849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Idea development 04</a:t>
            </a:r>
            <a:endParaRPr sz="1300">
              <a:solidFill>
                <a:schemeClr val="lt1"/>
              </a:solidFill>
              <a:latin typeface="Inter"/>
              <a:ea typeface="Inter"/>
              <a:cs typeface="Inter"/>
              <a:sym typeface="Inter"/>
            </a:endParaRPr>
          </a:p>
        </p:txBody>
      </p:sp>
      <p:sp>
        <p:nvSpPr>
          <p:cNvPr id="1623" name="Google Shape;1623;p73"/>
          <p:cNvSpPr txBox="1"/>
          <p:nvPr/>
        </p:nvSpPr>
        <p:spPr>
          <a:xfrm>
            <a:off x="3479550" y="3819625"/>
            <a:ext cx="21849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Idea development 05</a:t>
            </a:r>
            <a:endParaRPr sz="1300">
              <a:solidFill>
                <a:schemeClr val="lt1"/>
              </a:solidFill>
              <a:latin typeface="Inter"/>
              <a:ea typeface="Inter"/>
              <a:cs typeface="Inter"/>
              <a:sym typeface="Inter"/>
            </a:endParaRPr>
          </a:p>
        </p:txBody>
      </p:sp>
      <p:sp>
        <p:nvSpPr>
          <p:cNvPr id="1624" name="Google Shape;1624;p73"/>
          <p:cNvSpPr txBox="1"/>
          <p:nvPr/>
        </p:nvSpPr>
        <p:spPr>
          <a:xfrm>
            <a:off x="3479550" y="4216250"/>
            <a:ext cx="21849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Idea development 06</a:t>
            </a:r>
            <a:endParaRPr sz="1300">
              <a:solidFill>
                <a:schemeClr val="lt1"/>
              </a:solidFill>
              <a:latin typeface="Inter"/>
              <a:ea typeface="Inter"/>
              <a:cs typeface="Inter"/>
              <a:sym typeface="Inter"/>
            </a:endParaRPr>
          </a:p>
        </p:txBody>
      </p:sp>
      <p:sp>
        <p:nvSpPr>
          <p:cNvPr id="1625" name="Google Shape;1625;p73"/>
          <p:cNvSpPr txBox="1"/>
          <p:nvPr/>
        </p:nvSpPr>
        <p:spPr>
          <a:xfrm>
            <a:off x="6054500" y="3423000"/>
            <a:ext cx="21849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Idea development 07</a:t>
            </a:r>
            <a:endParaRPr sz="1300">
              <a:solidFill>
                <a:schemeClr val="lt1"/>
              </a:solidFill>
              <a:latin typeface="Inter"/>
              <a:ea typeface="Inter"/>
              <a:cs typeface="Inter"/>
              <a:sym typeface="Inter"/>
            </a:endParaRPr>
          </a:p>
        </p:txBody>
      </p:sp>
      <p:sp>
        <p:nvSpPr>
          <p:cNvPr id="1626" name="Google Shape;1626;p73"/>
          <p:cNvSpPr txBox="1"/>
          <p:nvPr/>
        </p:nvSpPr>
        <p:spPr>
          <a:xfrm>
            <a:off x="6054500" y="3819625"/>
            <a:ext cx="21849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Idea development 08</a:t>
            </a:r>
            <a:endParaRPr sz="1300">
              <a:solidFill>
                <a:schemeClr val="lt1"/>
              </a:solidFill>
              <a:latin typeface="Inter"/>
              <a:ea typeface="Inter"/>
              <a:cs typeface="Inter"/>
              <a:sym typeface="Inter"/>
            </a:endParaRPr>
          </a:p>
        </p:txBody>
      </p:sp>
      <p:sp>
        <p:nvSpPr>
          <p:cNvPr id="1627" name="Google Shape;1627;p73"/>
          <p:cNvSpPr txBox="1"/>
          <p:nvPr/>
        </p:nvSpPr>
        <p:spPr>
          <a:xfrm>
            <a:off x="6054500" y="4216250"/>
            <a:ext cx="21849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Idea development 09</a:t>
            </a:r>
            <a:endParaRPr sz="1300">
              <a:solidFill>
                <a:schemeClr val="lt1"/>
              </a:solidFill>
              <a:latin typeface="Inter"/>
              <a:ea typeface="Inter"/>
              <a:cs typeface="Inter"/>
              <a:sym typeface="Inter"/>
            </a:endParaRPr>
          </a:p>
        </p:txBody>
      </p:sp>
      <p:cxnSp>
        <p:nvCxnSpPr>
          <p:cNvPr id="1628" name="Google Shape;1628;p73"/>
          <p:cNvCxnSpPr>
            <a:stCxn id="1615" idx="1"/>
            <a:endCxn id="1617" idx="0"/>
          </p:cNvCxnSpPr>
          <p:nvPr/>
        </p:nvCxnSpPr>
        <p:spPr>
          <a:xfrm flipH="1">
            <a:off x="1997150" y="1945700"/>
            <a:ext cx="1136700" cy="646800"/>
          </a:xfrm>
          <a:prstGeom prst="bentConnector2">
            <a:avLst/>
          </a:prstGeom>
          <a:noFill/>
          <a:ln cap="flat" cmpd="sng" w="19050">
            <a:solidFill>
              <a:schemeClr val="lt1"/>
            </a:solidFill>
            <a:prstDash val="solid"/>
            <a:round/>
            <a:headEnd len="med" w="med" type="none"/>
            <a:tailEnd len="med" w="med" type="none"/>
          </a:ln>
        </p:spPr>
      </p:cxnSp>
      <p:cxnSp>
        <p:nvCxnSpPr>
          <p:cNvPr id="1629" name="Google Shape;1629;p73"/>
          <p:cNvCxnSpPr>
            <a:stCxn id="1615" idx="3"/>
            <a:endCxn id="1619" idx="0"/>
          </p:cNvCxnSpPr>
          <p:nvPr/>
        </p:nvCxnSpPr>
        <p:spPr>
          <a:xfrm>
            <a:off x="6010250" y="1945700"/>
            <a:ext cx="1136700" cy="646800"/>
          </a:xfrm>
          <a:prstGeom prst="bentConnector2">
            <a:avLst/>
          </a:prstGeom>
          <a:noFill/>
          <a:ln cap="flat" cmpd="sng" w="19050">
            <a:solidFill>
              <a:schemeClr val="lt1"/>
            </a:solidFill>
            <a:prstDash val="solid"/>
            <a:round/>
            <a:headEnd len="med" w="med" type="none"/>
            <a:tailEnd len="med" w="med" type="none"/>
          </a:ln>
        </p:spPr>
      </p:cxnSp>
      <p:cxnSp>
        <p:nvCxnSpPr>
          <p:cNvPr id="1630" name="Google Shape;1630;p73"/>
          <p:cNvCxnSpPr>
            <a:stCxn id="1615" idx="2"/>
            <a:endCxn id="1618" idx="0"/>
          </p:cNvCxnSpPr>
          <p:nvPr/>
        </p:nvCxnSpPr>
        <p:spPr>
          <a:xfrm flipH="1" rot="-5400000">
            <a:off x="4371350" y="2391350"/>
            <a:ext cx="402000" cy="600"/>
          </a:xfrm>
          <a:prstGeom prst="bentConnector3">
            <a:avLst>
              <a:gd fmla="val 49992" name="adj1"/>
            </a:avLst>
          </a:prstGeom>
          <a:noFill/>
          <a:ln cap="flat" cmpd="sng" w="19050">
            <a:solidFill>
              <a:schemeClr val="lt1"/>
            </a:solidFill>
            <a:prstDash val="solid"/>
            <a:round/>
            <a:headEnd len="med" w="med" type="none"/>
            <a:tailEnd len="med" w="med" type="none"/>
          </a:ln>
        </p:spPr>
      </p:cxnSp>
      <p:cxnSp>
        <p:nvCxnSpPr>
          <p:cNvPr id="1631" name="Google Shape;1631;p73"/>
          <p:cNvCxnSpPr>
            <a:stCxn id="1617" idx="2"/>
            <a:endCxn id="1614" idx="0"/>
          </p:cNvCxnSpPr>
          <p:nvPr/>
        </p:nvCxnSpPr>
        <p:spPr>
          <a:xfrm>
            <a:off x="1997050" y="3082488"/>
            <a:ext cx="0" cy="340500"/>
          </a:xfrm>
          <a:prstGeom prst="straightConnector1">
            <a:avLst/>
          </a:prstGeom>
          <a:noFill/>
          <a:ln cap="flat" cmpd="sng" w="19050">
            <a:solidFill>
              <a:schemeClr val="lt1"/>
            </a:solidFill>
            <a:prstDash val="solid"/>
            <a:round/>
            <a:headEnd len="med" w="med" type="none"/>
            <a:tailEnd len="med" w="med" type="none"/>
          </a:ln>
        </p:spPr>
      </p:cxnSp>
      <p:cxnSp>
        <p:nvCxnSpPr>
          <p:cNvPr id="1632" name="Google Shape;1632;p73"/>
          <p:cNvCxnSpPr>
            <a:stCxn id="1614" idx="2"/>
            <a:endCxn id="1620" idx="0"/>
          </p:cNvCxnSpPr>
          <p:nvPr/>
        </p:nvCxnSpPr>
        <p:spPr>
          <a:xfrm>
            <a:off x="1997050" y="3671700"/>
            <a:ext cx="0" cy="147900"/>
          </a:xfrm>
          <a:prstGeom prst="straightConnector1">
            <a:avLst/>
          </a:prstGeom>
          <a:noFill/>
          <a:ln cap="flat" cmpd="sng" w="19050">
            <a:solidFill>
              <a:schemeClr val="lt1"/>
            </a:solidFill>
            <a:prstDash val="solid"/>
            <a:round/>
            <a:headEnd len="med" w="med" type="none"/>
            <a:tailEnd len="med" w="med" type="none"/>
          </a:ln>
        </p:spPr>
      </p:cxnSp>
      <p:cxnSp>
        <p:nvCxnSpPr>
          <p:cNvPr id="1633" name="Google Shape;1633;p73"/>
          <p:cNvCxnSpPr>
            <a:endCxn id="1621" idx="0"/>
          </p:cNvCxnSpPr>
          <p:nvPr/>
        </p:nvCxnSpPr>
        <p:spPr>
          <a:xfrm>
            <a:off x="1997050" y="4068350"/>
            <a:ext cx="0" cy="147900"/>
          </a:xfrm>
          <a:prstGeom prst="straightConnector1">
            <a:avLst/>
          </a:prstGeom>
          <a:noFill/>
          <a:ln cap="flat" cmpd="sng" w="19050">
            <a:solidFill>
              <a:schemeClr val="lt1"/>
            </a:solidFill>
            <a:prstDash val="solid"/>
            <a:round/>
            <a:headEnd len="med" w="med" type="none"/>
            <a:tailEnd len="med" w="med" type="none"/>
          </a:ln>
        </p:spPr>
      </p:cxnSp>
      <p:cxnSp>
        <p:nvCxnSpPr>
          <p:cNvPr id="1634" name="Google Shape;1634;p73"/>
          <p:cNvCxnSpPr>
            <a:stCxn id="1618" idx="2"/>
            <a:endCxn id="1622" idx="0"/>
          </p:cNvCxnSpPr>
          <p:nvPr/>
        </p:nvCxnSpPr>
        <p:spPr>
          <a:xfrm>
            <a:off x="4572000" y="3082488"/>
            <a:ext cx="0" cy="340500"/>
          </a:xfrm>
          <a:prstGeom prst="straightConnector1">
            <a:avLst/>
          </a:prstGeom>
          <a:noFill/>
          <a:ln cap="flat" cmpd="sng" w="19050">
            <a:solidFill>
              <a:schemeClr val="lt1"/>
            </a:solidFill>
            <a:prstDash val="solid"/>
            <a:round/>
            <a:headEnd len="med" w="med" type="none"/>
            <a:tailEnd len="med" w="med" type="none"/>
          </a:ln>
        </p:spPr>
      </p:cxnSp>
      <p:cxnSp>
        <p:nvCxnSpPr>
          <p:cNvPr id="1635" name="Google Shape;1635;p73"/>
          <p:cNvCxnSpPr>
            <a:endCxn id="1623" idx="0"/>
          </p:cNvCxnSpPr>
          <p:nvPr/>
        </p:nvCxnSpPr>
        <p:spPr>
          <a:xfrm>
            <a:off x="4572000" y="3671725"/>
            <a:ext cx="0" cy="147900"/>
          </a:xfrm>
          <a:prstGeom prst="straightConnector1">
            <a:avLst/>
          </a:prstGeom>
          <a:noFill/>
          <a:ln cap="flat" cmpd="sng" w="19050">
            <a:solidFill>
              <a:schemeClr val="lt1"/>
            </a:solidFill>
            <a:prstDash val="solid"/>
            <a:round/>
            <a:headEnd len="med" w="med" type="none"/>
            <a:tailEnd len="med" w="med" type="none"/>
          </a:ln>
        </p:spPr>
      </p:cxnSp>
      <p:cxnSp>
        <p:nvCxnSpPr>
          <p:cNvPr id="1636" name="Google Shape;1636;p73"/>
          <p:cNvCxnSpPr>
            <a:stCxn id="1623" idx="2"/>
            <a:endCxn id="1624" idx="0"/>
          </p:cNvCxnSpPr>
          <p:nvPr/>
        </p:nvCxnSpPr>
        <p:spPr>
          <a:xfrm>
            <a:off x="4572000" y="4068325"/>
            <a:ext cx="0" cy="147900"/>
          </a:xfrm>
          <a:prstGeom prst="straightConnector1">
            <a:avLst/>
          </a:prstGeom>
          <a:noFill/>
          <a:ln cap="flat" cmpd="sng" w="19050">
            <a:solidFill>
              <a:schemeClr val="lt1"/>
            </a:solidFill>
            <a:prstDash val="solid"/>
            <a:round/>
            <a:headEnd len="med" w="med" type="none"/>
            <a:tailEnd len="med" w="med" type="none"/>
          </a:ln>
        </p:spPr>
      </p:cxnSp>
      <p:cxnSp>
        <p:nvCxnSpPr>
          <p:cNvPr id="1637" name="Google Shape;1637;p73"/>
          <p:cNvCxnSpPr>
            <a:stCxn id="1619" idx="2"/>
            <a:endCxn id="1625" idx="0"/>
          </p:cNvCxnSpPr>
          <p:nvPr/>
        </p:nvCxnSpPr>
        <p:spPr>
          <a:xfrm>
            <a:off x="7146950" y="3082488"/>
            <a:ext cx="0" cy="340500"/>
          </a:xfrm>
          <a:prstGeom prst="straightConnector1">
            <a:avLst/>
          </a:prstGeom>
          <a:noFill/>
          <a:ln cap="flat" cmpd="sng" w="19050">
            <a:solidFill>
              <a:schemeClr val="lt1"/>
            </a:solidFill>
            <a:prstDash val="solid"/>
            <a:round/>
            <a:headEnd len="med" w="med" type="none"/>
            <a:tailEnd len="med" w="med" type="none"/>
          </a:ln>
        </p:spPr>
      </p:cxnSp>
      <p:cxnSp>
        <p:nvCxnSpPr>
          <p:cNvPr id="1638" name="Google Shape;1638;p73"/>
          <p:cNvCxnSpPr>
            <a:stCxn id="1625" idx="2"/>
            <a:endCxn id="1626" idx="0"/>
          </p:cNvCxnSpPr>
          <p:nvPr/>
        </p:nvCxnSpPr>
        <p:spPr>
          <a:xfrm>
            <a:off x="7146950" y="3671700"/>
            <a:ext cx="0" cy="147900"/>
          </a:xfrm>
          <a:prstGeom prst="straightConnector1">
            <a:avLst/>
          </a:prstGeom>
          <a:noFill/>
          <a:ln cap="flat" cmpd="sng" w="19050">
            <a:solidFill>
              <a:schemeClr val="lt1"/>
            </a:solidFill>
            <a:prstDash val="solid"/>
            <a:round/>
            <a:headEnd len="med" w="med" type="none"/>
            <a:tailEnd len="med" w="med" type="none"/>
          </a:ln>
        </p:spPr>
      </p:cxnSp>
      <p:cxnSp>
        <p:nvCxnSpPr>
          <p:cNvPr id="1639" name="Google Shape;1639;p73"/>
          <p:cNvCxnSpPr>
            <a:endCxn id="1627" idx="0"/>
          </p:cNvCxnSpPr>
          <p:nvPr/>
        </p:nvCxnSpPr>
        <p:spPr>
          <a:xfrm>
            <a:off x="7146950" y="4068350"/>
            <a:ext cx="0" cy="1479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Initiative prioritization </a:t>
            </a:r>
            <a:r>
              <a:rPr lang="en">
                <a:solidFill>
                  <a:schemeClr val="lt2"/>
                </a:solidFill>
              </a:rPr>
              <a:t>matrix</a:t>
            </a:r>
            <a:endParaRPr/>
          </a:p>
        </p:txBody>
      </p:sp>
      <p:sp>
        <p:nvSpPr>
          <p:cNvPr id="1645" name="Google Shape;1645;p74"/>
          <p:cNvSpPr/>
          <p:nvPr/>
        </p:nvSpPr>
        <p:spPr>
          <a:xfrm>
            <a:off x="737875" y="2719875"/>
            <a:ext cx="1574700" cy="4008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4607450" y="4161000"/>
            <a:ext cx="1574700" cy="4008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2384375" y="1787650"/>
            <a:ext cx="2956500" cy="10890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Longer term initiatives</a:t>
            </a:r>
            <a:endParaRPr sz="1200">
              <a:solidFill>
                <a:schemeClr val="lt1"/>
              </a:solidFill>
              <a:latin typeface="Inter"/>
              <a:ea typeface="Inter"/>
              <a:cs typeface="Inter"/>
              <a:sym typeface="Inter"/>
            </a:endParaRPr>
          </a:p>
        </p:txBody>
      </p:sp>
      <p:sp>
        <p:nvSpPr>
          <p:cNvPr id="1648" name="Google Shape;1648;p74"/>
          <p:cNvSpPr/>
          <p:nvPr/>
        </p:nvSpPr>
        <p:spPr>
          <a:xfrm>
            <a:off x="5441825" y="1787650"/>
            <a:ext cx="2956500" cy="1089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Initiatives to be prioritized</a:t>
            </a:r>
            <a:endParaRPr>
              <a:solidFill>
                <a:schemeClr val="lt1"/>
              </a:solidFill>
              <a:latin typeface="Candal"/>
              <a:ea typeface="Candal"/>
              <a:cs typeface="Candal"/>
              <a:sym typeface="Candal"/>
            </a:endParaRPr>
          </a:p>
        </p:txBody>
      </p:sp>
      <p:sp>
        <p:nvSpPr>
          <p:cNvPr id="1649" name="Google Shape;1649;p74"/>
          <p:cNvSpPr/>
          <p:nvPr/>
        </p:nvSpPr>
        <p:spPr>
          <a:xfrm>
            <a:off x="2384375" y="2964050"/>
            <a:ext cx="2956500" cy="10890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Unattractive initiatives</a:t>
            </a:r>
            <a:endParaRPr>
              <a:solidFill>
                <a:schemeClr val="lt1"/>
              </a:solidFill>
              <a:latin typeface="Candal"/>
              <a:ea typeface="Candal"/>
              <a:cs typeface="Candal"/>
              <a:sym typeface="Candal"/>
            </a:endParaRPr>
          </a:p>
        </p:txBody>
      </p:sp>
      <p:sp>
        <p:nvSpPr>
          <p:cNvPr id="1650" name="Google Shape;1650;p74"/>
          <p:cNvSpPr/>
          <p:nvPr/>
        </p:nvSpPr>
        <p:spPr>
          <a:xfrm>
            <a:off x="5441825" y="2964050"/>
            <a:ext cx="2956500" cy="10890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Low value initiatives</a:t>
            </a:r>
            <a:endParaRPr>
              <a:solidFill>
                <a:schemeClr val="lt1"/>
              </a:solidFill>
              <a:latin typeface="Candal"/>
              <a:ea typeface="Candal"/>
              <a:cs typeface="Candal"/>
              <a:sym typeface="Candal"/>
            </a:endParaRPr>
          </a:p>
        </p:txBody>
      </p:sp>
      <p:sp>
        <p:nvSpPr>
          <p:cNvPr id="1651" name="Google Shape;1651;p74"/>
          <p:cNvSpPr txBox="1"/>
          <p:nvPr/>
        </p:nvSpPr>
        <p:spPr>
          <a:xfrm>
            <a:off x="4615250" y="4161000"/>
            <a:ext cx="1559100" cy="3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Effort</a:t>
            </a:r>
            <a:endParaRPr>
              <a:solidFill>
                <a:schemeClr val="lt1"/>
              </a:solidFill>
              <a:latin typeface="Candal"/>
              <a:ea typeface="Candal"/>
              <a:cs typeface="Candal"/>
              <a:sym typeface="Candal"/>
            </a:endParaRPr>
          </a:p>
        </p:txBody>
      </p:sp>
      <p:sp>
        <p:nvSpPr>
          <p:cNvPr id="1652" name="Google Shape;1652;p74"/>
          <p:cNvSpPr txBox="1"/>
          <p:nvPr/>
        </p:nvSpPr>
        <p:spPr>
          <a:xfrm>
            <a:off x="745675" y="2719875"/>
            <a:ext cx="1559100" cy="3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ndal"/>
                <a:ea typeface="Candal"/>
                <a:cs typeface="Candal"/>
                <a:sym typeface="Candal"/>
              </a:rPr>
              <a:t>Impact</a:t>
            </a:r>
            <a:endParaRPr>
              <a:solidFill>
                <a:schemeClr val="lt1"/>
              </a:solidFill>
              <a:latin typeface="Candal"/>
              <a:ea typeface="Candal"/>
              <a:cs typeface="Candal"/>
              <a:sym typeface="Candal"/>
            </a:endParaRPr>
          </a:p>
        </p:txBody>
      </p:sp>
      <p:sp>
        <p:nvSpPr>
          <p:cNvPr id="1653" name="Google Shape;1653;p74"/>
          <p:cNvSpPr txBox="1"/>
          <p:nvPr/>
        </p:nvSpPr>
        <p:spPr>
          <a:xfrm>
            <a:off x="745675" y="2169550"/>
            <a:ext cx="15591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High</a:t>
            </a:r>
            <a:endParaRPr>
              <a:solidFill>
                <a:schemeClr val="lt1"/>
              </a:solidFill>
              <a:latin typeface="Inter"/>
              <a:ea typeface="Inter"/>
              <a:cs typeface="Inter"/>
              <a:sym typeface="Inter"/>
            </a:endParaRPr>
          </a:p>
        </p:txBody>
      </p:sp>
      <p:sp>
        <p:nvSpPr>
          <p:cNvPr id="1654" name="Google Shape;1654;p74"/>
          <p:cNvSpPr txBox="1"/>
          <p:nvPr/>
        </p:nvSpPr>
        <p:spPr>
          <a:xfrm>
            <a:off x="745675" y="3345950"/>
            <a:ext cx="15591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Low</a:t>
            </a:r>
            <a:endParaRPr>
              <a:solidFill>
                <a:schemeClr val="lt1"/>
              </a:solidFill>
              <a:latin typeface="Inter"/>
              <a:ea typeface="Inter"/>
              <a:cs typeface="Inter"/>
              <a:sym typeface="Inter"/>
            </a:endParaRPr>
          </a:p>
        </p:txBody>
      </p:sp>
      <p:sp>
        <p:nvSpPr>
          <p:cNvPr id="1655" name="Google Shape;1655;p74"/>
          <p:cNvSpPr txBox="1"/>
          <p:nvPr/>
        </p:nvSpPr>
        <p:spPr>
          <a:xfrm>
            <a:off x="2783975" y="4161000"/>
            <a:ext cx="21573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High</a:t>
            </a:r>
            <a:endParaRPr>
              <a:solidFill>
                <a:schemeClr val="lt1"/>
              </a:solidFill>
              <a:latin typeface="Inter"/>
              <a:ea typeface="Inter"/>
              <a:cs typeface="Inter"/>
              <a:sym typeface="Inter"/>
            </a:endParaRPr>
          </a:p>
        </p:txBody>
      </p:sp>
      <p:sp>
        <p:nvSpPr>
          <p:cNvPr id="1656" name="Google Shape;1656;p74"/>
          <p:cNvSpPr txBox="1"/>
          <p:nvPr/>
        </p:nvSpPr>
        <p:spPr>
          <a:xfrm>
            <a:off x="5857925" y="4161000"/>
            <a:ext cx="21573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Low</a:t>
            </a:r>
            <a:endParaRPr>
              <a:solidFill>
                <a:schemeClr val="lt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Initiative prioritization </a:t>
            </a:r>
            <a:r>
              <a:rPr lang="en">
                <a:solidFill>
                  <a:schemeClr val="lt2"/>
                </a:solidFill>
              </a:rPr>
              <a:t>matrix</a:t>
            </a:r>
            <a:endParaRPr>
              <a:solidFill>
                <a:schemeClr val="lt2"/>
              </a:solidFill>
            </a:endParaRPr>
          </a:p>
        </p:txBody>
      </p:sp>
      <p:graphicFrame>
        <p:nvGraphicFramePr>
          <p:cNvPr id="1662" name="Google Shape;1662;p75"/>
          <p:cNvGraphicFramePr/>
          <p:nvPr/>
        </p:nvGraphicFramePr>
        <p:xfrm>
          <a:off x="720000" y="1418075"/>
          <a:ext cx="3000000" cy="3000000"/>
        </p:xfrm>
        <a:graphic>
          <a:graphicData uri="http://schemas.openxmlformats.org/drawingml/2006/table">
            <a:tbl>
              <a:tblPr>
                <a:noFill/>
                <a:tableStyleId>{3A595EA3-800C-4861-9BA8-B939720B93DE}</a:tableStyleId>
              </a:tblPr>
              <a:tblGrid>
                <a:gridCol w="977250"/>
                <a:gridCol w="6726750"/>
              </a:tblGrid>
              <a:tr h="796350">
                <a:tc>
                  <a:txBody>
                    <a:bodyPr/>
                    <a:lstStyle/>
                    <a:p>
                      <a:pPr indent="0" lvl="0" marL="0" rtl="0" algn="ctr">
                        <a:spcBef>
                          <a:spcPts val="0"/>
                        </a:spcBef>
                        <a:spcAft>
                          <a:spcPts val="0"/>
                        </a:spcAft>
                        <a:buNone/>
                      </a:pPr>
                      <a:r>
                        <a:rPr lang="en" sz="2500">
                          <a:solidFill>
                            <a:schemeClr val="lt1"/>
                          </a:solidFill>
                          <a:latin typeface="Inter ExtraBold"/>
                          <a:ea typeface="Inter ExtraBold"/>
                          <a:cs typeface="Inter ExtraBold"/>
                          <a:sym typeface="Inter ExtraBold"/>
                        </a:rPr>
                        <a:t>1</a:t>
                      </a:r>
                      <a:endParaRPr sz="2500">
                        <a:solidFill>
                          <a:schemeClr val="lt1"/>
                        </a:solidFill>
                        <a:latin typeface="Inter ExtraBold"/>
                        <a:ea typeface="Inter ExtraBold"/>
                        <a:cs typeface="Inter ExtraBold"/>
                        <a:sym typeface="Inter ExtraBol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114300" rtl="0" algn="l">
                        <a:spcBef>
                          <a:spcPts val="0"/>
                        </a:spcBef>
                        <a:spcAft>
                          <a:spcPts val="0"/>
                        </a:spcAft>
                        <a:buNone/>
                      </a:pPr>
                      <a:r>
                        <a:rPr lang="en">
                          <a:solidFill>
                            <a:schemeClr val="lt1"/>
                          </a:solidFill>
                          <a:latin typeface="Inter"/>
                          <a:ea typeface="Inter"/>
                          <a:cs typeface="Inter"/>
                          <a:sym typeface="Inter"/>
                        </a:rPr>
                        <a:t>Mercury is the closest planet to the Sun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96350">
                <a:tc>
                  <a:txBody>
                    <a:bodyPr/>
                    <a:lstStyle/>
                    <a:p>
                      <a:pPr indent="0" lvl="0" marL="0" rtl="0" algn="ctr">
                        <a:spcBef>
                          <a:spcPts val="0"/>
                        </a:spcBef>
                        <a:spcAft>
                          <a:spcPts val="0"/>
                        </a:spcAft>
                        <a:buNone/>
                      </a:pPr>
                      <a:r>
                        <a:rPr lang="en" sz="2500">
                          <a:solidFill>
                            <a:schemeClr val="lt1"/>
                          </a:solidFill>
                          <a:latin typeface="Inter ExtraBold"/>
                          <a:ea typeface="Inter ExtraBold"/>
                          <a:cs typeface="Inter ExtraBold"/>
                          <a:sym typeface="Inter ExtraBold"/>
                        </a:rPr>
                        <a:t>2</a:t>
                      </a:r>
                      <a:endParaRPr sz="2500">
                        <a:solidFill>
                          <a:schemeClr val="lt1"/>
                        </a:solidFill>
                        <a:latin typeface="Inter ExtraBold"/>
                        <a:ea typeface="Inter ExtraBold"/>
                        <a:cs typeface="Inter ExtraBold"/>
                        <a:sym typeface="Inter ExtraBol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114300" rtl="0" algn="l">
                        <a:spcBef>
                          <a:spcPts val="0"/>
                        </a:spcBef>
                        <a:spcAft>
                          <a:spcPts val="0"/>
                        </a:spcAft>
                        <a:buNone/>
                      </a:pPr>
                      <a:r>
                        <a:rPr lang="en">
                          <a:solidFill>
                            <a:schemeClr val="lt1"/>
                          </a:solidFill>
                          <a:latin typeface="Inter"/>
                          <a:ea typeface="Inter"/>
                          <a:cs typeface="Inter"/>
                          <a:sym typeface="Inter"/>
                        </a:rPr>
                        <a:t>Venus has a beautiful name but it’s hot</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96350">
                <a:tc>
                  <a:txBody>
                    <a:bodyPr/>
                    <a:lstStyle/>
                    <a:p>
                      <a:pPr indent="0" lvl="0" marL="0" rtl="0" algn="ctr">
                        <a:spcBef>
                          <a:spcPts val="0"/>
                        </a:spcBef>
                        <a:spcAft>
                          <a:spcPts val="0"/>
                        </a:spcAft>
                        <a:buNone/>
                      </a:pPr>
                      <a:r>
                        <a:rPr lang="en" sz="2500">
                          <a:solidFill>
                            <a:schemeClr val="lt1"/>
                          </a:solidFill>
                          <a:latin typeface="Inter ExtraBold"/>
                          <a:ea typeface="Inter ExtraBold"/>
                          <a:cs typeface="Inter ExtraBold"/>
                          <a:sym typeface="Inter ExtraBold"/>
                        </a:rPr>
                        <a:t>3</a:t>
                      </a:r>
                      <a:endParaRPr sz="2500">
                        <a:solidFill>
                          <a:schemeClr val="lt1"/>
                        </a:solidFill>
                        <a:latin typeface="Inter ExtraBold"/>
                        <a:ea typeface="Inter ExtraBold"/>
                        <a:cs typeface="Inter ExtraBold"/>
                        <a:sym typeface="Inter ExtraBol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114300" rtl="0" algn="l">
                        <a:spcBef>
                          <a:spcPts val="0"/>
                        </a:spcBef>
                        <a:spcAft>
                          <a:spcPts val="0"/>
                        </a:spcAft>
                        <a:buNone/>
                      </a:pPr>
                      <a:r>
                        <a:rPr lang="en">
                          <a:solidFill>
                            <a:schemeClr val="lt1"/>
                          </a:solidFill>
                          <a:latin typeface="Inter"/>
                          <a:ea typeface="Inter"/>
                          <a:cs typeface="Inter"/>
                          <a:sym typeface="Inter"/>
                        </a:rPr>
                        <a:t>Despite being red, Mars is actually cold</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96350">
                <a:tc>
                  <a:txBody>
                    <a:bodyPr/>
                    <a:lstStyle/>
                    <a:p>
                      <a:pPr indent="0" lvl="0" marL="0" rtl="0" algn="ctr">
                        <a:spcBef>
                          <a:spcPts val="0"/>
                        </a:spcBef>
                        <a:spcAft>
                          <a:spcPts val="0"/>
                        </a:spcAft>
                        <a:buNone/>
                      </a:pPr>
                      <a:r>
                        <a:rPr lang="en" sz="2500">
                          <a:solidFill>
                            <a:schemeClr val="lt1"/>
                          </a:solidFill>
                          <a:latin typeface="Inter ExtraBold"/>
                          <a:ea typeface="Inter ExtraBold"/>
                          <a:cs typeface="Inter ExtraBold"/>
                          <a:sym typeface="Inter ExtraBold"/>
                        </a:rPr>
                        <a:t>4</a:t>
                      </a:r>
                      <a:endParaRPr sz="2500">
                        <a:solidFill>
                          <a:schemeClr val="lt1"/>
                        </a:solidFill>
                        <a:latin typeface="Inter ExtraBold"/>
                        <a:ea typeface="Inter ExtraBold"/>
                        <a:cs typeface="Inter ExtraBold"/>
                        <a:sym typeface="Inter ExtraBol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114300" rtl="0" algn="l">
                        <a:spcBef>
                          <a:spcPts val="0"/>
                        </a:spcBef>
                        <a:spcAft>
                          <a:spcPts val="0"/>
                        </a:spcAft>
                        <a:buNone/>
                      </a:pPr>
                      <a:r>
                        <a:rPr lang="en">
                          <a:solidFill>
                            <a:schemeClr val="lt1"/>
                          </a:solidFill>
                          <a:latin typeface="Inter"/>
                          <a:ea typeface="Inter"/>
                          <a:cs typeface="Inter"/>
                          <a:sym typeface="Inter"/>
                        </a:rPr>
                        <a:t>Neptune is the farthest planet</a:t>
                      </a:r>
                      <a:r>
                        <a:rPr lang="en">
                          <a:solidFill>
                            <a:schemeClr val="lt1"/>
                          </a:solidFill>
                          <a:latin typeface="Inter"/>
                          <a:ea typeface="Inter"/>
                          <a:cs typeface="Inter"/>
                          <a:sym typeface="Inter"/>
                        </a:rPr>
                        <a:t> from the Sun</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Initiative prioritization </a:t>
            </a:r>
            <a:r>
              <a:rPr lang="en">
                <a:solidFill>
                  <a:schemeClr val="lt2"/>
                </a:solidFill>
              </a:rPr>
              <a:t>matrix</a:t>
            </a:r>
            <a:endParaRPr/>
          </a:p>
        </p:txBody>
      </p:sp>
      <p:graphicFrame>
        <p:nvGraphicFramePr>
          <p:cNvPr id="1668" name="Google Shape;1668;p76"/>
          <p:cNvGraphicFramePr/>
          <p:nvPr/>
        </p:nvGraphicFramePr>
        <p:xfrm>
          <a:off x="720000" y="1397250"/>
          <a:ext cx="3000000" cy="3000000"/>
        </p:xfrm>
        <a:graphic>
          <a:graphicData uri="http://schemas.openxmlformats.org/drawingml/2006/table">
            <a:tbl>
              <a:tblPr>
                <a:noFill/>
                <a:tableStyleId>{3A595EA3-800C-4861-9BA8-B939720B93DE}</a:tableStyleId>
              </a:tblPr>
              <a:tblGrid>
                <a:gridCol w="2568000"/>
                <a:gridCol w="2568000"/>
                <a:gridCol w="2568000"/>
              </a:tblGrid>
              <a:tr h="487900">
                <a:tc>
                  <a:txBody>
                    <a:bodyPr/>
                    <a:lstStyle/>
                    <a:p>
                      <a:pPr indent="0" lvl="0" marL="0" rtl="0" algn="l">
                        <a:spcBef>
                          <a:spcPts val="0"/>
                        </a:spcBef>
                        <a:spcAft>
                          <a:spcPts val="0"/>
                        </a:spcAft>
                        <a:buNone/>
                      </a:pPr>
                      <a:r>
                        <a:rPr lang="en" sz="1600">
                          <a:solidFill>
                            <a:schemeClr val="lt1"/>
                          </a:solidFill>
                          <a:latin typeface="Candal"/>
                          <a:ea typeface="Candal"/>
                          <a:cs typeface="Candal"/>
                          <a:sym typeface="Candal"/>
                        </a:rPr>
                        <a:t>Initiative name</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sz="1600">
                          <a:solidFill>
                            <a:schemeClr val="lt1"/>
                          </a:solidFill>
                          <a:latin typeface="Candal"/>
                          <a:ea typeface="Candal"/>
                          <a:cs typeface="Candal"/>
                          <a:sym typeface="Candal"/>
                        </a:rPr>
                        <a:t>Impact</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c>
                  <a:txBody>
                    <a:bodyPr/>
                    <a:lstStyle/>
                    <a:p>
                      <a:pPr indent="0" lvl="0" marL="0" rtl="0" algn="l">
                        <a:spcBef>
                          <a:spcPts val="0"/>
                        </a:spcBef>
                        <a:spcAft>
                          <a:spcPts val="0"/>
                        </a:spcAft>
                        <a:buNone/>
                      </a:pPr>
                      <a:r>
                        <a:rPr lang="en" sz="1600">
                          <a:solidFill>
                            <a:schemeClr val="lt1"/>
                          </a:solidFill>
                          <a:latin typeface="Candal"/>
                          <a:ea typeface="Candal"/>
                          <a:cs typeface="Candal"/>
                          <a:sym typeface="Candal"/>
                        </a:rPr>
                        <a:t>Effort</a:t>
                      </a:r>
                      <a:endParaRPr sz="1600">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rgbClr val="FFA64D"/>
                        </a:gs>
                        <a:gs pos="100000">
                          <a:srgbClr val="FFBC40"/>
                        </a:gs>
                      </a:gsLst>
                      <a:path path="circle">
                        <a:fillToRect b="100%" l="100%"/>
                      </a:path>
                      <a:tileRect r="-100%" t="-100%"/>
                    </a:gradFill>
                  </a:tcPr>
                </a:tc>
              </a:tr>
              <a:tr h="453050">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Mercury</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Very high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Very high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53050">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Venus</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High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High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53050">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Mars</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Low</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Low</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53050">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Earth</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Very low</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Very low</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53050">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Jupiter</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High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Very high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53050">
                <a:tc>
                  <a:txBody>
                    <a:bodyPr/>
                    <a:lstStyle/>
                    <a:p>
                      <a:pPr indent="0" lvl="0" marL="0" rtl="0" algn="l">
                        <a:spcBef>
                          <a:spcPts val="0"/>
                        </a:spcBef>
                        <a:spcAft>
                          <a:spcPts val="0"/>
                        </a:spcAft>
                        <a:buNone/>
                      </a:pPr>
                      <a:r>
                        <a:rPr lang="en">
                          <a:solidFill>
                            <a:schemeClr val="lt1"/>
                          </a:solidFill>
                          <a:latin typeface="Candal"/>
                          <a:ea typeface="Candal"/>
                          <a:cs typeface="Candal"/>
                          <a:sym typeface="Candal"/>
                        </a:rPr>
                        <a:t>Saturn</a:t>
                      </a:r>
                      <a:endParaRPr>
                        <a:solidFill>
                          <a:schemeClr val="lt1"/>
                        </a:solidFill>
                        <a:latin typeface="Candal"/>
                        <a:ea typeface="Candal"/>
                        <a:cs typeface="Candal"/>
                        <a:sym typeface="Canda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Low</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High</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77"/>
          <p:cNvPicPr preferRelativeResize="0"/>
          <p:nvPr/>
        </p:nvPicPr>
        <p:blipFill>
          <a:blip r:embed="rId3">
            <a:alphaModFix/>
          </a:blip>
          <a:stretch>
            <a:fillRect/>
          </a:stretch>
        </p:blipFill>
        <p:spPr>
          <a:xfrm>
            <a:off x="5240950" y="1316125"/>
            <a:ext cx="3903048" cy="3903048"/>
          </a:xfrm>
          <a:prstGeom prst="rect">
            <a:avLst/>
          </a:prstGeom>
          <a:noFill/>
          <a:ln>
            <a:noFill/>
          </a:ln>
        </p:spPr>
      </p:pic>
      <p:sp>
        <p:nvSpPr>
          <p:cNvPr id="1674" name="Google Shape;1674;p77"/>
          <p:cNvSpPr/>
          <p:nvPr/>
        </p:nvSpPr>
        <p:spPr>
          <a:xfrm rot="-394">
            <a:off x="5884325" y="4310592"/>
            <a:ext cx="2616300" cy="6132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669200" y="3113300"/>
            <a:ext cx="2889300" cy="16524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6" name="Google Shape;1676;p77"/>
          <p:cNvSpPr txBox="1"/>
          <p:nvPr>
            <p:ph type="title"/>
          </p:nvPr>
        </p:nvSpPr>
        <p:spPr>
          <a:xfrm>
            <a:off x="948600" y="931650"/>
            <a:ext cx="747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Change Management &amp; </a:t>
            </a:r>
            <a:r>
              <a:rPr lang="en"/>
              <a:t>Project Management</a:t>
            </a:r>
            <a:endParaRPr/>
          </a:p>
        </p:txBody>
      </p:sp>
      <p:sp>
        <p:nvSpPr>
          <p:cNvPr id="1677" name="Google Shape;1677;p77"/>
          <p:cNvSpPr txBox="1"/>
          <p:nvPr>
            <p:ph idx="1" type="subTitle"/>
          </p:nvPr>
        </p:nvSpPr>
        <p:spPr>
          <a:xfrm>
            <a:off x="964700" y="2043300"/>
            <a:ext cx="2593800" cy="613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sp>
        <p:nvSpPr>
          <p:cNvPr id="1678" name="Google Shape;1678;p77"/>
          <p:cNvSpPr txBox="1"/>
          <p:nvPr>
            <p:ph idx="2" type="title"/>
          </p:nvPr>
        </p:nvSpPr>
        <p:spPr>
          <a:xfrm>
            <a:off x="948600" y="2960450"/>
            <a:ext cx="2706600" cy="19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1679" name="Google Shape;1679;p77"/>
          <p:cNvPicPr preferRelativeResize="0"/>
          <p:nvPr/>
        </p:nvPicPr>
        <p:blipFill>
          <a:blip r:embed="rId4">
            <a:alphaModFix/>
          </a:blip>
          <a:stretch>
            <a:fillRect/>
          </a:stretch>
        </p:blipFill>
        <p:spPr>
          <a:xfrm>
            <a:off x="5901650" y="1424725"/>
            <a:ext cx="2385075" cy="3430848"/>
          </a:xfrm>
          <a:prstGeom prst="rect">
            <a:avLst/>
          </a:prstGeom>
          <a:noFill/>
          <a:ln>
            <a:noFill/>
          </a:ln>
          <a:effectLst>
            <a:outerShdw blurRad="57150" rotWithShape="0" algn="bl" dir="5400000" dist="19050">
              <a:srgbClr val="000000">
                <a:alpha val="16000"/>
              </a:srgbClr>
            </a:outerShdw>
          </a:effectLst>
        </p:spPr>
      </p:pic>
      <p:grpSp>
        <p:nvGrpSpPr>
          <p:cNvPr id="1680" name="Google Shape;1680;p77"/>
          <p:cNvGrpSpPr/>
          <p:nvPr/>
        </p:nvGrpSpPr>
        <p:grpSpPr>
          <a:xfrm flipH="1">
            <a:off x="5504375" y="366150"/>
            <a:ext cx="3387275" cy="2826825"/>
            <a:chOff x="5568025" y="-103950"/>
            <a:chExt cx="3387275" cy="2826825"/>
          </a:xfrm>
        </p:grpSpPr>
        <p:sp>
          <p:nvSpPr>
            <p:cNvPr id="1681" name="Google Shape;1681;p77"/>
            <p:cNvSpPr/>
            <p:nvPr/>
          </p:nvSpPr>
          <p:spPr>
            <a:xfrm>
              <a:off x="8321450" y="-1039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5568025" y="1465613"/>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8805000" y="2572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8501250" y="1043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8266075" y="19244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78"/>
          <p:cNvSpPr/>
          <p:nvPr/>
        </p:nvSpPr>
        <p:spPr>
          <a:xfrm>
            <a:off x="720125" y="1185367"/>
            <a:ext cx="1460100" cy="176400"/>
          </a:xfrm>
          <a:prstGeom prst="roundRect">
            <a:avLst>
              <a:gd fmla="val 50000" name="adj"/>
            </a:avLst>
          </a:prstGeom>
          <a:solidFill>
            <a:schemeClr val="dk1"/>
          </a:solidFill>
          <a:ln>
            <a:noFill/>
          </a:ln>
          <a:effectLst>
            <a:outerShdw blurRad="85725" rotWithShape="0" algn="bl" dir="2460000" dist="9525">
              <a:schemeClr val="dk1">
                <a:alpha val="5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8"/>
          <p:cNvSpPr/>
          <p:nvPr/>
        </p:nvSpPr>
        <p:spPr>
          <a:xfrm>
            <a:off x="2281075" y="1185367"/>
            <a:ext cx="1460100" cy="176400"/>
          </a:xfrm>
          <a:prstGeom prst="roundRect">
            <a:avLst>
              <a:gd fmla="val 50000" name="adj"/>
            </a:avLst>
          </a:prstGeom>
          <a:solidFill>
            <a:schemeClr val="accent3"/>
          </a:solidFill>
          <a:ln>
            <a:noFill/>
          </a:ln>
          <a:effectLst>
            <a:outerShdw blurRad="85725" rotWithShape="0" algn="bl" dir="2460000" dist="9525">
              <a:schemeClr val="dk1">
                <a:alpha val="5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8"/>
          <p:cNvSpPr/>
          <p:nvPr/>
        </p:nvSpPr>
        <p:spPr>
          <a:xfrm>
            <a:off x="3842025" y="1185367"/>
            <a:ext cx="1460100" cy="176400"/>
          </a:xfrm>
          <a:prstGeom prst="roundRect">
            <a:avLst>
              <a:gd fmla="val 50000" name="adj"/>
            </a:avLst>
          </a:prstGeom>
          <a:solidFill>
            <a:schemeClr val="lt2"/>
          </a:solidFill>
          <a:ln>
            <a:noFill/>
          </a:ln>
          <a:effectLst>
            <a:outerShdw blurRad="85725" rotWithShape="0" algn="bl" dir="2460000" dist="9525">
              <a:schemeClr val="dk1">
                <a:alpha val="5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8"/>
          <p:cNvSpPr/>
          <p:nvPr/>
        </p:nvSpPr>
        <p:spPr>
          <a:xfrm>
            <a:off x="5402975" y="1185367"/>
            <a:ext cx="1460100" cy="176400"/>
          </a:xfrm>
          <a:prstGeom prst="roundRect">
            <a:avLst>
              <a:gd fmla="val 50000" name="adj"/>
            </a:avLst>
          </a:prstGeom>
          <a:solidFill>
            <a:schemeClr val="accent2"/>
          </a:solidFill>
          <a:ln>
            <a:noFill/>
          </a:ln>
          <a:effectLst>
            <a:outerShdw blurRad="85725" rotWithShape="0" algn="bl" dir="2460000" dist="9525">
              <a:schemeClr val="dk1">
                <a:alpha val="5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8"/>
          <p:cNvSpPr/>
          <p:nvPr/>
        </p:nvSpPr>
        <p:spPr>
          <a:xfrm>
            <a:off x="6963925" y="1185367"/>
            <a:ext cx="1460100" cy="176400"/>
          </a:xfrm>
          <a:prstGeom prst="roundRect">
            <a:avLst>
              <a:gd fmla="val 50000" name="adj"/>
            </a:avLst>
          </a:prstGeom>
          <a:solidFill>
            <a:schemeClr val="accent1"/>
          </a:solidFill>
          <a:ln>
            <a:noFill/>
          </a:ln>
          <a:effectLst>
            <a:outerShdw blurRad="85725" rotWithShape="0" algn="bl" dir="2460000" dist="9525">
              <a:schemeClr val="dk1">
                <a:alpha val="5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8"/>
          <p:cNvSpPr/>
          <p:nvPr/>
        </p:nvSpPr>
        <p:spPr>
          <a:xfrm>
            <a:off x="1176825" y="4342353"/>
            <a:ext cx="7247400" cy="276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9" name="Google Shape;1699;p78"/>
          <p:cNvSpPr/>
          <p:nvPr/>
        </p:nvSpPr>
        <p:spPr>
          <a:xfrm rot="5400000">
            <a:off x="-623100" y="2771867"/>
            <a:ext cx="2962200" cy="276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0" name="Google Shape;1700;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Executive</a:t>
            </a:r>
            <a:r>
              <a:rPr lang="en">
                <a:solidFill>
                  <a:schemeClr val="lt2"/>
                </a:solidFill>
              </a:rPr>
              <a:t> summary</a:t>
            </a:r>
            <a:endParaRPr>
              <a:solidFill>
                <a:schemeClr val="lt2"/>
              </a:solidFill>
            </a:endParaRPr>
          </a:p>
        </p:txBody>
      </p:sp>
      <p:graphicFrame>
        <p:nvGraphicFramePr>
          <p:cNvPr id="1701" name="Google Shape;1701;p78"/>
          <p:cNvGraphicFramePr/>
          <p:nvPr/>
        </p:nvGraphicFramePr>
        <p:xfrm>
          <a:off x="1270950" y="1476117"/>
          <a:ext cx="3000000" cy="3000000"/>
        </p:xfrm>
        <a:graphic>
          <a:graphicData uri="http://schemas.openxmlformats.org/drawingml/2006/table">
            <a:tbl>
              <a:tblPr>
                <a:noFill/>
                <a:tableStyleId>{3A595EA3-800C-4861-9BA8-B939720B93DE}</a:tableStyleId>
              </a:tblPr>
              <a:tblGrid>
                <a:gridCol w="951500"/>
                <a:gridCol w="1242825"/>
                <a:gridCol w="1239675"/>
                <a:gridCol w="1239700"/>
                <a:gridCol w="1239600"/>
                <a:gridCol w="1239750"/>
              </a:tblGrid>
              <a:tr h="472950">
                <a:tc>
                  <a:txBody>
                    <a:bodyPr/>
                    <a:lstStyle/>
                    <a:p>
                      <a:pPr indent="0" lvl="0" marL="0" rtl="0" algn="r">
                        <a:spcBef>
                          <a:spcPts val="0"/>
                        </a:spcBef>
                        <a:spcAft>
                          <a:spcPts val="0"/>
                        </a:spcAft>
                        <a:buNone/>
                      </a:pPr>
                      <a:r>
                        <a:rPr b="1" lang="en" sz="1200">
                          <a:solidFill>
                            <a:schemeClr val="lt1"/>
                          </a:solidFill>
                          <a:latin typeface="Inter"/>
                          <a:ea typeface="Inter"/>
                          <a:cs typeface="Inter"/>
                          <a:sym typeface="Inter"/>
                        </a:rPr>
                        <a:t>Extreme</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Moon</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Sun</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72950">
                <a:tc>
                  <a:txBody>
                    <a:bodyPr/>
                    <a:lstStyle/>
                    <a:p>
                      <a:pPr indent="0" lvl="0" marL="0" rtl="0" algn="r">
                        <a:spcBef>
                          <a:spcPts val="0"/>
                        </a:spcBef>
                        <a:spcAft>
                          <a:spcPts val="0"/>
                        </a:spcAft>
                        <a:buNone/>
                      </a:pPr>
                      <a:r>
                        <a:rPr b="1" lang="en" sz="1200">
                          <a:solidFill>
                            <a:schemeClr val="lt1"/>
                          </a:solidFill>
                          <a:latin typeface="Inter"/>
                          <a:ea typeface="Inter"/>
                          <a:cs typeface="Inter"/>
                          <a:sym typeface="Inter"/>
                        </a:rPr>
                        <a:t>High</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Mercury</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Mars</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72950">
                <a:tc>
                  <a:txBody>
                    <a:bodyPr/>
                    <a:lstStyle/>
                    <a:p>
                      <a:pPr indent="0" lvl="0" marL="0" rtl="0" algn="r">
                        <a:spcBef>
                          <a:spcPts val="0"/>
                        </a:spcBef>
                        <a:spcAft>
                          <a:spcPts val="0"/>
                        </a:spcAft>
                        <a:buNone/>
                      </a:pPr>
                      <a:r>
                        <a:rPr b="1" lang="en" sz="1200">
                          <a:solidFill>
                            <a:schemeClr val="lt1"/>
                          </a:solidFill>
                          <a:latin typeface="Inter"/>
                          <a:ea typeface="Inter"/>
                          <a:cs typeface="Inter"/>
                          <a:sym typeface="Inter"/>
                        </a:rPr>
                        <a:t>Medium</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Venus</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Sun</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Uranus</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472950">
                <a:tc>
                  <a:txBody>
                    <a:bodyPr/>
                    <a:lstStyle/>
                    <a:p>
                      <a:pPr indent="0" lvl="0" marL="0" rtl="0" algn="r">
                        <a:spcBef>
                          <a:spcPts val="0"/>
                        </a:spcBef>
                        <a:spcAft>
                          <a:spcPts val="0"/>
                        </a:spcAft>
                        <a:buNone/>
                      </a:pPr>
                      <a:r>
                        <a:rPr b="1" lang="en" sz="1200">
                          <a:solidFill>
                            <a:schemeClr val="lt1"/>
                          </a:solidFill>
                          <a:latin typeface="Inter"/>
                          <a:ea typeface="Inter"/>
                          <a:cs typeface="Inter"/>
                          <a:sym typeface="Inter"/>
                        </a:rPr>
                        <a:t>Moderate</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Earth</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Inter"/>
                          <a:ea typeface="Inter"/>
                          <a:cs typeface="Inter"/>
                          <a:sym typeface="Inter"/>
                        </a:rPr>
                        <a:t>Jupiter</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472950">
                <a:tc>
                  <a:txBody>
                    <a:bodyPr/>
                    <a:lstStyle/>
                    <a:p>
                      <a:pPr indent="0" lvl="0" marL="0" rtl="0" algn="r">
                        <a:spcBef>
                          <a:spcPts val="0"/>
                        </a:spcBef>
                        <a:spcAft>
                          <a:spcPts val="0"/>
                        </a:spcAft>
                        <a:buNone/>
                      </a:pPr>
                      <a:r>
                        <a:rPr b="1" lang="en" sz="1200">
                          <a:solidFill>
                            <a:schemeClr val="lt1"/>
                          </a:solidFill>
                          <a:latin typeface="Inter"/>
                          <a:ea typeface="Inter"/>
                          <a:cs typeface="Inter"/>
                          <a:sym typeface="Inter"/>
                        </a:rPr>
                        <a:t>Low</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472950">
                <a:tc>
                  <a:txBody>
                    <a:bodyPr/>
                    <a:lstStyle/>
                    <a:p>
                      <a:pPr indent="0" lvl="0" marL="0" rtl="0" algn="ctr">
                        <a:spcBef>
                          <a:spcPts val="0"/>
                        </a:spcBef>
                        <a:spcAft>
                          <a:spcPts val="0"/>
                        </a:spcAft>
                        <a:buNone/>
                      </a:pPr>
                      <a:r>
                        <a:t/>
                      </a:r>
                      <a:endParaRPr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Inter"/>
                          <a:ea typeface="Inter"/>
                          <a:cs typeface="Inter"/>
                          <a:sym typeface="Inter"/>
                        </a:rPr>
                        <a:t>1 Team Impacted</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Inter"/>
                          <a:ea typeface="Inter"/>
                          <a:cs typeface="Inter"/>
                          <a:sym typeface="Inter"/>
                        </a:rPr>
                        <a:t>1 Business Unit</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Inter"/>
                          <a:ea typeface="Inter"/>
                          <a:cs typeface="Inter"/>
                          <a:sym typeface="Inter"/>
                        </a:rPr>
                        <a:t>1 Division</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Inter"/>
                          <a:ea typeface="Inter"/>
                          <a:cs typeface="Inter"/>
                          <a:sym typeface="Inter"/>
                        </a:rPr>
                        <a:t>Half of the Company</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Inter"/>
                          <a:ea typeface="Inter"/>
                          <a:cs typeface="Inter"/>
                          <a:sym typeface="Inter"/>
                        </a:rPr>
                        <a:t>Extreme</a:t>
                      </a:r>
                      <a:endParaRPr b="1" sz="1200">
                        <a:solidFill>
                          <a:schemeClr val="lt1"/>
                        </a:solidFill>
                        <a:latin typeface="Inter"/>
                        <a:ea typeface="Inter"/>
                        <a:cs typeface="Inter"/>
                        <a:sym typeface="Inte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702" name="Google Shape;1702;p78"/>
          <p:cNvSpPr/>
          <p:nvPr/>
        </p:nvSpPr>
        <p:spPr>
          <a:xfrm rot="-5400000">
            <a:off x="-598950" y="2747717"/>
            <a:ext cx="2913900" cy="2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ndal"/>
                <a:ea typeface="Candal"/>
                <a:cs typeface="Candal"/>
                <a:sym typeface="Candal"/>
              </a:rPr>
              <a:t>Complexity of the change</a:t>
            </a:r>
            <a:endParaRPr sz="1200">
              <a:solidFill>
                <a:schemeClr val="lt1"/>
              </a:solidFill>
              <a:latin typeface="Candal"/>
              <a:ea typeface="Candal"/>
              <a:cs typeface="Candal"/>
              <a:sym typeface="Candal"/>
            </a:endParaRPr>
          </a:p>
        </p:txBody>
      </p:sp>
      <p:sp>
        <p:nvSpPr>
          <p:cNvPr id="1703" name="Google Shape;1703;p78"/>
          <p:cNvSpPr/>
          <p:nvPr/>
        </p:nvSpPr>
        <p:spPr>
          <a:xfrm>
            <a:off x="1270950" y="4331553"/>
            <a:ext cx="7153200" cy="29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ndal"/>
                <a:ea typeface="Candal"/>
                <a:cs typeface="Candal"/>
                <a:sym typeface="Candal"/>
              </a:rPr>
              <a:t>Size of the Change</a:t>
            </a:r>
            <a:endParaRPr sz="1200">
              <a:solidFill>
                <a:schemeClr val="lt1"/>
              </a:solidFill>
              <a:latin typeface="Candal"/>
              <a:ea typeface="Candal"/>
              <a:cs typeface="Candal"/>
              <a:sym typeface="Candal"/>
            </a:endParaRPr>
          </a:p>
        </p:txBody>
      </p:sp>
      <p:sp>
        <p:nvSpPr>
          <p:cNvPr id="1704" name="Google Shape;1704;p78"/>
          <p:cNvSpPr txBox="1"/>
          <p:nvPr/>
        </p:nvSpPr>
        <p:spPr>
          <a:xfrm>
            <a:off x="720126" y="1189192"/>
            <a:ext cx="14601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1 Low Impact</a:t>
            </a:r>
            <a:endParaRPr sz="1100">
              <a:solidFill>
                <a:schemeClr val="lt1"/>
              </a:solidFill>
              <a:latin typeface="Inter"/>
              <a:ea typeface="Inter"/>
              <a:cs typeface="Inter"/>
              <a:sym typeface="Inter"/>
            </a:endParaRPr>
          </a:p>
        </p:txBody>
      </p:sp>
      <p:sp>
        <p:nvSpPr>
          <p:cNvPr id="1705" name="Google Shape;1705;p78"/>
          <p:cNvSpPr txBox="1"/>
          <p:nvPr/>
        </p:nvSpPr>
        <p:spPr>
          <a:xfrm>
            <a:off x="2281077" y="1189192"/>
            <a:ext cx="14601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2 Moderate Impact</a:t>
            </a:r>
            <a:endParaRPr sz="1100">
              <a:solidFill>
                <a:schemeClr val="lt1"/>
              </a:solidFill>
              <a:latin typeface="Inter"/>
              <a:ea typeface="Inter"/>
              <a:cs typeface="Inter"/>
              <a:sym typeface="Inter"/>
            </a:endParaRPr>
          </a:p>
        </p:txBody>
      </p:sp>
      <p:sp>
        <p:nvSpPr>
          <p:cNvPr id="1706" name="Google Shape;1706;p78"/>
          <p:cNvSpPr txBox="1"/>
          <p:nvPr/>
        </p:nvSpPr>
        <p:spPr>
          <a:xfrm>
            <a:off x="3842029" y="1189192"/>
            <a:ext cx="14601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3 Medium Impact</a:t>
            </a:r>
            <a:endParaRPr sz="1100">
              <a:solidFill>
                <a:schemeClr val="lt1"/>
              </a:solidFill>
              <a:latin typeface="Inter"/>
              <a:ea typeface="Inter"/>
              <a:cs typeface="Inter"/>
              <a:sym typeface="Inter"/>
            </a:endParaRPr>
          </a:p>
        </p:txBody>
      </p:sp>
      <p:sp>
        <p:nvSpPr>
          <p:cNvPr id="1707" name="Google Shape;1707;p78"/>
          <p:cNvSpPr txBox="1"/>
          <p:nvPr/>
        </p:nvSpPr>
        <p:spPr>
          <a:xfrm>
            <a:off x="5402981" y="1189192"/>
            <a:ext cx="14601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4 High Impact</a:t>
            </a:r>
            <a:endParaRPr sz="1100">
              <a:solidFill>
                <a:schemeClr val="lt1"/>
              </a:solidFill>
              <a:latin typeface="Inter"/>
              <a:ea typeface="Inter"/>
              <a:cs typeface="Inter"/>
              <a:sym typeface="Inter"/>
            </a:endParaRPr>
          </a:p>
        </p:txBody>
      </p:sp>
      <p:sp>
        <p:nvSpPr>
          <p:cNvPr id="1708" name="Google Shape;1708;p78"/>
          <p:cNvSpPr txBox="1"/>
          <p:nvPr/>
        </p:nvSpPr>
        <p:spPr>
          <a:xfrm>
            <a:off x="6963932" y="1189192"/>
            <a:ext cx="14601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5 Extreme Impact</a:t>
            </a:r>
            <a:endParaRPr sz="1100">
              <a:solidFill>
                <a:schemeClr val="lt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pic>
        <p:nvPicPr>
          <p:cNvPr id="1713" name="Google Shape;1713;p79"/>
          <p:cNvPicPr preferRelativeResize="0"/>
          <p:nvPr/>
        </p:nvPicPr>
        <p:blipFill>
          <a:blip r:embed="rId3">
            <a:alphaModFix/>
          </a:blip>
          <a:stretch>
            <a:fillRect/>
          </a:stretch>
        </p:blipFill>
        <p:spPr>
          <a:xfrm>
            <a:off x="65375" y="706525"/>
            <a:ext cx="3903048" cy="3903048"/>
          </a:xfrm>
          <a:prstGeom prst="rect">
            <a:avLst/>
          </a:prstGeom>
          <a:noFill/>
          <a:ln>
            <a:noFill/>
          </a:ln>
        </p:spPr>
      </p:pic>
      <p:sp>
        <p:nvSpPr>
          <p:cNvPr id="1714" name="Google Shape;1714;p79"/>
          <p:cNvSpPr/>
          <p:nvPr/>
        </p:nvSpPr>
        <p:spPr>
          <a:xfrm rot="-444">
            <a:off x="708750" y="4385351"/>
            <a:ext cx="2323800" cy="4638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9"/>
          <p:cNvSpPr/>
          <p:nvPr/>
        </p:nvSpPr>
        <p:spPr>
          <a:xfrm>
            <a:off x="3924450" y="2753800"/>
            <a:ext cx="4497000" cy="5493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6" name="Google Shape;1716;p79"/>
          <p:cNvSpPr txBox="1"/>
          <p:nvPr>
            <p:ph type="title"/>
          </p:nvPr>
        </p:nvSpPr>
        <p:spPr>
          <a:xfrm>
            <a:off x="3965925" y="2303250"/>
            <a:ext cx="41601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Implementing changes</a:t>
            </a:r>
            <a:endParaRPr/>
          </a:p>
        </p:txBody>
      </p:sp>
      <p:sp>
        <p:nvSpPr>
          <p:cNvPr id="1717" name="Google Shape;1717;p79"/>
          <p:cNvSpPr txBox="1"/>
          <p:nvPr>
            <p:ph idx="2" type="title"/>
          </p:nvPr>
        </p:nvSpPr>
        <p:spPr>
          <a:xfrm>
            <a:off x="5419175" y="540000"/>
            <a:ext cx="2706600" cy="76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1718" name="Google Shape;1718;p79"/>
          <p:cNvSpPr txBox="1"/>
          <p:nvPr>
            <p:ph idx="1" type="subTitle"/>
          </p:nvPr>
        </p:nvSpPr>
        <p:spPr>
          <a:xfrm>
            <a:off x="5531975" y="3338700"/>
            <a:ext cx="2593800" cy="6135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Describe the topic of the section here</a:t>
            </a:r>
            <a:endParaRPr/>
          </a:p>
        </p:txBody>
      </p:sp>
      <p:pic>
        <p:nvPicPr>
          <p:cNvPr id="1719" name="Google Shape;1719;p79"/>
          <p:cNvPicPr preferRelativeResize="0"/>
          <p:nvPr/>
        </p:nvPicPr>
        <p:blipFill>
          <a:blip r:embed="rId4">
            <a:alphaModFix/>
          </a:blip>
          <a:stretch>
            <a:fillRect/>
          </a:stretch>
        </p:blipFill>
        <p:spPr>
          <a:xfrm>
            <a:off x="720000" y="652273"/>
            <a:ext cx="2593800" cy="4033250"/>
          </a:xfrm>
          <a:prstGeom prst="rect">
            <a:avLst/>
          </a:prstGeom>
          <a:noFill/>
          <a:ln>
            <a:noFill/>
          </a:ln>
          <a:effectLst>
            <a:outerShdw blurRad="57150" rotWithShape="0" algn="bl" dir="5400000" dist="19050">
              <a:srgbClr val="000000">
                <a:alpha val="16000"/>
              </a:srgbClr>
            </a:outerShdw>
          </a:effectLst>
        </p:spPr>
      </p:pic>
      <p:grpSp>
        <p:nvGrpSpPr>
          <p:cNvPr id="1720" name="Google Shape;1720;p79"/>
          <p:cNvGrpSpPr/>
          <p:nvPr/>
        </p:nvGrpSpPr>
        <p:grpSpPr>
          <a:xfrm>
            <a:off x="460850" y="353250"/>
            <a:ext cx="3507575" cy="2293425"/>
            <a:chOff x="460850" y="353250"/>
            <a:chExt cx="3507575" cy="2293425"/>
          </a:xfrm>
        </p:grpSpPr>
        <p:grpSp>
          <p:nvGrpSpPr>
            <p:cNvPr id="1721" name="Google Shape;1721;p79"/>
            <p:cNvGrpSpPr/>
            <p:nvPr/>
          </p:nvGrpSpPr>
          <p:grpSpPr>
            <a:xfrm flipH="1">
              <a:off x="460850" y="353250"/>
              <a:ext cx="3007325" cy="2293425"/>
              <a:chOff x="5568025" y="429450"/>
              <a:chExt cx="3007325" cy="2293425"/>
            </a:xfrm>
          </p:grpSpPr>
          <p:sp>
            <p:nvSpPr>
              <p:cNvPr id="1722" name="Google Shape;1722;p79"/>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9"/>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9"/>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9"/>
              <p:cNvSpPr/>
              <p:nvPr/>
            </p:nvSpPr>
            <p:spPr>
              <a:xfrm>
                <a:off x="5568025" y="1465613"/>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9"/>
              <p:cNvSpPr/>
              <p:nvPr/>
            </p:nvSpPr>
            <p:spPr>
              <a:xfrm>
                <a:off x="8424000" y="2572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9"/>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9"/>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9"/>
              <p:cNvSpPr/>
              <p:nvPr/>
            </p:nvSpPr>
            <p:spPr>
              <a:xfrm>
                <a:off x="7732675" y="10862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79"/>
            <p:cNvSpPr/>
            <p:nvPr/>
          </p:nvSpPr>
          <p:spPr>
            <a:xfrm flipH="1">
              <a:off x="3818125" y="8473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80"/>
          <p:cNvSpPr/>
          <p:nvPr/>
        </p:nvSpPr>
        <p:spPr>
          <a:xfrm>
            <a:off x="3295950" y="1371150"/>
            <a:ext cx="2552100" cy="415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6" name="Google Shape;1736;p80"/>
          <p:cNvSpPr/>
          <p:nvPr/>
        </p:nvSpPr>
        <p:spPr>
          <a:xfrm>
            <a:off x="5659475" y="2626500"/>
            <a:ext cx="2552100" cy="415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7" name="Google Shape;1737;p80"/>
          <p:cNvSpPr/>
          <p:nvPr/>
        </p:nvSpPr>
        <p:spPr>
          <a:xfrm>
            <a:off x="5217375" y="3881900"/>
            <a:ext cx="2552100" cy="415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8" name="Google Shape;1738;p80"/>
          <p:cNvSpPr/>
          <p:nvPr/>
        </p:nvSpPr>
        <p:spPr>
          <a:xfrm>
            <a:off x="1374525" y="3881900"/>
            <a:ext cx="2552100" cy="415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9" name="Google Shape;1739;p80"/>
          <p:cNvSpPr/>
          <p:nvPr/>
        </p:nvSpPr>
        <p:spPr>
          <a:xfrm>
            <a:off x="1024800" y="2626525"/>
            <a:ext cx="2552100" cy="415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0" name="Google Shape;1740;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and </a:t>
            </a:r>
            <a:r>
              <a:rPr lang="en">
                <a:solidFill>
                  <a:schemeClr val="lt2"/>
                </a:solidFill>
              </a:rPr>
              <a:t>strategy plan</a:t>
            </a:r>
            <a:endParaRPr>
              <a:solidFill>
                <a:schemeClr val="lt2"/>
              </a:solidFill>
            </a:endParaRPr>
          </a:p>
        </p:txBody>
      </p:sp>
      <p:sp>
        <p:nvSpPr>
          <p:cNvPr id="1741" name="Google Shape;1741;p80"/>
          <p:cNvSpPr/>
          <p:nvPr/>
        </p:nvSpPr>
        <p:spPr>
          <a:xfrm>
            <a:off x="3295950" y="1420950"/>
            <a:ext cx="2552100" cy="315600"/>
          </a:xfrm>
          <a:prstGeom prst="rect">
            <a:avLst/>
          </a:prstGeom>
          <a:noFill/>
          <a:ln>
            <a:noFill/>
          </a:ln>
        </p:spPr>
        <p:txBody>
          <a:bodyPr anchorCtr="0" anchor="ctr" bIns="91425" lIns="91425" spcFirstLastPara="1" rIns="91425" wrap="square" tIns="91425">
            <a:noAutofit/>
          </a:bodyPr>
          <a:lstStyle/>
          <a:p>
            <a:pPr indent="-317500" lvl="0" marL="457200" rtl="0" algn="ctr">
              <a:spcBef>
                <a:spcPts val="0"/>
              </a:spcBef>
              <a:spcAft>
                <a:spcPts val="0"/>
              </a:spcAft>
              <a:buClr>
                <a:schemeClr val="lt1"/>
              </a:buClr>
              <a:buSzPts val="1400"/>
              <a:buFont typeface="Inter"/>
              <a:buAutoNum type="arabicPeriod"/>
            </a:pPr>
            <a:r>
              <a:rPr lang="en">
                <a:solidFill>
                  <a:schemeClr val="lt1"/>
                </a:solidFill>
                <a:latin typeface="Inter"/>
                <a:ea typeface="Inter"/>
                <a:cs typeface="Inter"/>
                <a:sym typeface="Inter"/>
              </a:rPr>
              <a:t>Internal Analysis</a:t>
            </a:r>
            <a:endParaRPr>
              <a:solidFill>
                <a:schemeClr val="lt1"/>
              </a:solidFill>
              <a:latin typeface="Inter"/>
              <a:ea typeface="Inter"/>
              <a:cs typeface="Inter"/>
              <a:sym typeface="Inter"/>
            </a:endParaRPr>
          </a:p>
        </p:txBody>
      </p:sp>
      <p:sp>
        <p:nvSpPr>
          <p:cNvPr id="1742" name="Google Shape;1742;p80"/>
          <p:cNvSpPr/>
          <p:nvPr/>
        </p:nvSpPr>
        <p:spPr>
          <a:xfrm>
            <a:off x="5476025" y="2676325"/>
            <a:ext cx="27342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2. External Analysis</a:t>
            </a:r>
            <a:endParaRPr>
              <a:solidFill>
                <a:schemeClr val="lt1"/>
              </a:solidFill>
              <a:latin typeface="Inter"/>
              <a:ea typeface="Inter"/>
              <a:cs typeface="Inter"/>
              <a:sym typeface="Inter"/>
            </a:endParaRPr>
          </a:p>
        </p:txBody>
      </p:sp>
      <p:sp>
        <p:nvSpPr>
          <p:cNvPr id="1743" name="Google Shape;1743;p80"/>
          <p:cNvSpPr/>
          <p:nvPr/>
        </p:nvSpPr>
        <p:spPr>
          <a:xfrm>
            <a:off x="5217375" y="3931650"/>
            <a:ext cx="25521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3. Sales Strategy</a:t>
            </a:r>
            <a:endParaRPr>
              <a:solidFill>
                <a:schemeClr val="lt1"/>
              </a:solidFill>
              <a:latin typeface="Inter"/>
              <a:ea typeface="Inter"/>
              <a:cs typeface="Inter"/>
              <a:sym typeface="Inter"/>
            </a:endParaRPr>
          </a:p>
        </p:txBody>
      </p:sp>
      <p:sp>
        <p:nvSpPr>
          <p:cNvPr id="1744" name="Google Shape;1744;p80"/>
          <p:cNvSpPr/>
          <p:nvPr/>
        </p:nvSpPr>
        <p:spPr>
          <a:xfrm>
            <a:off x="1374525" y="3931650"/>
            <a:ext cx="25521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4. Sales Plan</a:t>
            </a:r>
            <a:endParaRPr>
              <a:solidFill>
                <a:schemeClr val="lt1"/>
              </a:solidFill>
              <a:latin typeface="Inter"/>
              <a:ea typeface="Inter"/>
              <a:cs typeface="Inter"/>
              <a:sym typeface="Inter"/>
            </a:endParaRPr>
          </a:p>
        </p:txBody>
      </p:sp>
      <p:sp>
        <p:nvSpPr>
          <p:cNvPr id="1745" name="Google Shape;1745;p80"/>
          <p:cNvSpPr/>
          <p:nvPr/>
        </p:nvSpPr>
        <p:spPr>
          <a:xfrm>
            <a:off x="933750" y="2676325"/>
            <a:ext cx="27342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5. Implementation</a:t>
            </a:r>
            <a:endParaRPr>
              <a:solidFill>
                <a:schemeClr val="lt1"/>
              </a:solidFill>
              <a:latin typeface="Inter"/>
              <a:ea typeface="Inter"/>
              <a:cs typeface="Inter"/>
              <a:sym typeface="Inter"/>
            </a:endParaRPr>
          </a:p>
        </p:txBody>
      </p:sp>
      <p:cxnSp>
        <p:nvCxnSpPr>
          <p:cNvPr id="1746" name="Google Shape;1746;p80"/>
          <p:cNvCxnSpPr/>
          <p:nvPr/>
        </p:nvCxnSpPr>
        <p:spPr>
          <a:xfrm rot="-5400000">
            <a:off x="2274450" y="1605000"/>
            <a:ext cx="1047900" cy="995100"/>
          </a:xfrm>
          <a:prstGeom prst="bentConnector3">
            <a:avLst>
              <a:gd fmla="val 100666" name="adj1"/>
            </a:avLst>
          </a:prstGeom>
          <a:noFill/>
          <a:ln cap="flat" cmpd="sng" w="19050">
            <a:solidFill>
              <a:schemeClr val="lt1"/>
            </a:solidFill>
            <a:prstDash val="dot"/>
            <a:round/>
            <a:headEnd len="med" w="med" type="none"/>
            <a:tailEnd len="med" w="med" type="oval"/>
          </a:ln>
        </p:spPr>
      </p:cxnSp>
      <p:cxnSp>
        <p:nvCxnSpPr>
          <p:cNvPr id="1747" name="Google Shape;1747;p80"/>
          <p:cNvCxnSpPr/>
          <p:nvPr/>
        </p:nvCxnSpPr>
        <p:spPr>
          <a:xfrm flipH="1" rot="-5400000">
            <a:off x="5821625" y="1605025"/>
            <a:ext cx="1047900" cy="995100"/>
          </a:xfrm>
          <a:prstGeom prst="bentConnector3">
            <a:avLst>
              <a:gd fmla="val -7" name="adj1"/>
            </a:avLst>
          </a:prstGeom>
          <a:noFill/>
          <a:ln cap="flat" cmpd="sng" w="19050">
            <a:solidFill>
              <a:schemeClr val="lt1"/>
            </a:solidFill>
            <a:prstDash val="dot"/>
            <a:round/>
            <a:headEnd len="med" w="med" type="none"/>
            <a:tailEnd len="med" w="med" type="oval"/>
          </a:ln>
        </p:spPr>
      </p:cxnSp>
      <p:cxnSp>
        <p:nvCxnSpPr>
          <p:cNvPr id="1748" name="Google Shape;1748;p80"/>
          <p:cNvCxnSpPr>
            <a:stCxn id="1742" idx="3"/>
            <a:endCxn id="1743" idx="3"/>
          </p:cNvCxnSpPr>
          <p:nvPr/>
        </p:nvCxnSpPr>
        <p:spPr>
          <a:xfrm flipH="1">
            <a:off x="7769525" y="2834125"/>
            <a:ext cx="440700" cy="1255200"/>
          </a:xfrm>
          <a:prstGeom prst="bentConnector3">
            <a:avLst>
              <a:gd fmla="val -54033" name="adj1"/>
            </a:avLst>
          </a:prstGeom>
          <a:noFill/>
          <a:ln cap="flat" cmpd="sng" w="19050">
            <a:solidFill>
              <a:schemeClr val="lt1"/>
            </a:solidFill>
            <a:prstDash val="dot"/>
            <a:round/>
            <a:headEnd len="med" w="med" type="none"/>
            <a:tailEnd len="med" w="med" type="oval"/>
          </a:ln>
        </p:spPr>
      </p:cxnSp>
      <p:cxnSp>
        <p:nvCxnSpPr>
          <p:cNvPr id="1749" name="Google Shape;1749;p80"/>
          <p:cNvCxnSpPr>
            <a:stCxn id="1744" idx="1"/>
            <a:endCxn id="1745" idx="1"/>
          </p:cNvCxnSpPr>
          <p:nvPr/>
        </p:nvCxnSpPr>
        <p:spPr>
          <a:xfrm rot="10800000">
            <a:off x="933825" y="2834250"/>
            <a:ext cx="440700" cy="1255200"/>
          </a:xfrm>
          <a:prstGeom prst="bentConnector3">
            <a:avLst>
              <a:gd fmla="val 154050" name="adj1"/>
            </a:avLst>
          </a:prstGeom>
          <a:noFill/>
          <a:ln cap="flat" cmpd="sng" w="19050">
            <a:solidFill>
              <a:schemeClr val="lt1"/>
            </a:solidFill>
            <a:prstDash val="dot"/>
            <a:round/>
            <a:headEnd len="med" w="med" type="none"/>
            <a:tailEnd len="med" w="med" type="oval"/>
          </a:ln>
        </p:spPr>
      </p:cxnSp>
      <p:cxnSp>
        <p:nvCxnSpPr>
          <p:cNvPr id="1750" name="Google Shape;1750;p80"/>
          <p:cNvCxnSpPr>
            <a:stCxn id="1743" idx="1"/>
            <a:endCxn id="1744" idx="3"/>
          </p:cNvCxnSpPr>
          <p:nvPr/>
        </p:nvCxnSpPr>
        <p:spPr>
          <a:xfrm rot="10800000">
            <a:off x="3926775" y="4089450"/>
            <a:ext cx="1290600" cy="0"/>
          </a:xfrm>
          <a:prstGeom prst="straightConnector1">
            <a:avLst/>
          </a:prstGeom>
          <a:noFill/>
          <a:ln cap="flat" cmpd="sng" w="19050">
            <a:solidFill>
              <a:schemeClr val="lt1"/>
            </a:solidFill>
            <a:prstDash val="dot"/>
            <a:round/>
            <a:headEnd len="med" w="med" type="none"/>
            <a:tailEnd len="med" w="med" type="oval"/>
          </a:ln>
        </p:spPr>
      </p:cxnSp>
      <p:sp>
        <p:nvSpPr>
          <p:cNvPr id="1751" name="Google Shape;1751;p80"/>
          <p:cNvSpPr txBox="1"/>
          <p:nvPr/>
        </p:nvSpPr>
        <p:spPr>
          <a:xfrm>
            <a:off x="3484475" y="2264431"/>
            <a:ext cx="2175000" cy="11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Candal"/>
                <a:ea typeface="Candal"/>
                <a:cs typeface="Candal"/>
                <a:sym typeface="Candal"/>
              </a:rPr>
              <a:t>S</a:t>
            </a:r>
            <a:r>
              <a:rPr b="1" lang="en" sz="2200">
                <a:solidFill>
                  <a:schemeClr val="lt1"/>
                </a:solidFill>
                <a:latin typeface="Candal"/>
                <a:ea typeface="Candal"/>
                <a:cs typeface="Candal"/>
                <a:sym typeface="Candal"/>
              </a:rPr>
              <a:t>ales and </a:t>
            </a:r>
            <a:r>
              <a:rPr b="1" lang="en" sz="2200">
                <a:solidFill>
                  <a:schemeClr val="lt2"/>
                </a:solidFill>
                <a:latin typeface="Candal"/>
                <a:ea typeface="Candal"/>
                <a:cs typeface="Candal"/>
                <a:sym typeface="Candal"/>
              </a:rPr>
              <a:t>strategy plan</a:t>
            </a:r>
            <a:endParaRPr b="1" sz="2200">
              <a:solidFill>
                <a:schemeClr val="lt2"/>
              </a:solidFill>
              <a:latin typeface="Candal"/>
              <a:ea typeface="Candal"/>
              <a:cs typeface="Candal"/>
              <a:sym typeface="Cand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p:nvPr/>
        </p:nvSpPr>
        <p:spPr>
          <a:xfrm rot="-398">
            <a:off x="5193025" y="4350707"/>
            <a:ext cx="2593800" cy="4467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p:nvPr/>
        </p:nvSpPr>
        <p:spPr>
          <a:xfrm>
            <a:off x="757200" y="2362050"/>
            <a:ext cx="3089400" cy="7242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36"/>
          <p:cNvPicPr preferRelativeResize="0"/>
          <p:nvPr/>
        </p:nvPicPr>
        <p:blipFill>
          <a:blip r:embed="rId3">
            <a:alphaModFix/>
          </a:blip>
          <a:stretch>
            <a:fillRect/>
          </a:stretch>
        </p:blipFill>
        <p:spPr>
          <a:xfrm>
            <a:off x="4094475" y="640225"/>
            <a:ext cx="4288348" cy="4288348"/>
          </a:xfrm>
          <a:prstGeom prst="rect">
            <a:avLst/>
          </a:prstGeom>
          <a:noFill/>
          <a:ln>
            <a:noFill/>
          </a:ln>
        </p:spPr>
      </p:pic>
      <p:sp>
        <p:nvSpPr>
          <p:cNvPr id="306" name="Google Shape;306;p36"/>
          <p:cNvSpPr txBox="1"/>
          <p:nvPr>
            <p:ph type="title"/>
          </p:nvPr>
        </p:nvSpPr>
        <p:spPr>
          <a:xfrm>
            <a:off x="948600" y="2303250"/>
            <a:ext cx="3089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A</a:t>
            </a:r>
            <a:endParaRPr/>
          </a:p>
        </p:txBody>
      </p:sp>
      <p:sp>
        <p:nvSpPr>
          <p:cNvPr id="307" name="Google Shape;307;p36"/>
          <p:cNvSpPr txBox="1"/>
          <p:nvPr>
            <p:ph idx="2" type="title"/>
          </p:nvPr>
        </p:nvSpPr>
        <p:spPr>
          <a:xfrm>
            <a:off x="948600" y="540000"/>
            <a:ext cx="2706600" cy="19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08" name="Google Shape;308;p36"/>
          <p:cNvSpPr txBox="1"/>
          <p:nvPr>
            <p:ph idx="1" type="subTitle"/>
          </p:nvPr>
        </p:nvSpPr>
        <p:spPr>
          <a:xfrm>
            <a:off x="964700" y="3262500"/>
            <a:ext cx="2593800" cy="613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Describe the topic of the section here</a:t>
            </a:r>
            <a:endParaRPr/>
          </a:p>
        </p:txBody>
      </p:sp>
      <p:pic>
        <p:nvPicPr>
          <p:cNvPr id="309" name="Google Shape;309;p36"/>
          <p:cNvPicPr preferRelativeResize="0"/>
          <p:nvPr/>
        </p:nvPicPr>
        <p:blipFill>
          <a:blip r:embed="rId4">
            <a:alphaModFix/>
          </a:blip>
          <a:stretch>
            <a:fillRect/>
          </a:stretch>
        </p:blipFill>
        <p:spPr>
          <a:xfrm>
            <a:off x="5458997" y="891125"/>
            <a:ext cx="2392501" cy="3871402"/>
          </a:xfrm>
          <a:prstGeom prst="rect">
            <a:avLst/>
          </a:prstGeom>
          <a:noFill/>
          <a:ln>
            <a:noFill/>
          </a:ln>
          <a:effectLst>
            <a:outerShdw blurRad="57150" rotWithShape="0" algn="bl" dir="5400000" dist="19050">
              <a:srgbClr val="000000">
                <a:alpha val="15000"/>
              </a:srgbClr>
            </a:outerShdw>
          </a:effectLst>
        </p:spPr>
      </p:pic>
      <p:grpSp>
        <p:nvGrpSpPr>
          <p:cNvPr id="310" name="Google Shape;310;p36"/>
          <p:cNvGrpSpPr/>
          <p:nvPr/>
        </p:nvGrpSpPr>
        <p:grpSpPr>
          <a:xfrm>
            <a:off x="3874175" y="375038"/>
            <a:ext cx="4623200" cy="2293425"/>
            <a:chOff x="3874175" y="375038"/>
            <a:chExt cx="4623200" cy="2293425"/>
          </a:xfrm>
        </p:grpSpPr>
        <p:grpSp>
          <p:nvGrpSpPr>
            <p:cNvPr id="311" name="Google Shape;311;p36"/>
            <p:cNvGrpSpPr/>
            <p:nvPr/>
          </p:nvGrpSpPr>
          <p:grpSpPr>
            <a:xfrm>
              <a:off x="4690925" y="375038"/>
              <a:ext cx="2818900" cy="2293425"/>
              <a:chOff x="5756450" y="429450"/>
              <a:chExt cx="2818900" cy="2293425"/>
            </a:xfrm>
          </p:grpSpPr>
          <p:sp>
            <p:nvSpPr>
              <p:cNvPr id="312" name="Google Shape;312;p36"/>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6127850" y="8632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5977550" y="71290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5756450" y="203850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8424000" y="2572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6160875" y="6023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7732675" y="10862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36"/>
            <p:cNvSpPr/>
            <p:nvPr/>
          </p:nvSpPr>
          <p:spPr>
            <a:xfrm>
              <a:off x="8347075" y="157796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3874175" y="121156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81"/>
          <p:cNvSpPr txBox="1"/>
          <p:nvPr>
            <p:ph type="ctrTitle"/>
          </p:nvPr>
        </p:nvSpPr>
        <p:spPr>
          <a:xfrm>
            <a:off x="720000" y="540000"/>
            <a:ext cx="4011600" cy="115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757" name="Google Shape;1757;p81"/>
          <p:cNvSpPr/>
          <p:nvPr/>
        </p:nvSpPr>
        <p:spPr>
          <a:xfrm rot="-398">
            <a:off x="5703925" y="4377619"/>
            <a:ext cx="2593800" cy="446700"/>
          </a:xfrm>
          <a:prstGeom prst="ellipse">
            <a:avLst/>
          </a:prstGeom>
          <a:solidFill>
            <a:srgbClr val="2C5166">
              <a:alpha val="5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8" name="Google Shape;1758;p81"/>
          <p:cNvPicPr preferRelativeResize="0"/>
          <p:nvPr/>
        </p:nvPicPr>
        <p:blipFill>
          <a:blip r:embed="rId3">
            <a:alphaModFix/>
          </a:blip>
          <a:stretch>
            <a:fillRect/>
          </a:stretch>
        </p:blipFill>
        <p:spPr>
          <a:xfrm>
            <a:off x="4880525" y="852400"/>
            <a:ext cx="3917798" cy="3917824"/>
          </a:xfrm>
          <a:prstGeom prst="rect">
            <a:avLst/>
          </a:prstGeom>
          <a:noFill/>
          <a:ln>
            <a:noFill/>
          </a:ln>
        </p:spPr>
      </p:pic>
      <p:sp>
        <p:nvSpPr>
          <p:cNvPr id="1759" name="Google Shape;1759;p81"/>
          <p:cNvSpPr/>
          <p:nvPr/>
        </p:nvSpPr>
        <p:spPr>
          <a:xfrm>
            <a:off x="647125" y="1650425"/>
            <a:ext cx="4438800" cy="4899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0" name="Google Shape;1760;p81"/>
          <p:cNvSpPr txBox="1"/>
          <p:nvPr>
            <p:ph idx="1" type="subTitle"/>
          </p:nvPr>
        </p:nvSpPr>
        <p:spPr>
          <a:xfrm>
            <a:off x="720000" y="2237275"/>
            <a:ext cx="4011600" cy="8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+34 654 321 321</a:t>
            </a:r>
            <a:endParaRPr/>
          </a:p>
          <a:p>
            <a:pPr indent="0" lvl="0" marL="0" rtl="0" algn="l">
              <a:spcBef>
                <a:spcPts val="0"/>
              </a:spcBef>
              <a:spcAft>
                <a:spcPts val="0"/>
              </a:spcAft>
              <a:buNone/>
            </a:pPr>
            <a:r>
              <a:rPr lang="en"/>
              <a:t>yourwebsite.com</a:t>
            </a:r>
            <a:endParaRPr/>
          </a:p>
        </p:txBody>
      </p:sp>
      <p:sp>
        <p:nvSpPr>
          <p:cNvPr id="1761" name="Google Shape;1761;p81"/>
          <p:cNvSpPr txBox="1"/>
          <p:nvPr>
            <p:ph idx="2" type="subTitle"/>
          </p:nvPr>
        </p:nvSpPr>
        <p:spPr>
          <a:xfrm>
            <a:off x="720000" y="1650425"/>
            <a:ext cx="42621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p:txBody>
      </p:sp>
      <p:sp>
        <p:nvSpPr>
          <p:cNvPr id="1762" name="Google Shape;1762;p81"/>
          <p:cNvSpPr/>
          <p:nvPr/>
        </p:nvSpPr>
        <p:spPr>
          <a:xfrm>
            <a:off x="791305" y="3243161"/>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81"/>
          <p:cNvGrpSpPr/>
          <p:nvPr/>
        </p:nvGrpSpPr>
        <p:grpSpPr>
          <a:xfrm>
            <a:off x="1240777" y="3243352"/>
            <a:ext cx="346056" cy="345674"/>
            <a:chOff x="3303268" y="3817349"/>
            <a:chExt cx="346056" cy="345674"/>
          </a:xfrm>
        </p:grpSpPr>
        <p:sp>
          <p:nvSpPr>
            <p:cNvPr id="1764" name="Google Shape;1764;p81"/>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81"/>
          <p:cNvGrpSpPr/>
          <p:nvPr/>
        </p:nvGrpSpPr>
        <p:grpSpPr>
          <a:xfrm>
            <a:off x="1689866" y="3243352"/>
            <a:ext cx="346056" cy="345674"/>
            <a:chOff x="3752358" y="3817349"/>
            <a:chExt cx="346056" cy="345674"/>
          </a:xfrm>
        </p:grpSpPr>
        <p:sp>
          <p:nvSpPr>
            <p:cNvPr id="1769" name="Google Shape;1769;p81"/>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81"/>
          <p:cNvGrpSpPr/>
          <p:nvPr/>
        </p:nvGrpSpPr>
        <p:grpSpPr>
          <a:xfrm>
            <a:off x="2138956" y="3243352"/>
            <a:ext cx="346024" cy="345674"/>
            <a:chOff x="4201447" y="3817349"/>
            <a:chExt cx="346024" cy="345674"/>
          </a:xfrm>
        </p:grpSpPr>
        <p:sp>
          <p:nvSpPr>
            <p:cNvPr id="1774" name="Google Shape;1774;p81"/>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1"/>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81"/>
          <p:cNvGrpSpPr/>
          <p:nvPr/>
        </p:nvGrpSpPr>
        <p:grpSpPr>
          <a:xfrm>
            <a:off x="2587989" y="3243352"/>
            <a:ext cx="346056" cy="345674"/>
            <a:chOff x="2238181" y="4120624"/>
            <a:chExt cx="346056" cy="345674"/>
          </a:xfrm>
        </p:grpSpPr>
        <p:grpSp>
          <p:nvGrpSpPr>
            <p:cNvPr id="1777" name="Google Shape;1777;p81"/>
            <p:cNvGrpSpPr/>
            <p:nvPr/>
          </p:nvGrpSpPr>
          <p:grpSpPr>
            <a:xfrm>
              <a:off x="2309155" y="4177413"/>
              <a:ext cx="203862" cy="231903"/>
              <a:chOff x="1512725" y="258500"/>
              <a:chExt cx="4570900" cy="5199625"/>
            </a:xfrm>
          </p:grpSpPr>
          <p:sp>
            <p:nvSpPr>
              <p:cNvPr id="1778" name="Google Shape;1778;p81"/>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1"/>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81"/>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81" name="Google Shape;1781;p81"/>
          <p:cNvPicPr preferRelativeResize="0"/>
          <p:nvPr/>
        </p:nvPicPr>
        <p:blipFill>
          <a:blip r:embed="rId4">
            <a:alphaModFix/>
          </a:blip>
          <a:stretch>
            <a:fillRect/>
          </a:stretch>
        </p:blipFill>
        <p:spPr>
          <a:xfrm>
            <a:off x="6228323" y="685177"/>
            <a:ext cx="1592161" cy="4063502"/>
          </a:xfrm>
          <a:prstGeom prst="rect">
            <a:avLst/>
          </a:prstGeom>
          <a:noFill/>
          <a:ln>
            <a:noFill/>
          </a:ln>
          <a:effectLst>
            <a:outerShdw blurRad="57150" rotWithShape="0" algn="bl" dir="5400000" dist="19050">
              <a:srgbClr val="000000">
                <a:alpha val="15000"/>
              </a:srgbClr>
            </a:outerShdw>
          </a:effectLst>
        </p:spPr>
      </p:pic>
      <p:grpSp>
        <p:nvGrpSpPr>
          <p:cNvPr id="1782" name="Google Shape;1782;p81"/>
          <p:cNvGrpSpPr/>
          <p:nvPr/>
        </p:nvGrpSpPr>
        <p:grpSpPr>
          <a:xfrm>
            <a:off x="5520450" y="395050"/>
            <a:ext cx="2815850" cy="2439750"/>
            <a:chOff x="5520450" y="395050"/>
            <a:chExt cx="2815850" cy="2439750"/>
          </a:xfrm>
        </p:grpSpPr>
        <p:grpSp>
          <p:nvGrpSpPr>
            <p:cNvPr id="1783" name="Google Shape;1783;p81"/>
            <p:cNvGrpSpPr/>
            <p:nvPr/>
          </p:nvGrpSpPr>
          <p:grpSpPr>
            <a:xfrm>
              <a:off x="5520450" y="395050"/>
              <a:ext cx="2815850" cy="2439750"/>
              <a:chOff x="4995725" y="375038"/>
              <a:chExt cx="2815850" cy="2439750"/>
            </a:xfrm>
          </p:grpSpPr>
          <p:grpSp>
            <p:nvGrpSpPr>
              <p:cNvPr id="1784" name="Google Shape;1784;p81"/>
              <p:cNvGrpSpPr/>
              <p:nvPr/>
            </p:nvGrpSpPr>
            <p:grpSpPr>
              <a:xfrm>
                <a:off x="4995725" y="375038"/>
                <a:ext cx="2514100" cy="2439750"/>
                <a:chOff x="6061250" y="429450"/>
                <a:chExt cx="2514100" cy="2439750"/>
              </a:xfrm>
            </p:grpSpPr>
            <p:sp>
              <p:nvSpPr>
                <p:cNvPr id="1785" name="Google Shape;1785;p81"/>
                <p:cNvSpPr/>
                <p:nvPr/>
              </p:nvSpPr>
              <p:spPr>
                <a:xfrm>
                  <a:off x="8245250" y="42945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1"/>
                <p:cNvSpPr/>
                <p:nvPr/>
              </p:nvSpPr>
              <p:spPr>
                <a:xfrm>
                  <a:off x="6061250" y="2648100"/>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1"/>
                <p:cNvSpPr/>
                <p:nvPr/>
              </p:nvSpPr>
              <p:spPr>
                <a:xfrm>
                  <a:off x="8424000" y="25725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1"/>
                <p:cNvSpPr/>
                <p:nvPr/>
              </p:nvSpPr>
              <p:spPr>
                <a:xfrm>
                  <a:off x="8425050" y="637750"/>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1"/>
                <p:cNvSpPr/>
                <p:nvPr/>
              </p:nvSpPr>
              <p:spPr>
                <a:xfrm>
                  <a:off x="7732675" y="108622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0" name="Google Shape;1790;p81"/>
              <p:cNvSpPr/>
              <p:nvPr/>
            </p:nvSpPr>
            <p:spPr>
              <a:xfrm>
                <a:off x="7661275" y="157796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1"/>
              <p:cNvSpPr/>
              <p:nvPr/>
            </p:nvSpPr>
            <p:spPr>
              <a:xfrm>
                <a:off x="5017175" y="906763"/>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81"/>
            <p:cNvSpPr/>
            <p:nvPr/>
          </p:nvSpPr>
          <p:spPr>
            <a:xfrm>
              <a:off x="5749600" y="2461975"/>
              <a:ext cx="150300" cy="1503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3" name="Google Shape;1793;p81"/>
          <p:cNvSpPr txBox="1"/>
          <p:nvPr/>
        </p:nvSpPr>
        <p:spPr>
          <a:xfrm>
            <a:off x="720000" y="4358150"/>
            <a:ext cx="3412800" cy="30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chemeClr val="dk1"/>
                </a:solidFill>
                <a:latin typeface="Inter"/>
                <a:ea typeface="Inter"/>
                <a:cs typeface="Inter"/>
                <a:sym typeface="Inter"/>
              </a:rPr>
              <a:t>Please keep this slide for attribution</a:t>
            </a:r>
            <a:endParaRPr b="1" sz="1000">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grpSp>
        <p:nvGrpSpPr>
          <p:cNvPr id="1798" name="Google Shape;1798;p82"/>
          <p:cNvGrpSpPr/>
          <p:nvPr/>
        </p:nvGrpSpPr>
        <p:grpSpPr>
          <a:xfrm>
            <a:off x="1441344" y="1490413"/>
            <a:ext cx="374749" cy="412341"/>
            <a:chOff x="1441349" y="1261813"/>
            <a:chExt cx="374749" cy="412341"/>
          </a:xfrm>
        </p:grpSpPr>
        <p:sp>
          <p:nvSpPr>
            <p:cNvPr id="1799" name="Google Shape;1799;p82"/>
            <p:cNvSpPr/>
            <p:nvPr/>
          </p:nvSpPr>
          <p:spPr>
            <a:xfrm>
              <a:off x="1777978" y="1553865"/>
              <a:ext cx="38121" cy="31532"/>
            </a:xfrm>
            <a:custGeom>
              <a:rect b="b" l="l" r="r" t="t"/>
              <a:pathLst>
                <a:path extrusionOk="0" h="1431" w="1730">
                  <a:moveTo>
                    <a:pt x="309" y="1"/>
                  </a:moveTo>
                  <a:cubicBezTo>
                    <a:pt x="230" y="1"/>
                    <a:pt x="153" y="36"/>
                    <a:pt x="98" y="106"/>
                  </a:cubicBezTo>
                  <a:cubicBezTo>
                    <a:pt x="1" y="218"/>
                    <a:pt x="29" y="399"/>
                    <a:pt x="140" y="483"/>
                  </a:cubicBezTo>
                  <a:lnTo>
                    <a:pt x="1241" y="1375"/>
                  </a:lnTo>
                  <a:cubicBezTo>
                    <a:pt x="1296" y="1416"/>
                    <a:pt x="1352" y="1431"/>
                    <a:pt x="1408" y="1431"/>
                  </a:cubicBezTo>
                  <a:cubicBezTo>
                    <a:pt x="1492" y="1431"/>
                    <a:pt x="1575" y="1403"/>
                    <a:pt x="1631" y="1333"/>
                  </a:cubicBezTo>
                  <a:cubicBezTo>
                    <a:pt x="1729" y="1208"/>
                    <a:pt x="1701" y="1041"/>
                    <a:pt x="1590" y="942"/>
                  </a:cubicBezTo>
                  <a:lnTo>
                    <a:pt x="488" y="65"/>
                  </a:lnTo>
                  <a:cubicBezTo>
                    <a:pt x="433" y="22"/>
                    <a:pt x="371" y="1"/>
                    <a:pt x="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2"/>
            <p:cNvSpPr/>
            <p:nvPr/>
          </p:nvSpPr>
          <p:spPr>
            <a:xfrm>
              <a:off x="1441349" y="1365642"/>
              <a:ext cx="330194" cy="230817"/>
            </a:xfrm>
            <a:custGeom>
              <a:rect b="b" l="l" r="r" t="t"/>
              <a:pathLst>
                <a:path extrusionOk="0" h="10475" w="14985">
                  <a:moveTo>
                    <a:pt x="6664" y="550"/>
                  </a:moveTo>
                  <a:cubicBezTo>
                    <a:pt x="6761" y="550"/>
                    <a:pt x="6859" y="578"/>
                    <a:pt x="6942" y="647"/>
                  </a:cubicBezTo>
                  <a:lnTo>
                    <a:pt x="7374" y="996"/>
                  </a:lnTo>
                  <a:lnTo>
                    <a:pt x="6803" y="1693"/>
                  </a:lnTo>
                  <a:lnTo>
                    <a:pt x="6370" y="1344"/>
                  </a:lnTo>
                  <a:cubicBezTo>
                    <a:pt x="6175" y="1192"/>
                    <a:pt x="6147" y="913"/>
                    <a:pt x="6301" y="718"/>
                  </a:cubicBezTo>
                  <a:cubicBezTo>
                    <a:pt x="6385" y="620"/>
                    <a:pt x="6482" y="564"/>
                    <a:pt x="6608" y="550"/>
                  </a:cubicBezTo>
                  <a:close/>
                  <a:moveTo>
                    <a:pt x="5757" y="1679"/>
                  </a:moveTo>
                  <a:cubicBezTo>
                    <a:pt x="5855" y="1679"/>
                    <a:pt x="5952" y="1707"/>
                    <a:pt x="6036" y="1777"/>
                  </a:cubicBezTo>
                  <a:lnTo>
                    <a:pt x="6454" y="2125"/>
                  </a:lnTo>
                  <a:lnTo>
                    <a:pt x="5896" y="2822"/>
                  </a:lnTo>
                  <a:lnTo>
                    <a:pt x="5465" y="2474"/>
                  </a:lnTo>
                  <a:cubicBezTo>
                    <a:pt x="5270" y="2320"/>
                    <a:pt x="5242" y="2041"/>
                    <a:pt x="5395" y="1846"/>
                  </a:cubicBezTo>
                  <a:cubicBezTo>
                    <a:pt x="5478" y="1749"/>
                    <a:pt x="5576" y="1693"/>
                    <a:pt x="5701" y="1679"/>
                  </a:cubicBezTo>
                  <a:close/>
                  <a:moveTo>
                    <a:pt x="4837" y="2808"/>
                  </a:moveTo>
                  <a:cubicBezTo>
                    <a:pt x="4949" y="2808"/>
                    <a:pt x="5047" y="2836"/>
                    <a:pt x="5130" y="2905"/>
                  </a:cubicBezTo>
                  <a:lnTo>
                    <a:pt x="5548" y="3254"/>
                  </a:lnTo>
                  <a:lnTo>
                    <a:pt x="4991" y="3951"/>
                  </a:lnTo>
                  <a:lnTo>
                    <a:pt x="4558" y="3602"/>
                  </a:lnTo>
                  <a:cubicBezTo>
                    <a:pt x="4475" y="3533"/>
                    <a:pt x="4406" y="3422"/>
                    <a:pt x="4391" y="3310"/>
                  </a:cubicBezTo>
                  <a:cubicBezTo>
                    <a:pt x="4378" y="3184"/>
                    <a:pt x="4419" y="3073"/>
                    <a:pt x="4489" y="2976"/>
                  </a:cubicBezTo>
                  <a:cubicBezTo>
                    <a:pt x="4586" y="2864"/>
                    <a:pt x="4712" y="2808"/>
                    <a:pt x="4837" y="2808"/>
                  </a:cubicBezTo>
                  <a:close/>
                  <a:moveTo>
                    <a:pt x="6664" y="0"/>
                  </a:moveTo>
                  <a:cubicBezTo>
                    <a:pt x="6627" y="0"/>
                    <a:pt x="6590" y="2"/>
                    <a:pt x="6552" y="6"/>
                  </a:cubicBezTo>
                  <a:cubicBezTo>
                    <a:pt x="6287" y="34"/>
                    <a:pt x="6050" y="160"/>
                    <a:pt x="5883" y="369"/>
                  </a:cubicBezTo>
                  <a:cubicBezTo>
                    <a:pt x="5701" y="592"/>
                    <a:pt x="5632" y="870"/>
                    <a:pt x="5673" y="1136"/>
                  </a:cubicBezTo>
                  <a:lnTo>
                    <a:pt x="5646" y="1136"/>
                  </a:lnTo>
                  <a:cubicBezTo>
                    <a:pt x="5381" y="1164"/>
                    <a:pt x="5144" y="1289"/>
                    <a:pt x="4976" y="1498"/>
                  </a:cubicBezTo>
                  <a:cubicBezTo>
                    <a:pt x="4796" y="1721"/>
                    <a:pt x="4726" y="2000"/>
                    <a:pt x="4768" y="2264"/>
                  </a:cubicBezTo>
                  <a:cubicBezTo>
                    <a:pt x="4503" y="2279"/>
                    <a:pt x="4238" y="2404"/>
                    <a:pt x="4071" y="2627"/>
                  </a:cubicBezTo>
                  <a:cubicBezTo>
                    <a:pt x="3932" y="2794"/>
                    <a:pt x="3848" y="3004"/>
                    <a:pt x="3848" y="3212"/>
                  </a:cubicBezTo>
                  <a:lnTo>
                    <a:pt x="3513" y="3533"/>
                  </a:lnTo>
                  <a:lnTo>
                    <a:pt x="3513" y="3547"/>
                  </a:lnTo>
                  <a:cubicBezTo>
                    <a:pt x="2858" y="4188"/>
                    <a:pt x="2454" y="5052"/>
                    <a:pt x="2384" y="5972"/>
                  </a:cubicBezTo>
                  <a:lnTo>
                    <a:pt x="2287" y="7310"/>
                  </a:lnTo>
                  <a:lnTo>
                    <a:pt x="98" y="10029"/>
                  </a:lnTo>
                  <a:cubicBezTo>
                    <a:pt x="1" y="10153"/>
                    <a:pt x="29" y="10321"/>
                    <a:pt x="140" y="10419"/>
                  </a:cubicBezTo>
                  <a:cubicBezTo>
                    <a:pt x="196" y="10460"/>
                    <a:pt x="252" y="10475"/>
                    <a:pt x="321" y="10475"/>
                  </a:cubicBezTo>
                  <a:cubicBezTo>
                    <a:pt x="391" y="10475"/>
                    <a:pt x="475" y="10447"/>
                    <a:pt x="531" y="10376"/>
                  </a:cubicBezTo>
                  <a:lnTo>
                    <a:pt x="2774" y="7589"/>
                  </a:lnTo>
                  <a:cubicBezTo>
                    <a:pt x="2802" y="7548"/>
                    <a:pt x="2830" y="7492"/>
                    <a:pt x="2830" y="7436"/>
                  </a:cubicBezTo>
                  <a:lnTo>
                    <a:pt x="2941" y="6014"/>
                  </a:lnTo>
                  <a:cubicBezTo>
                    <a:pt x="2997" y="5234"/>
                    <a:pt x="3332" y="4494"/>
                    <a:pt x="3889" y="3937"/>
                  </a:cubicBezTo>
                  <a:lnTo>
                    <a:pt x="4015" y="3812"/>
                  </a:lnTo>
                  <a:cubicBezTo>
                    <a:pt x="4071" y="3896"/>
                    <a:pt x="4140" y="3965"/>
                    <a:pt x="4224" y="4035"/>
                  </a:cubicBezTo>
                  <a:lnTo>
                    <a:pt x="4642" y="4383"/>
                  </a:lnTo>
                  <a:lnTo>
                    <a:pt x="4155" y="4996"/>
                  </a:lnTo>
                  <a:cubicBezTo>
                    <a:pt x="4057" y="5122"/>
                    <a:pt x="4071" y="5289"/>
                    <a:pt x="4196" y="5386"/>
                  </a:cubicBezTo>
                  <a:cubicBezTo>
                    <a:pt x="4238" y="5429"/>
                    <a:pt x="4307" y="5442"/>
                    <a:pt x="4363" y="5442"/>
                  </a:cubicBezTo>
                  <a:cubicBezTo>
                    <a:pt x="4447" y="5442"/>
                    <a:pt x="4517" y="5414"/>
                    <a:pt x="4573" y="5345"/>
                  </a:cubicBezTo>
                  <a:lnTo>
                    <a:pt x="8085" y="982"/>
                  </a:lnTo>
                  <a:cubicBezTo>
                    <a:pt x="8181" y="863"/>
                    <a:pt x="8326" y="798"/>
                    <a:pt x="8472" y="798"/>
                  </a:cubicBezTo>
                  <a:cubicBezTo>
                    <a:pt x="8582" y="798"/>
                    <a:pt x="8692" y="835"/>
                    <a:pt x="8782" y="913"/>
                  </a:cubicBezTo>
                  <a:cubicBezTo>
                    <a:pt x="8991" y="1080"/>
                    <a:pt x="9033" y="1387"/>
                    <a:pt x="8851" y="1610"/>
                  </a:cubicBezTo>
                  <a:lnTo>
                    <a:pt x="8824" y="1651"/>
                  </a:lnTo>
                  <a:cubicBezTo>
                    <a:pt x="8726" y="1762"/>
                    <a:pt x="8740" y="1930"/>
                    <a:pt x="8851" y="2028"/>
                  </a:cubicBezTo>
                  <a:cubicBezTo>
                    <a:pt x="8908" y="2072"/>
                    <a:pt x="8973" y="2093"/>
                    <a:pt x="9037" y="2093"/>
                  </a:cubicBezTo>
                  <a:cubicBezTo>
                    <a:pt x="9114" y="2093"/>
                    <a:pt x="9188" y="2061"/>
                    <a:pt x="9242" y="2000"/>
                  </a:cubicBezTo>
                  <a:lnTo>
                    <a:pt x="9284" y="1958"/>
                  </a:lnTo>
                  <a:cubicBezTo>
                    <a:pt x="9380" y="1830"/>
                    <a:pt x="9525" y="1766"/>
                    <a:pt x="9671" y="1766"/>
                  </a:cubicBezTo>
                  <a:cubicBezTo>
                    <a:pt x="9781" y="1766"/>
                    <a:pt x="9891" y="1802"/>
                    <a:pt x="9981" y="1874"/>
                  </a:cubicBezTo>
                  <a:cubicBezTo>
                    <a:pt x="10204" y="2041"/>
                    <a:pt x="10232" y="2362"/>
                    <a:pt x="10065" y="2571"/>
                  </a:cubicBezTo>
                  <a:lnTo>
                    <a:pt x="10022" y="2627"/>
                  </a:lnTo>
                  <a:cubicBezTo>
                    <a:pt x="9925" y="2753"/>
                    <a:pt x="9953" y="2920"/>
                    <a:pt x="10078" y="3017"/>
                  </a:cubicBezTo>
                  <a:cubicBezTo>
                    <a:pt x="10128" y="3050"/>
                    <a:pt x="10184" y="3066"/>
                    <a:pt x="10239" y="3066"/>
                  </a:cubicBezTo>
                  <a:cubicBezTo>
                    <a:pt x="10325" y="3066"/>
                    <a:pt x="10410" y="3029"/>
                    <a:pt x="10468" y="2961"/>
                  </a:cubicBezTo>
                  <a:lnTo>
                    <a:pt x="10496" y="2920"/>
                  </a:lnTo>
                  <a:cubicBezTo>
                    <a:pt x="10592" y="2800"/>
                    <a:pt x="10737" y="2735"/>
                    <a:pt x="10883" y="2735"/>
                  </a:cubicBezTo>
                  <a:cubicBezTo>
                    <a:pt x="10993" y="2735"/>
                    <a:pt x="11104" y="2772"/>
                    <a:pt x="11193" y="2850"/>
                  </a:cubicBezTo>
                  <a:cubicBezTo>
                    <a:pt x="11403" y="3017"/>
                    <a:pt x="11444" y="3324"/>
                    <a:pt x="11263" y="3547"/>
                  </a:cubicBezTo>
                  <a:cubicBezTo>
                    <a:pt x="11263" y="3547"/>
                    <a:pt x="11235" y="3589"/>
                    <a:pt x="11221" y="3602"/>
                  </a:cubicBezTo>
                  <a:cubicBezTo>
                    <a:pt x="11137" y="3728"/>
                    <a:pt x="11165" y="3896"/>
                    <a:pt x="11277" y="3993"/>
                  </a:cubicBezTo>
                  <a:cubicBezTo>
                    <a:pt x="11326" y="4026"/>
                    <a:pt x="11383" y="4041"/>
                    <a:pt x="11438" y="4041"/>
                  </a:cubicBezTo>
                  <a:cubicBezTo>
                    <a:pt x="11524" y="4041"/>
                    <a:pt x="11608" y="4004"/>
                    <a:pt x="11667" y="3937"/>
                  </a:cubicBezTo>
                  <a:lnTo>
                    <a:pt x="11695" y="3881"/>
                  </a:lnTo>
                  <a:cubicBezTo>
                    <a:pt x="11797" y="3763"/>
                    <a:pt x="11940" y="3703"/>
                    <a:pt x="12082" y="3703"/>
                  </a:cubicBezTo>
                  <a:cubicBezTo>
                    <a:pt x="12191" y="3703"/>
                    <a:pt x="12301" y="3739"/>
                    <a:pt x="12392" y="3812"/>
                  </a:cubicBezTo>
                  <a:cubicBezTo>
                    <a:pt x="12615" y="3979"/>
                    <a:pt x="12643" y="4299"/>
                    <a:pt x="12475" y="4509"/>
                  </a:cubicBezTo>
                  <a:lnTo>
                    <a:pt x="12169" y="4885"/>
                  </a:lnTo>
                  <a:lnTo>
                    <a:pt x="10886" y="3951"/>
                  </a:lnTo>
                  <a:cubicBezTo>
                    <a:pt x="10650" y="3784"/>
                    <a:pt x="10385" y="3700"/>
                    <a:pt x="10106" y="3700"/>
                  </a:cubicBezTo>
                  <a:lnTo>
                    <a:pt x="8587" y="3714"/>
                  </a:lnTo>
                  <a:cubicBezTo>
                    <a:pt x="8043" y="3714"/>
                    <a:pt x="7611" y="4160"/>
                    <a:pt x="7597" y="4690"/>
                  </a:cubicBezTo>
                  <a:cubicBezTo>
                    <a:pt x="7597" y="5163"/>
                    <a:pt x="7918" y="5568"/>
                    <a:pt x="8377" y="5680"/>
                  </a:cubicBezTo>
                  <a:lnTo>
                    <a:pt x="9827" y="6014"/>
                  </a:lnTo>
                  <a:lnTo>
                    <a:pt x="9827" y="6126"/>
                  </a:lnTo>
                  <a:cubicBezTo>
                    <a:pt x="9842" y="6585"/>
                    <a:pt x="9953" y="7018"/>
                    <a:pt x="10148" y="7422"/>
                  </a:cubicBezTo>
                  <a:cubicBezTo>
                    <a:pt x="10134" y="7436"/>
                    <a:pt x="10106" y="7449"/>
                    <a:pt x="10106" y="7464"/>
                  </a:cubicBezTo>
                  <a:lnTo>
                    <a:pt x="9396" y="8341"/>
                  </a:lnTo>
                  <a:cubicBezTo>
                    <a:pt x="9297" y="8453"/>
                    <a:pt x="9325" y="8635"/>
                    <a:pt x="9437" y="8732"/>
                  </a:cubicBezTo>
                  <a:cubicBezTo>
                    <a:pt x="9493" y="8760"/>
                    <a:pt x="9548" y="8787"/>
                    <a:pt x="9604" y="8787"/>
                  </a:cubicBezTo>
                  <a:cubicBezTo>
                    <a:pt x="9688" y="8787"/>
                    <a:pt x="9771" y="8746"/>
                    <a:pt x="9827" y="8676"/>
                  </a:cubicBezTo>
                  <a:lnTo>
                    <a:pt x="10440" y="7910"/>
                  </a:lnTo>
                  <a:cubicBezTo>
                    <a:pt x="10594" y="8118"/>
                    <a:pt x="10789" y="8314"/>
                    <a:pt x="10998" y="8481"/>
                  </a:cubicBezTo>
                  <a:lnTo>
                    <a:pt x="11193" y="8648"/>
                  </a:lnTo>
                  <a:cubicBezTo>
                    <a:pt x="11249" y="8690"/>
                    <a:pt x="11305" y="8704"/>
                    <a:pt x="11375" y="8704"/>
                  </a:cubicBezTo>
                  <a:cubicBezTo>
                    <a:pt x="11444" y="8704"/>
                    <a:pt x="11528" y="8676"/>
                    <a:pt x="11583" y="8607"/>
                  </a:cubicBezTo>
                  <a:cubicBezTo>
                    <a:pt x="11681" y="8495"/>
                    <a:pt x="11654" y="8314"/>
                    <a:pt x="11542" y="8217"/>
                  </a:cubicBezTo>
                  <a:lnTo>
                    <a:pt x="11332" y="8063"/>
                  </a:lnTo>
                  <a:cubicBezTo>
                    <a:pt x="10747" y="7589"/>
                    <a:pt x="10399" y="6878"/>
                    <a:pt x="10385" y="6126"/>
                  </a:cubicBezTo>
                  <a:lnTo>
                    <a:pt x="10371" y="5791"/>
                  </a:lnTo>
                  <a:cubicBezTo>
                    <a:pt x="10371" y="5665"/>
                    <a:pt x="10288" y="5554"/>
                    <a:pt x="10162" y="5526"/>
                  </a:cubicBezTo>
                  <a:lnTo>
                    <a:pt x="8489" y="5136"/>
                  </a:lnTo>
                  <a:cubicBezTo>
                    <a:pt x="8294" y="5094"/>
                    <a:pt x="8141" y="4913"/>
                    <a:pt x="8154" y="4704"/>
                  </a:cubicBezTo>
                  <a:cubicBezTo>
                    <a:pt x="8154" y="4453"/>
                    <a:pt x="8350" y="4258"/>
                    <a:pt x="8587" y="4258"/>
                  </a:cubicBezTo>
                  <a:lnTo>
                    <a:pt x="10106" y="4258"/>
                  </a:lnTo>
                  <a:cubicBezTo>
                    <a:pt x="10273" y="4258"/>
                    <a:pt x="10427" y="4299"/>
                    <a:pt x="10566" y="4397"/>
                  </a:cubicBezTo>
                  <a:lnTo>
                    <a:pt x="12462" y="5763"/>
                  </a:lnTo>
                  <a:cubicBezTo>
                    <a:pt x="12629" y="5888"/>
                    <a:pt x="12782" y="6056"/>
                    <a:pt x="12880" y="6251"/>
                  </a:cubicBezTo>
                  <a:lnTo>
                    <a:pt x="13591" y="7533"/>
                  </a:lnTo>
                  <a:cubicBezTo>
                    <a:pt x="13618" y="7575"/>
                    <a:pt x="13633" y="7603"/>
                    <a:pt x="13661" y="7617"/>
                  </a:cubicBezTo>
                  <a:lnTo>
                    <a:pt x="14510" y="8300"/>
                  </a:lnTo>
                  <a:cubicBezTo>
                    <a:pt x="14557" y="8341"/>
                    <a:pt x="14613" y="8359"/>
                    <a:pt x="14670" y="8359"/>
                  </a:cubicBezTo>
                  <a:cubicBezTo>
                    <a:pt x="14749" y="8359"/>
                    <a:pt x="14830" y="8323"/>
                    <a:pt x="14887" y="8258"/>
                  </a:cubicBezTo>
                  <a:cubicBezTo>
                    <a:pt x="14984" y="8133"/>
                    <a:pt x="14971" y="7966"/>
                    <a:pt x="14845" y="7868"/>
                  </a:cubicBezTo>
                  <a:lnTo>
                    <a:pt x="14051" y="7226"/>
                  </a:lnTo>
                  <a:lnTo>
                    <a:pt x="13367" y="5986"/>
                  </a:lnTo>
                  <a:cubicBezTo>
                    <a:pt x="13228" y="5721"/>
                    <a:pt x="13020" y="5498"/>
                    <a:pt x="12782" y="5317"/>
                  </a:cubicBezTo>
                  <a:lnTo>
                    <a:pt x="12615" y="5206"/>
                  </a:lnTo>
                  <a:lnTo>
                    <a:pt x="12894" y="4857"/>
                  </a:lnTo>
                  <a:cubicBezTo>
                    <a:pt x="13256" y="4411"/>
                    <a:pt x="13187" y="3742"/>
                    <a:pt x="12741" y="3379"/>
                  </a:cubicBezTo>
                  <a:cubicBezTo>
                    <a:pt x="12548" y="3233"/>
                    <a:pt x="12319" y="3159"/>
                    <a:pt x="12083" y="3159"/>
                  </a:cubicBezTo>
                  <a:cubicBezTo>
                    <a:pt x="12028" y="3159"/>
                    <a:pt x="11973" y="3163"/>
                    <a:pt x="11918" y="3171"/>
                  </a:cubicBezTo>
                  <a:cubicBezTo>
                    <a:pt x="11904" y="2878"/>
                    <a:pt x="11778" y="2613"/>
                    <a:pt x="11542" y="2418"/>
                  </a:cubicBezTo>
                  <a:cubicBezTo>
                    <a:pt x="11338" y="2259"/>
                    <a:pt x="11106" y="2183"/>
                    <a:pt x="10876" y="2183"/>
                  </a:cubicBezTo>
                  <a:cubicBezTo>
                    <a:pt x="10823" y="2183"/>
                    <a:pt x="10771" y="2187"/>
                    <a:pt x="10719" y="2195"/>
                  </a:cubicBezTo>
                  <a:cubicBezTo>
                    <a:pt x="10706" y="1916"/>
                    <a:pt x="10566" y="1638"/>
                    <a:pt x="10329" y="1442"/>
                  </a:cubicBezTo>
                  <a:cubicBezTo>
                    <a:pt x="10137" y="1295"/>
                    <a:pt x="9907" y="1221"/>
                    <a:pt x="9677" y="1221"/>
                  </a:cubicBezTo>
                  <a:cubicBezTo>
                    <a:pt x="9625" y="1221"/>
                    <a:pt x="9572" y="1225"/>
                    <a:pt x="9520" y="1233"/>
                  </a:cubicBezTo>
                  <a:cubicBezTo>
                    <a:pt x="9493" y="941"/>
                    <a:pt x="9368" y="675"/>
                    <a:pt x="9130" y="480"/>
                  </a:cubicBezTo>
                  <a:cubicBezTo>
                    <a:pt x="8935" y="323"/>
                    <a:pt x="8703" y="248"/>
                    <a:pt x="8472" y="248"/>
                  </a:cubicBezTo>
                  <a:cubicBezTo>
                    <a:pt x="8192" y="248"/>
                    <a:pt x="7915" y="358"/>
                    <a:pt x="7708" y="564"/>
                  </a:cubicBezTo>
                  <a:lnTo>
                    <a:pt x="7277" y="216"/>
                  </a:lnTo>
                  <a:cubicBezTo>
                    <a:pt x="7097" y="72"/>
                    <a:pt x="6887" y="0"/>
                    <a:pt x="66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2"/>
            <p:cNvSpPr/>
            <p:nvPr/>
          </p:nvSpPr>
          <p:spPr>
            <a:xfrm>
              <a:off x="1531957" y="1567307"/>
              <a:ext cx="210412" cy="106848"/>
            </a:xfrm>
            <a:custGeom>
              <a:rect b="b" l="l" r="r" t="t"/>
              <a:pathLst>
                <a:path extrusionOk="0" h="4849" w="9549">
                  <a:moveTo>
                    <a:pt x="4766" y="0"/>
                  </a:moveTo>
                  <a:cubicBezTo>
                    <a:pt x="4684" y="0"/>
                    <a:pt x="4600" y="32"/>
                    <a:pt x="4544" y="96"/>
                  </a:cubicBezTo>
                  <a:lnTo>
                    <a:pt x="4001" y="793"/>
                  </a:lnTo>
                  <a:cubicBezTo>
                    <a:pt x="3624" y="1252"/>
                    <a:pt x="3095" y="1559"/>
                    <a:pt x="2496" y="1643"/>
                  </a:cubicBezTo>
                  <a:cubicBezTo>
                    <a:pt x="2370" y="1657"/>
                    <a:pt x="2245" y="1726"/>
                    <a:pt x="2175" y="1824"/>
                  </a:cubicBezTo>
                  <a:lnTo>
                    <a:pt x="98" y="4402"/>
                  </a:lnTo>
                  <a:cubicBezTo>
                    <a:pt x="0" y="4528"/>
                    <a:pt x="28" y="4696"/>
                    <a:pt x="140" y="4793"/>
                  </a:cubicBezTo>
                  <a:cubicBezTo>
                    <a:pt x="195" y="4835"/>
                    <a:pt x="251" y="4848"/>
                    <a:pt x="307" y="4848"/>
                  </a:cubicBezTo>
                  <a:cubicBezTo>
                    <a:pt x="391" y="4848"/>
                    <a:pt x="474" y="4821"/>
                    <a:pt x="530" y="4751"/>
                  </a:cubicBezTo>
                  <a:lnTo>
                    <a:pt x="2593" y="2187"/>
                  </a:lnTo>
                  <a:cubicBezTo>
                    <a:pt x="3123" y="2103"/>
                    <a:pt x="3611" y="1894"/>
                    <a:pt x="4015" y="1559"/>
                  </a:cubicBezTo>
                  <a:lnTo>
                    <a:pt x="5033" y="2326"/>
                  </a:lnTo>
                  <a:cubicBezTo>
                    <a:pt x="5576" y="2730"/>
                    <a:pt x="6217" y="2967"/>
                    <a:pt x="6900" y="2981"/>
                  </a:cubicBezTo>
                  <a:lnTo>
                    <a:pt x="6914" y="2981"/>
                  </a:lnTo>
                  <a:lnTo>
                    <a:pt x="9060" y="4724"/>
                  </a:lnTo>
                  <a:cubicBezTo>
                    <a:pt x="9116" y="4765"/>
                    <a:pt x="9172" y="4779"/>
                    <a:pt x="9242" y="4779"/>
                  </a:cubicBezTo>
                  <a:cubicBezTo>
                    <a:pt x="9311" y="4779"/>
                    <a:pt x="9395" y="4737"/>
                    <a:pt x="9451" y="4681"/>
                  </a:cubicBezTo>
                  <a:cubicBezTo>
                    <a:pt x="9549" y="4556"/>
                    <a:pt x="9521" y="4389"/>
                    <a:pt x="9409" y="4291"/>
                  </a:cubicBezTo>
                  <a:lnTo>
                    <a:pt x="7179" y="2507"/>
                  </a:lnTo>
                  <a:cubicBezTo>
                    <a:pt x="7137" y="2466"/>
                    <a:pt x="7081" y="2438"/>
                    <a:pt x="7025" y="2438"/>
                  </a:cubicBezTo>
                  <a:lnTo>
                    <a:pt x="6914" y="2438"/>
                  </a:lnTo>
                  <a:cubicBezTo>
                    <a:pt x="6356" y="2423"/>
                    <a:pt x="5813" y="2228"/>
                    <a:pt x="5367" y="1894"/>
                  </a:cubicBezTo>
                  <a:lnTo>
                    <a:pt x="4405" y="1155"/>
                  </a:lnTo>
                  <a:lnTo>
                    <a:pt x="4419" y="1141"/>
                  </a:lnTo>
                  <a:lnTo>
                    <a:pt x="4977" y="444"/>
                  </a:lnTo>
                  <a:cubicBezTo>
                    <a:pt x="5074" y="332"/>
                    <a:pt x="5061" y="152"/>
                    <a:pt x="4935" y="54"/>
                  </a:cubicBezTo>
                  <a:cubicBezTo>
                    <a:pt x="4887" y="18"/>
                    <a:pt x="4827" y="0"/>
                    <a:pt x="4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2"/>
            <p:cNvSpPr/>
            <p:nvPr/>
          </p:nvSpPr>
          <p:spPr>
            <a:xfrm>
              <a:off x="1600750" y="1261813"/>
              <a:ext cx="51011" cy="53920"/>
            </a:xfrm>
            <a:custGeom>
              <a:rect b="b" l="l" r="r" t="t"/>
              <a:pathLst>
                <a:path extrusionOk="0" h="2447" w="2315">
                  <a:moveTo>
                    <a:pt x="1153" y="551"/>
                  </a:moveTo>
                  <a:cubicBezTo>
                    <a:pt x="1339" y="551"/>
                    <a:pt x="1527" y="579"/>
                    <a:pt x="1716" y="635"/>
                  </a:cubicBezTo>
                  <a:lnTo>
                    <a:pt x="1158" y="1806"/>
                  </a:lnTo>
                  <a:lnTo>
                    <a:pt x="600" y="635"/>
                  </a:lnTo>
                  <a:cubicBezTo>
                    <a:pt x="782" y="579"/>
                    <a:pt x="966" y="551"/>
                    <a:pt x="1153" y="551"/>
                  </a:cubicBezTo>
                  <a:close/>
                  <a:moveTo>
                    <a:pt x="1151" y="0"/>
                  </a:moveTo>
                  <a:cubicBezTo>
                    <a:pt x="879" y="0"/>
                    <a:pt x="607" y="49"/>
                    <a:pt x="335" y="146"/>
                  </a:cubicBezTo>
                  <a:cubicBezTo>
                    <a:pt x="210" y="189"/>
                    <a:pt x="112" y="286"/>
                    <a:pt x="56" y="412"/>
                  </a:cubicBezTo>
                  <a:cubicBezTo>
                    <a:pt x="1" y="537"/>
                    <a:pt x="15" y="676"/>
                    <a:pt x="71" y="802"/>
                  </a:cubicBezTo>
                  <a:lnTo>
                    <a:pt x="725" y="2168"/>
                  </a:lnTo>
                  <a:cubicBezTo>
                    <a:pt x="809" y="2335"/>
                    <a:pt x="976" y="2447"/>
                    <a:pt x="1158" y="2447"/>
                  </a:cubicBezTo>
                  <a:cubicBezTo>
                    <a:pt x="1339" y="2447"/>
                    <a:pt x="1506" y="2335"/>
                    <a:pt x="1590" y="2168"/>
                  </a:cubicBezTo>
                  <a:lnTo>
                    <a:pt x="2245" y="802"/>
                  </a:lnTo>
                  <a:cubicBezTo>
                    <a:pt x="2301" y="676"/>
                    <a:pt x="2314" y="537"/>
                    <a:pt x="2259" y="412"/>
                  </a:cubicBezTo>
                  <a:cubicBezTo>
                    <a:pt x="2203" y="286"/>
                    <a:pt x="2106" y="189"/>
                    <a:pt x="1966" y="146"/>
                  </a:cubicBezTo>
                  <a:cubicBezTo>
                    <a:pt x="1694" y="49"/>
                    <a:pt x="1423" y="0"/>
                    <a:pt x="1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2"/>
            <p:cNvSpPr/>
            <p:nvPr/>
          </p:nvSpPr>
          <p:spPr>
            <a:xfrm>
              <a:off x="1694443" y="1290812"/>
              <a:ext cx="52531" cy="53479"/>
            </a:xfrm>
            <a:custGeom>
              <a:rect b="b" l="l" r="r" t="t"/>
              <a:pathLst>
                <a:path extrusionOk="0" h="2427" w="2384">
                  <a:moveTo>
                    <a:pt x="920" y="573"/>
                  </a:moveTo>
                  <a:cubicBezTo>
                    <a:pt x="1283" y="726"/>
                    <a:pt x="1561" y="964"/>
                    <a:pt x="1784" y="1298"/>
                  </a:cubicBezTo>
                  <a:lnTo>
                    <a:pt x="614" y="1828"/>
                  </a:lnTo>
                  <a:lnTo>
                    <a:pt x="614" y="1828"/>
                  </a:lnTo>
                  <a:lnTo>
                    <a:pt x="920" y="573"/>
                  </a:lnTo>
                  <a:close/>
                  <a:moveTo>
                    <a:pt x="871" y="1"/>
                  </a:moveTo>
                  <a:cubicBezTo>
                    <a:pt x="794" y="1"/>
                    <a:pt x="718" y="18"/>
                    <a:pt x="655" y="57"/>
                  </a:cubicBezTo>
                  <a:cubicBezTo>
                    <a:pt x="530" y="113"/>
                    <a:pt x="446" y="224"/>
                    <a:pt x="404" y="364"/>
                  </a:cubicBezTo>
                  <a:lnTo>
                    <a:pt x="42" y="1828"/>
                  </a:lnTo>
                  <a:cubicBezTo>
                    <a:pt x="0" y="2008"/>
                    <a:pt x="56" y="2204"/>
                    <a:pt x="195" y="2315"/>
                  </a:cubicBezTo>
                  <a:cubicBezTo>
                    <a:pt x="292" y="2399"/>
                    <a:pt x="391" y="2427"/>
                    <a:pt x="502" y="2427"/>
                  </a:cubicBezTo>
                  <a:cubicBezTo>
                    <a:pt x="571" y="2427"/>
                    <a:pt x="642" y="2413"/>
                    <a:pt x="711" y="2385"/>
                  </a:cubicBezTo>
                  <a:lnTo>
                    <a:pt x="2077" y="1757"/>
                  </a:lnTo>
                  <a:cubicBezTo>
                    <a:pt x="2203" y="1702"/>
                    <a:pt x="2300" y="1590"/>
                    <a:pt x="2342" y="1465"/>
                  </a:cubicBezTo>
                  <a:cubicBezTo>
                    <a:pt x="2383" y="1339"/>
                    <a:pt x="2370" y="1187"/>
                    <a:pt x="2300" y="1075"/>
                  </a:cubicBezTo>
                  <a:cubicBezTo>
                    <a:pt x="1993" y="573"/>
                    <a:pt x="1575" y="224"/>
                    <a:pt x="1045" y="29"/>
                  </a:cubicBezTo>
                  <a:cubicBezTo>
                    <a:pt x="991" y="11"/>
                    <a:pt x="931" y="1"/>
                    <a:pt x="8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2"/>
            <p:cNvSpPr/>
            <p:nvPr/>
          </p:nvSpPr>
          <p:spPr>
            <a:xfrm>
              <a:off x="1505537" y="1290812"/>
              <a:ext cx="52553" cy="53479"/>
            </a:xfrm>
            <a:custGeom>
              <a:rect b="b" l="l" r="r" t="t"/>
              <a:pathLst>
                <a:path extrusionOk="0" h="2427" w="2385">
                  <a:moveTo>
                    <a:pt x="1465" y="573"/>
                  </a:moveTo>
                  <a:lnTo>
                    <a:pt x="1771" y="1828"/>
                  </a:lnTo>
                  <a:lnTo>
                    <a:pt x="600" y="1298"/>
                  </a:lnTo>
                  <a:cubicBezTo>
                    <a:pt x="823" y="964"/>
                    <a:pt x="1102" y="726"/>
                    <a:pt x="1465" y="573"/>
                  </a:cubicBezTo>
                  <a:close/>
                  <a:moveTo>
                    <a:pt x="1513" y="1"/>
                  </a:moveTo>
                  <a:cubicBezTo>
                    <a:pt x="1454" y="1"/>
                    <a:pt x="1394" y="11"/>
                    <a:pt x="1339" y="29"/>
                  </a:cubicBezTo>
                  <a:cubicBezTo>
                    <a:pt x="809" y="224"/>
                    <a:pt x="391" y="573"/>
                    <a:pt x="84" y="1075"/>
                  </a:cubicBezTo>
                  <a:cubicBezTo>
                    <a:pt x="15" y="1187"/>
                    <a:pt x="1" y="1339"/>
                    <a:pt x="43" y="1465"/>
                  </a:cubicBezTo>
                  <a:cubicBezTo>
                    <a:pt x="84" y="1590"/>
                    <a:pt x="182" y="1702"/>
                    <a:pt x="307" y="1757"/>
                  </a:cubicBezTo>
                  <a:lnTo>
                    <a:pt x="1673" y="2385"/>
                  </a:lnTo>
                  <a:cubicBezTo>
                    <a:pt x="1743" y="2413"/>
                    <a:pt x="1813" y="2427"/>
                    <a:pt x="1883" y="2427"/>
                  </a:cubicBezTo>
                  <a:cubicBezTo>
                    <a:pt x="1994" y="2427"/>
                    <a:pt x="2091" y="2399"/>
                    <a:pt x="2189" y="2315"/>
                  </a:cubicBezTo>
                  <a:cubicBezTo>
                    <a:pt x="2329" y="2204"/>
                    <a:pt x="2385" y="2008"/>
                    <a:pt x="2342" y="1828"/>
                  </a:cubicBezTo>
                  <a:lnTo>
                    <a:pt x="1980" y="364"/>
                  </a:lnTo>
                  <a:cubicBezTo>
                    <a:pt x="1939" y="224"/>
                    <a:pt x="1855" y="113"/>
                    <a:pt x="1729" y="57"/>
                  </a:cubicBezTo>
                  <a:cubicBezTo>
                    <a:pt x="1666" y="18"/>
                    <a:pt x="1590" y="1"/>
                    <a:pt x="1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82"/>
          <p:cNvGrpSpPr/>
          <p:nvPr/>
        </p:nvGrpSpPr>
        <p:grpSpPr>
          <a:xfrm>
            <a:off x="2076195" y="1509231"/>
            <a:ext cx="412517" cy="374793"/>
            <a:chOff x="2076199" y="1280631"/>
            <a:chExt cx="412517" cy="374793"/>
          </a:xfrm>
        </p:grpSpPr>
        <p:sp>
          <p:nvSpPr>
            <p:cNvPr id="1806" name="Google Shape;1806;p82"/>
            <p:cNvSpPr/>
            <p:nvPr/>
          </p:nvSpPr>
          <p:spPr>
            <a:xfrm>
              <a:off x="2076199" y="1342748"/>
              <a:ext cx="412517" cy="312677"/>
            </a:xfrm>
            <a:custGeom>
              <a:rect b="b" l="l" r="r" t="t"/>
              <a:pathLst>
                <a:path extrusionOk="0" h="14190" w="18721">
                  <a:moveTo>
                    <a:pt x="2524" y="0"/>
                  </a:moveTo>
                  <a:cubicBezTo>
                    <a:pt x="1548" y="0"/>
                    <a:pt x="740" y="809"/>
                    <a:pt x="740" y="1798"/>
                  </a:cubicBezTo>
                  <a:lnTo>
                    <a:pt x="740" y="11471"/>
                  </a:lnTo>
                  <a:lnTo>
                    <a:pt x="433" y="11471"/>
                  </a:lnTo>
                  <a:cubicBezTo>
                    <a:pt x="196" y="11471"/>
                    <a:pt x="0" y="11666"/>
                    <a:pt x="0" y="11904"/>
                  </a:cubicBezTo>
                  <a:lnTo>
                    <a:pt x="0" y="12322"/>
                  </a:lnTo>
                  <a:cubicBezTo>
                    <a:pt x="0" y="13353"/>
                    <a:pt x="851" y="14190"/>
                    <a:pt x="1883" y="14190"/>
                  </a:cubicBezTo>
                  <a:lnTo>
                    <a:pt x="16853" y="14190"/>
                  </a:lnTo>
                  <a:cubicBezTo>
                    <a:pt x="17884" y="14190"/>
                    <a:pt x="18721" y="13353"/>
                    <a:pt x="18721" y="12322"/>
                  </a:cubicBezTo>
                  <a:lnTo>
                    <a:pt x="18721" y="11904"/>
                  </a:lnTo>
                  <a:cubicBezTo>
                    <a:pt x="18721" y="11666"/>
                    <a:pt x="18525" y="11471"/>
                    <a:pt x="18288" y="11471"/>
                  </a:cubicBezTo>
                  <a:lnTo>
                    <a:pt x="17996" y="11471"/>
                  </a:lnTo>
                  <a:lnTo>
                    <a:pt x="17996" y="1798"/>
                  </a:lnTo>
                  <a:cubicBezTo>
                    <a:pt x="17996" y="809"/>
                    <a:pt x="17187" y="0"/>
                    <a:pt x="16197" y="0"/>
                  </a:cubicBezTo>
                  <a:lnTo>
                    <a:pt x="15221" y="0"/>
                  </a:lnTo>
                  <a:cubicBezTo>
                    <a:pt x="15069" y="0"/>
                    <a:pt x="14957" y="125"/>
                    <a:pt x="14957" y="279"/>
                  </a:cubicBezTo>
                  <a:cubicBezTo>
                    <a:pt x="14957" y="419"/>
                    <a:pt x="15069" y="543"/>
                    <a:pt x="15221" y="543"/>
                  </a:cubicBezTo>
                  <a:lnTo>
                    <a:pt x="16197" y="543"/>
                  </a:lnTo>
                  <a:cubicBezTo>
                    <a:pt x="16881" y="543"/>
                    <a:pt x="17438" y="1101"/>
                    <a:pt x="17438" y="1798"/>
                  </a:cubicBezTo>
                  <a:lnTo>
                    <a:pt x="17438" y="11471"/>
                  </a:lnTo>
                  <a:lnTo>
                    <a:pt x="11305" y="11471"/>
                  </a:lnTo>
                  <a:cubicBezTo>
                    <a:pt x="11123" y="11471"/>
                    <a:pt x="10943" y="11555"/>
                    <a:pt x="10845" y="11722"/>
                  </a:cubicBezTo>
                  <a:lnTo>
                    <a:pt x="10761" y="11834"/>
                  </a:lnTo>
                  <a:cubicBezTo>
                    <a:pt x="10677" y="11945"/>
                    <a:pt x="10553" y="12015"/>
                    <a:pt x="10413" y="12015"/>
                  </a:cubicBezTo>
                  <a:lnTo>
                    <a:pt x="8280" y="12015"/>
                  </a:lnTo>
                  <a:cubicBezTo>
                    <a:pt x="8141" y="12015"/>
                    <a:pt x="8016" y="11945"/>
                    <a:pt x="7932" y="11834"/>
                  </a:cubicBezTo>
                  <a:lnTo>
                    <a:pt x="7848" y="11722"/>
                  </a:lnTo>
                  <a:cubicBezTo>
                    <a:pt x="7750" y="11555"/>
                    <a:pt x="7570" y="11471"/>
                    <a:pt x="7388" y="11471"/>
                  </a:cubicBezTo>
                  <a:lnTo>
                    <a:pt x="4461" y="11471"/>
                  </a:lnTo>
                  <a:cubicBezTo>
                    <a:pt x="4308" y="11471"/>
                    <a:pt x="4182" y="11597"/>
                    <a:pt x="4182" y="11750"/>
                  </a:cubicBezTo>
                  <a:cubicBezTo>
                    <a:pt x="4182" y="11889"/>
                    <a:pt x="4308" y="12015"/>
                    <a:pt x="4461" y="12015"/>
                  </a:cubicBezTo>
                  <a:lnTo>
                    <a:pt x="7388" y="12015"/>
                  </a:lnTo>
                  <a:cubicBezTo>
                    <a:pt x="7388" y="12015"/>
                    <a:pt x="7402" y="12015"/>
                    <a:pt x="7402" y="12029"/>
                  </a:cubicBezTo>
                  <a:lnTo>
                    <a:pt x="7486" y="12140"/>
                  </a:lnTo>
                  <a:cubicBezTo>
                    <a:pt x="7667" y="12406"/>
                    <a:pt x="7960" y="12573"/>
                    <a:pt x="8280" y="12573"/>
                  </a:cubicBezTo>
                  <a:lnTo>
                    <a:pt x="10413" y="12573"/>
                  </a:lnTo>
                  <a:cubicBezTo>
                    <a:pt x="10733" y="12573"/>
                    <a:pt x="11026" y="12406"/>
                    <a:pt x="11207" y="12140"/>
                  </a:cubicBezTo>
                  <a:lnTo>
                    <a:pt x="11291" y="12029"/>
                  </a:lnTo>
                  <a:cubicBezTo>
                    <a:pt x="11291" y="12015"/>
                    <a:pt x="11305" y="12015"/>
                    <a:pt x="11305" y="12015"/>
                  </a:cubicBezTo>
                  <a:lnTo>
                    <a:pt x="18176" y="12015"/>
                  </a:lnTo>
                  <a:lnTo>
                    <a:pt x="18176" y="12322"/>
                  </a:lnTo>
                  <a:cubicBezTo>
                    <a:pt x="18176" y="13047"/>
                    <a:pt x="17578" y="13646"/>
                    <a:pt x="16853" y="13646"/>
                  </a:cubicBezTo>
                  <a:lnTo>
                    <a:pt x="1883" y="13646"/>
                  </a:lnTo>
                  <a:cubicBezTo>
                    <a:pt x="1158" y="13646"/>
                    <a:pt x="558" y="13047"/>
                    <a:pt x="558" y="12322"/>
                  </a:cubicBezTo>
                  <a:lnTo>
                    <a:pt x="558" y="12015"/>
                  </a:lnTo>
                  <a:lnTo>
                    <a:pt x="3290" y="12015"/>
                  </a:lnTo>
                  <a:cubicBezTo>
                    <a:pt x="3444" y="12015"/>
                    <a:pt x="3569" y="11889"/>
                    <a:pt x="3569" y="11750"/>
                  </a:cubicBezTo>
                  <a:cubicBezTo>
                    <a:pt x="3569" y="11597"/>
                    <a:pt x="3444" y="11471"/>
                    <a:pt x="3290" y="11471"/>
                  </a:cubicBezTo>
                  <a:lnTo>
                    <a:pt x="1283" y="11471"/>
                  </a:lnTo>
                  <a:lnTo>
                    <a:pt x="1283" y="1798"/>
                  </a:lnTo>
                  <a:cubicBezTo>
                    <a:pt x="1283" y="1101"/>
                    <a:pt x="1840" y="543"/>
                    <a:pt x="2524" y="543"/>
                  </a:cubicBezTo>
                  <a:lnTo>
                    <a:pt x="3346" y="543"/>
                  </a:lnTo>
                  <a:cubicBezTo>
                    <a:pt x="3485" y="543"/>
                    <a:pt x="3611" y="419"/>
                    <a:pt x="3611" y="279"/>
                  </a:cubicBezTo>
                  <a:cubicBezTo>
                    <a:pt x="3611" y="125"/>
                    <a:pt x="3485" y="0"/>
                    <a:pt x="3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2"/>
            <p:cNvSpPr/>
            <p:nvPr/>
          </p:nvSpPr>
          <p:spPr>
            <a:xfrm>
              <a:off x="2118286" y="1368551"/>
              <a:ext cx="328652" cy="213167"/>
            </a:xfrm>
            <a:custGeom>
              <a:rect b="b" l="l" r="r" t="t"/>
              <a:pathLst>
                <a:path extrusionOk="0" h="9674" w="14915">
                  <a:moveTo>
                    <a:pt x="614" y="0"/>
                  </a:moveTo>
                  <a:cubicBezTo>
                    <a:pt x="279" y="0"/>
                    <a:pt x="1" y="279"/>
                    <a:pt x="1" y="627"/>
                  </a:cubicBezTo>
                  <a:lnTo>
                    <a:pt x="1" y="9395"/>
                  </a:lnTo>
                  <a:cubicBezTo>
                    <a:pt x="1" y="9548"/>
                    <a:pt x="125" y="9674"/>
                    <a:pt x="279" y="9674"/>
                  </a:cubicBezTo>
                  <a:lnTo>
                    <a:pt x="14636" y="9674"/>
                  </a:lnTo>
                  <a:cubicBezTo>
                    <a:pt x="14789" y="9674"/>
                    <a:pt x="14915" y="9548"/>
                    <a:pt x="14915" y="9395"/>
                  </a:cubicBezTo>
                  <a:lnTo>
                    <a:pt x="14915" y="7081"/>
                  </a:lnTo>
                  <a:cubicBezTo>
                    <a:pt x="14915" y="6927"/>
                    <a:pt x="14789" y="6802"/>
                    <a:pt x="14636" y="6802"/>
                  </a:cubicBezTo>
                  <a:cubicBezTo>
                    <a:pt x="14482" y="6802"/>
                    <a:pt x="14357" y="6927"/>
                    <a:pt x="14357" y="7081"/>
                  </a:cubicBezTo>
                  <a:lnTo>
                    <a:pt x="14357" y="9129"/>
                  </a:lnTo>
                  <a:lnTo>
                    <a:pt x="544" y="9129"/>
                  </a:lnTo>
                  <a:lnTo>
                    <a:pt x="544" y="627"/>
                  </a:lnTo>
                  <a:cubicBezTo>
                    <a:pt x="544" y="586"/>
                    <a:pt x="586" y="543"/>
                    <a:pt x="614" y="543"/>
                  </a:cubicBezTo>
                  <a:lnTo>
                    <a:pt x="2384" y="543"/>
                  </a:lnTo>
                  <a:cubicBezTo>
                    <a:pt x="2537" y="543"/>
                    <a:pt x="2662" y="432"/>
                    <a:pt x="2662" y="279"/>
                  </a:cubicBezTo>
                  <a:cubicBezTo>
                    <a:pt x="2662" y="125"/>
                    <a:pt x="2537" y="0"/>
                    <a:pt x="23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2"/>
            <p:cNvSpPr/>
            <p:nvPr/>
          </p:nvSpPr>
          <p:spPr>
            <a:xfrm>
              <a:off x="2407606" y="1368551"/>
              <a:ext cx="39332" cy="136375"/>
            </a:xfrm>
            <a:custGeom>
              <a:rect b="b" l="l" r="r" t="t"/>
              <a:pathLst>
                <a:path extrusionOk="0" h="6189" w="1785">
                  <a:moveTo>
                    <a:pt x="265" y="0"/>
                  </a:moveTo>
                  <a:cubicBezTo>
                    <a:pt x="112" y="0"/>
                    <a:pt x="1" y="125"/>
                    <a:pt x="1" y="279"/>
                  </a:cubicBezTo>
                  <a:cubicBezTo>
                    <a:pt x="1" y="432"/>
                    <a:pt x="112" y="543"/>
                    <a:pt x="265" y="543"/>
                  </a:cubicBezTo>
                  <a:lnTo>
                    <a:pt x="1157" y="543"/>
                  </a:lnTo>
                  <a:cubicBezTo>
                    <a:pt x="1199" y="543"/>
                    <a:pt x="1227" y="586"/>
                    <a:pt x="1227" y="627"/>
                  </a:cubicBezTo>
                  <a:lnTo>
                    <a:pt x="1227" y="5910"/>
                  </a:lnTo>
                  <a:cubicBezTo>
                    <a:pt x="1227" y="6063"/>
                    <a:pt x="1352" y="6189"/>
                    <a:pt x="1506" y="6189"/>
                  </a:cubicBezTo>
                  <a:cubicBezTo>
                    <a:pt x="1659" y="6189"/>
                    <a:pt x="1785" y="6063"/>
                    <a:pt x="1785" y="5910"/>
                  </a:cubicBezTo>
                  <a:lnTo>
                    <a:pt x="1785" y="627"/>
                  </a:lnTo>
                  <a:cubicBezTo>
                    <a:pt x="1785" y="279"/>
                    <a:pt x="1506" y="0"/>
                    <a:pt x="11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2"/>
            <p:cNvSpPr/>
            <p:nvPr/>
          </p:nvSpPr>
          <p:spPr>
            <a:xfrm>
              <a:off x="2170179" y="1280631"/>
              <a:ext cx="239917" cy="232579"/>
            </a:xfrm>
            <a:custGeom>
              <a:rect b="b" l="l" r="r" t="t"/>
              <a:pathLst>
                <a:path extrusionOk="0" h="10555" w="10888">
                  <a:moveTo>
                    <a:pt x="5080" y="550"/>
                  </a:moveTo>
                  <a:cubicBezTo>
                    <a:pt x="5095" y="550"/>
                    <a:pt x="5109" y="554"/>
                    <a:pt x="5117" y="561"/>
                  </a:cubicBezTo>
                  <a:lnTo>
                    <a:pt x="9563" y="2944"/>
                  </a:lnTo>
                  <a:cubicBezTo>
                    <a:pt x="9605" y="2972"/>
                    <a:pt x="9618" y="3015"/>
                    <a:pt x="9618" y="3028"/>
                  </a:cubicBezTo>
                  <a:cubicBezTo>
                    <a:pt x="9618" y="3042"/>
                    <a:pt x="9605" y="3084"/>
                    <a:pt x="9563" y="3112"/>
                  </a:cubicBezTo>
                  <a:lnTo>
                    <a:pt x="5117" y="5496"/>
                  </a:lnTo>
                  <a:cubicBezTo>
                    <a:pt x="5109" y="5502"/>
                    <a:pt x="5095" y="5506"/>
                    <a:pt x="5080" y="5506"/>
                  </a:cubicBezTo>
                  <a:cubicBezTo>
                    <a:pt x="5064" y="5506"/>
                    <a:pt x="5047" y="5502"/>
                    <a:pt x="5033" y="5496"/>
                  </a:cubicBezTo>
                  <a:lnTo>
                    <a:pt x="3779" y="4812"/>
                  </a:lnTo>
                  <a:cubicBezTo>
                    <a:pt x="3741" y="4792"/>
                    <a:pt x="3700" y="4782"/>
                    <a:pt x="3659" y="4782"/>
                  </a:cubicBezTo>
                  <a:cubicBezTo>
                    <a:pt x="3561" y="4782"/>
                    <a:pt x="3461" y="4836"/>
                    <a:pt x="3402" y="4924"/>
                  </a:cubicBezTo>
                  <a:cubicBezTo>
                    <a:pt x="3333" y="5063"/>
                    <a:pt x="3388" y="5230"/>
                    <a:pt x="3513" y="5300"/>
                  </a:cubicBezTo>
                  <a:lnTo>
                    <a:pt x="4782" y="5983"/>
                  </a:lnTo>
                  <a:cubicBezTo>
                    <a:pt x="4879" y="6025"/>
                    <a:pt x="4977" y="6053"/>
                    <a:pt x="5074" y="6053"/>
                  </a:cubicBezTo>
                  <a:cubicBezTo>
                    <a:pt x="5186" y="6053"/>
                    <a:pt x="5284" y="6025"/>
                    <a:pt x="5381" y="5983"/>
                  </a:cubicBezTo>
                  <a:lnTo>
                    <a:pt x="8670" y="4213"/>
                  </a:lnTo>
                  <a:lnTo>
                    <a:pt x="8670" y="6499"/>
                  </a:lnTo>
                  <a:cubicBezTo>
                    <a:pt x="8670" y="7126"/>
                    <a:pt x="8155" y="7642"/>
                    <a:pt x="7527" y="7642"/>
                  </a:cubicBezTo>
                  <a:lnTo>
                    <a:pt x="2677" y="7642"/>
                  </a:lnTo>
                  <a:cubicBezTo>
                    <a:pt x="2050" y="7642"/>
                    <a:pt x="1534" y="7126"/>
                    <a:pt x="1534" y="6499"/>
                  </a:cubicBezTo>
                  <a:lnTo>
                    <a:pt x="1534" y="4227"/>
                  </a:lnTo>
                  <a:lnTo>
                    <a:pt x="2454" y="4728"/>
                  </a:lnTo>
                  <a:cubicBezTo>
                    <a:pt x="2498" y="4751"/>
                    <a:pt x="2546" y="4762"/>
                    <a:pt x="2592" y="4762"/>
                  </a:cubicBezTo>
                  <a:cubicBezTo>
                    <a:pt x="2690" y="4762"/>
                    <a:pt x="2783" y="4712"/>
                    <a:pt x="2831" y="4617"/>
                  </a:cubicBezTo>
                  <a:cubicBezTo>
                    <a:pt x="2900" y="4478"/>
                    <a:pt x="2844" y="4310"/>
                    <a:pt x="2719" y="4241"/>
                  </a:cubicBezTo>
                  <a:lnTo>
                    <a:pt x="586" y="3112"/>
                  </a:lnTo>
                  <a:cubicBezTo>
                    <a:pt x="558" y="3084"/>
                    <a:pt x="545" y="3042"/>
                    <a:pt x="545" y="3028"/>
                  </a:cubicBezTo>
                  <a:cubicBezTo>
                    <a:pt x="545" y="3015"/>
                    <a:pt x="558" y="2972"/>
                    <a:pt x="586" y="2944"/>
                  </a:cubicBezTo>
                  <a:lnTo>
                    <a:pt x="5033" y="561"/>
                  </a:lnTo>
                  <a:cubicBezTo>
                    <a:pt x="5047" y="554"/>
                    <a:pt x="5064" y="550"/>
                    <a:pt x="5080" y="550"/>
                  </a:cubicBezTo>
                  <a:close/>
                  <a:moveTo>
                    <a:pt x="9897" y="9105"/>
                  </a:moveTo>
                  <a:cubicBezTo>
                    <a:pt x="10135" y="9105"/>
                    <a:pt x="10343" y="9300"/>
                    <a:pt x="10343" y="9551"/>
                  </a:cubicBezTo>
                  <a:cubicBezTo>
                    <a:pt x="10343" y="9802"/>
                    <a:pt x="10135" y="9997"/>
                    <a:pt x="9897" y="9997"/>
                  </a:cubicBezTo>
                  <a:cubicBezTo>
                    <a:pt x="9646" y="9997"/>
                    <a:pt x="9438" y="9802"/>
                    <a:pt x="9438" y="9551"/>
                  </a:cubicBezTo>
                  <a:cubicBezTo>
                    <a:pt x="9438" y="9300"/>
                    <a:pt x="9646" y="9105"/>
                    <a:pt x="9897" y="9105"/>
                  </a:cubicBezTo>
                  <a:close/>
                  <a:moveTo>
                    <a:pt x="5082" y="0"/>
                  </a:moveTo>
                  <a:cubicBezTo>
                    <a:pt x="4977" y="0"/>
                    <a:pt x="4872" y="24"/>
                    <a:pt x="4782" y="73"/>
                  </a:cubicBezTo>
                  <a:lnTo>
                    <a:pt x="335" y="2470"/>
                  </a:lnTo>
                  <a:cubicBezTo>
                    <a:pt x="127" y="2582"/>
                    <a:pt x="1" y="2792"/>
                    <a:pt x="1" y="3028"/>
                  </a:cubicBezTo>
                  <a:cubicBezTo>
                    <a:pt x="1" y="3265"/>
                    <a:pt x="127" y="3474"/>
                    <a:pt x="335" y="3585"/>
                  </a:cubicBezTo>
                  <a:lnTo>
                    <a:pt x="976" y="3934"/>
                  </a:lnTo>
                  <a:lnTo>
                    <a:pt x="976" y="6499"/>
                  </a:lnTo>
                  <a:cubicBezTo>
                    <a:pt x="976" y="7432"/>
                    <a:pt x="1744" y="8185"/>
                    <a:pt x="2677" y="8185"/>
                  </a:cubicBezTo>
                  <a:lnTo>
                    <a:pt x="7527" y="8185"/>
                  </a:lnTo>
                  <a:cubicBezTo>
                    <a:pt x="8462" y="8185"/>
                    <a:pt x="9215" y="7432"/>
                    <a:pt x="9215" y="6499"/>
                  </a:cubicBezTo>
                  <a:lnTo>
                    <a:pt x="9215" y="3920"/>
                  </a:lnTo>
                  <a:lnTo>
                    <a:pt x="9618" y="3697"/>
                  </a:lnTo>
                  <a:lnTo>
                    <a:pt x="9618" y="8590"/>
                  </a:lnTo>
                  <a:cubicBezTo>
                    <a:pt x="9200" y="8715"/>
                    <a:pt x="8893" y="9092"/>
                    <a:pt x="8893" y="9551"/>
                  </a:cubicBezTo>
                  <a:cubicBezTo>
                    <a:pt x="8893" y="10095"/>
                    <a:pt x="9340" y="10555"/>
                    <a:pt x="9897" y="10555"/>
                  </a:cubicBezTo>
                  <a:cubicBezTo>
                    <a:pt x="10441" y="10555"/>
                    <a:pt x="10887" y="10095"/>
                    <a:pt x="10887" y="9551"/>
                  </a:cubicBezTo>
                  <a:cubicBezTo>
                    <a:pt x="10887" y="9092"/>
                    <a:pt x="10581" y="8715"/>
                    <a:pt x="10162" y="8590"/>
                  </a:cubicBezTo>
                  <a:lnTo>
                    <a:pt x="10162" y="3028"/>
                  </a:lnTo>
                  <a:cubicBezTo>
                    <a:pt x="10162" y="2792"/>
                    <a:pt x="10036" y="2582"/>
                    <a:pt x="9828" y="2470"/>
                  </a:cubicBezTo>
                  <a:lnTo>
                    <a:pt x="5381" y="73"/>
                  </a:lnTo>
                  <a:cubicBezTo>
                    <a:pt x="5291" y="24"/>
                    <a:pt x="5186" y="0"/>
                    <a:pt x="50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82"/>
          <p:cNvSpPr/>
          <p:nvPr/>
        </p:nvSpPr>
        <p:spPr>
          <a:xfrm>
            <a:off x="2730105" y="1519015"/>
            <a:ext cx="412495" cy="355182"/>
          </a:xfrm>
          <a:custGeom>
            <a:rect b="b" l="l" r="r" t="t"/>
            <a:pathLst>
              <a:path extrusionOk="0" h="16119" w="18720">
                <a:moveTo>
                  <a:pt x="11792" y="6124"/>
                </a:moveTo>
                <a:cubicBezTo>
                  <a:pt x="11318" y="6445"/>
                  <a:pt x="10802" y="6752"/>
                  <a:pt x="10287" y="7031"/>
                </a:cubicBezTo>
                <a:lnTo>
                  <a:pt x="10287" y="6208"/>
                </a:lnTo>
                <a:cubicBezTo>
                  <a:pt x="10287" y="6167"/>
                  <a:pt x="10328" y="6124"/>
                  <a:pt x="10384" y="6124"/>
                </a:cubicBezTo>
                <a:close/>
                <a:moveTo>
                  <a:pt x="8363" y="7184"/>
                </a:moveTo>
                <a:cubicBezTo>
                  <a:pt x="8405" y="7184"/>
                  <a:pt x="8447" y="7226"/>
                  <a:pt x="8447" y="7282"/>
                </a:cubicBezTo>
                <a:lnTo>
                  <a:pt x="8447" y="7895"/>
                </a:lnTo>
                <a:cubicBezTo>
                  <a:pt x="7680" y="8215"/>
                  <a:pt x="6886" y="8480"/>
                  <a:pt x="6091" y="8676"/>
                </a:cubicBezTo>
                <a:lnTo>
                  <a:pt x="6091" y="7282"/>
                </a:lnTo>
                <a:cubicBezTo>
                  <a:pt x="6091" y="7226"/>
                  <a:pt x="6133" y="7184"/>
                  <a:pt x="6174" y="7184"/>
                </a:cubicBezTo>
                <a:close/>
                <a:moveTo>
                  <a:pt x="4154" y="8062"/>
                </a:moveTo>
                <a:cubicBezTo>
                  <a:pt x="4210" y="8062"/>
                  <a:pt x="4251" y="8104"/>
                  <a:pt x="4251" y="8146"/>
                </a:cubicBezTo>
                <a:lnTo>
                  <a:pt x="4251" y="9051"/>
                </a:lnTo>
                <a:cubicBezTo>
                  <a:pt x="3470" y="9163"/>
                  <a:pt x="2676" y="9233"/>
                  <a:pt x="1881" y="9247"/>
                </a:cubicBezTo>
                <a:lnTo>
                  <a:pt x="1881" y="8146"/>
                </a:lnTo>
                <a:cubicBezTo>
                  <a:pt x="1881" y="8104"/>
                  <a:pt x="1924" y="8062"/>
                  <a:pt x="1965" y="8062"/>
                </a:cubicBezTo>
                <a:close/>
                <a:moveTo>
                  <a:pt x="5533" y="10488"/>
                </a:moveTo>
                <a:lnTo>
                  <a:pt x="5533" y="13749"/>
                </a:lnTo>
                <a:lnTo>
                  <a:pt x="4795" y="13749"/>
                </a:lnTo>
                <a:lnTo>
                  <a:pt x="4795" y="12787"/>
                </a:lnTo>
                <a:cubicBezTo>
                  <a:pt x="4795" y="12634"/>
                  <a:pt x="4669" y="12523"/>
                  <a:pt x="4516" y="12523"/>
                </a:cubicBezTo>
                <a:cubicBezTo>
                  <a:pt x="4362" y="12523"/>
                  <a:pt x="4251" y="12634"/>
                  <a:pt x="4251" y="12787"/>
                </a:cubicBezTo>
                <a:lnTo>
                  <a:pt x="4251" y="13749"/>
                </a:lnTo>
                <a:lnTo>
                  <a:pt x="1881" y="13749"/>
                </a:lnTo>
                <a:lnTo>
                  <a:pt x="1881" y="10906"/>
                </a:lnTo>
                <a:cubicBezTo>
                  <a:pt x="2676" y="10878"/>
                  <a:pt x="3457" y="10822"/>
                  <a:pt x="4251" y="10711"/>
                </a:cubicBezTo>
                <a:lnTo>
                  <a:pt x="4251" y="11616"/>
                </a:lnTo>
                <a:cubicBezTo>
                  <a:pt x="4251" y="11770"/>
                  <a:pt x="4362" y="11895"/>
                  <a:pt x="4516" y="11895"/>
                </a:cubicBezTo>
                <a:cubicBezTo>
                  <a:pt x="4669" y="11895"/>
                  <a:pt x="4795" y="11770"/>
                  <a:pt x="4795" y="11616"/>
                </a:cubicBezTo>
                <a:lnTo>
                  <a:pt x="4795" y="10627"/>
                </a:lnTo>
                <a:cubicBezTo>
                  <a:pt x="5046" y="10585"/>
                  <a:pt x="5297" y="10543"/>
                  <a:pt x="5533" y="10488"/>
                </a:cubicBezTo>
                <a:close/>
                <a:moveTo>
                  <a:pt x="8447" y="9665"/>
                </a:moveTo>
                <a:lnTo>
                  <a:pt x="8447" y="13749"/>
                </a:lnTo>
                <a:lnTo>
                  <a:pt x="6091" y="13749"/>
                </a:lnTo>
                <a:lnTo>
                  <a:pt x="6091" y="10376"/>
                </a:lnTo>
                <a:cubicBezTo>
                  <a:pt x="6886" y="10181"/>
                  <a:pt x="7680" y="9943"/>
                  <a:pt x="8447" y="9665"/>
                </a:cubicBezTo>
                <a:close/>
                <a:moveTo>
                  <a:pt x="9743" y="9135"/>
                </a:moveTo>
                <a:lnTo>
                  <a:pt x="9743" y="13749"/>
                </a:lnTo>
                <a:lnTo>
                  <a:pt x="9005" y="13749"/>
                </a:lnTo>
                <a:lnTo>
                  <a:pt x="9005" y="9456"/>
                </a:lnTo>
                <a:cubicBezTo>
                  <a:pt x="9255" y="9358"/>
                  <a:pt x="9492" y="9247"/>
                  <a:pt x="9743" y="9135"/>
                </a:cubicBezTo>
                <a:close/>
                <a:moveTo>
                  <a:pt x="13952" y="6585"/>
                </a:moveTo>
                <a:lnTo>
                  <a:pt x="13952" y="13749"/>
                </a:lnTo>
                <a:lnTo>
                  <a:pt x="13200" y="13749"/>
                </a:lnTo>
                <a:lnTo>
                  <a:pt x="13200" y="11616"/>
                </a:lnTo>
                <a:cubicBezTo>
                  <a:pt x="13200" y="11463"/>
                  <a:pt x="13075" y="11337"/>
                  <a:pt x="12935" y="11337"/>
                </a:cubicBezTo>
                <a:cubicBezTo>
                  <a:pt x="12781" y="11337"/>
                  <a:pt x="12656" y="11463"/>
                  <a:pt x="12656" y="11616"/>
                </a:cubicBezTo>
                <a:lnTo>
                  <a:pt x="12656" y="13749"/>
                </a:lnTo>
                <a:lnTo>
                  <a:pt x="10287" y="13749"/>
                </a:lnTo>
                <a:lnTo>
                  <a:pt x="10287" y="8884"/>
                </a:lnTo>
                <a:cubicBezTo>
                  <a:pt x="10440" y="8815"/>
                  <a:pt x="10579" y="8731"/>
                  <a:pt x="10718" y="8661"/>
                </a:cubicBezTo>
                <a:cubicBezTo>
                  <a:pt x="11388" y="8327"/>
                  <a:pt x="12029" y="7936"/>
                  <a:pt x="12656" y="7533"/>
                </a:cubicBezTo>
                <a:lnTo>
                  <a:pt x="12656" y="10445"/>
                </a:lnTo>
                <a:cubicBezTo>
                  <a:pt x="12656" y="10599"/>
                  <a:pt x="12781" y="10724"/>
                  <a:pt x="12935" y="10724"/>
                </a:cubicBezTo>
                <a:cubicBezTo>
                  <a:pt x="13075" y="10724"/>
                  <a:pt x="13200" y="10599"/>
                  <a:pt x="13200" y="10445"/>
                </a:cubicBezTo>
                <a:lnTo>
                  <a:pt x="13200" y="7142"/>
                </a:lnTo>
                <a:cubicBezTo>
                  <a:pt x="13450" y="6961"/>
                  <a:pt x="13701" y="6780"/>
                  <a:pt x="13952" y="6585"/>
                </a:cubicBezTo>
                <a:close/>
                <a:moveTo>
                  <a:pt x="16768" y="4884"/>
                </a:moveTo>
                <a:cubicBezTo>
                  <a:pt x="16824" y="4884"/>
                  <a:pt x="16851" y="4926"/>
                  <a:pt x="16851" y="4968"/>
                </a:cubicBezTo>
                <a:lnTo>
                  <a:pt x="16851" y="13749"/>
                </a:lnTo>
                <a:lnTo>
                  <a:pt x="14496" y="13749"/>
                </a:lnTo>
                <a:lnTo>
                  <a:pt x="14496" y="6139"/>
                </a:lnTo>
                <a:cubicBezTo>
                  <a:pt x="14970" y="5749"/>
                  <a:pt x="15416" y="5330"/>
                  <a:pt x="15848" y="4884"/>
                </a:cubicBezTo>
                <a:close/>
                <a:moveTo>
                  <a:pt x="17521" y="14292"/>
                </a:moveTo>
                <a:cubicBezTo>
                  <a:pt x="17855" y="14292"/>
                  <a:pt x="18134" y="14558"/>
                  <a:pt x="18134" y="14906"/>
                </a:cubicBezTo>
                <a:lnTo>
                  <a:pt x="18134" y="15575"/>
                </a:lnTo>
                <a:lnTo>
                  <a:pt x="571" y="15575"/>
                </a:lnTo>
                <a:lnTo>
                  <a:pt x="571" y="14906"/>
                </a:lnTo>
                <a:cubicBezTo>
                  <a:pt x="571" y="14558"/>
                  <a:pt x="850" y="14292"/>
                  <a:pt x="1184" y="14292"/>
                </a:cubicBezTo>
                <a:close/>
                <a:moveTo>
                  <a:pt x="18233" y="0"/>
                </a:moveTo>
                <a:cubicBezTo>
                  <a:pt x="18187" y="0"/>
                  <a:pt x="18140" y="7"/>
                  <a:pt x="18093" y="19"/>
                </a:cubicBezTo>
                <a:lnTo>
                  <a:pt x="16238" y="647"/>
                </a:lnTo>
                <a:cubicBezTo>
                  <a:pt x="16071" y="703"/>
                  <a:pt x="15946" y="856"/>
                  <a:pt x="15918" y="1023"/>
                </a:cubicBezTo>
                <a:cubicBezTo>
                  <a:pt x="15890" y="1205"/>
                  <a:pt x="15959" y="1372"/>
                  <a:pt x="16099" y="1483"/>
                </a:cubicBezTo>
                <a:lnTo>
                  <a:pt x="16405" y="1692"/>
                </a:lnTo>
                <a:cubicBezTo>
                  <a:pt x="16127" y="2069"/>
                  <a:pt x="15848" y="2431"/>
                  <a:pt x="15556" y="2766"/>
                </a:cubicBezTo>
                <a:cubicBezTo>
                  <a:pt x="15458" y="2891"/>
                  <a:pt x="15472" y="3058"/>
                  <a:pt x="15584" y="3156"/>
                </a:cubicBezTo>
                <a:cubicBezTo>
                  <a:pt x="15634" y="3200"/>
                  <a:pt x="15698" y="3221"/>
                  <a:pt x="15763" y="3221"/>
                </a:cubicBezTo>
                <a:cubicBezTo>
                  <a:pt x="15841" y="3221"/>
                  <a:pt x="15920" y="3189"/>
                  <a:pt x="15974" y="3128"/>
                </a:cubicBezTo>
                <a:cubicBezTo>
                  <a:pt x="16336" y="2695"/>
                  <a:pt x="16684" y="2249"/>
                  <a:pt x="17005" y="1803"/>
                </a:cubicBezTo>
                <a:cubicBezTo>
                  <a:pt x="17089" y="1678"/>
                  <a:pt x="17061" y="1511"/>
                  <a:pt x="16950" y="1413"/>
                </a:cubicBezTo>
                <a:lnTo>
                  <a:pt x="16545" y="1121"/>
                </a:lnTo>
                <a:lnTo>
                  <a:pt x="18162" y="577"/>
                </a:lnTo>
                <a:lnTo>
                  <a:pt x="18162" y="577"/>
                </a:lnTo>
                <a:lnTo>
                  <a:pt x="18120" y="2292"/>
                </a:lnTo>
                <a:lnTo>
                  <a:pt x="17827" y="2069"/>
                </a:lnTo>
                <a:cubicBezTo>
                  <a:pt x="17785" y="2037"/>
                  <a:pt x="17727" y="2021"/>
                  <a:pt x="17672" y="2021"/>
                </a:cubicBezTo>
                <a:cubicBezTo>
                  <a:pt x="17654" y="2021"/>
                  <a:pt x="17636" y="2023"/>
                  <a:pt x="17619" y="2026"/>
                </a:cubicBezTo>
                <a:cubicBezTo>
                  <a:pt x="17548" y="2026"/>
                  <a:pt x="17479" y="2069"/>
                  <a:pt x="17437" y="2138"/>
                </a:cubicBezTo>
                <a:cubicBezTo>
                  <a:pt x="15639" y="4661"/>
                  <a:pt x="13227" y="6752"/>
                  <a:pt x="10468" y="8174"/>
                </a:cubicBezTo>
                <a:cubicBezTo>
                  <a:pt x="7708" y="9596"/>
                  <a:pt x="4613" y="10348"/>
                  <a:pt x="1506" y="10348"/>
                </a:cubicBezTo>
                <a:lnTo>
                  <a:pt x="822" y="10348"/>
                </a:lnTo>
                <a:cubicBezTo>
                  <a:pt x="669" y="10348"/>
                  <a:pt x="558" y="10237"/>
                  <a:pt x="558" y="10083"/>
                </a:cubicBezTo>
                <a:cubicBezTo>
                  <a:pt x="558" y="9930"/>
                  <a:pt x="669" y="9804"/>
                  <a:pt x="822" y="9804"/>
                </a:cubicBezTo>
                <a:lnTo>
                  <a:pt x="1506" y="9804"/>
                </a:lnTo>
                <a:cubicBezTo>
                  <a:pt x="4084" y="9804"/>
                  <a:pt x="6579" y="9289"/>
                  <a:pt x="8949" y="8285"/>
                </a:cubicBezTo>
                <a:cubicBezTo>
                  <a:pt x="11304" y="7282"/>
                  <a:pt x="13395" y="5846"/>
                  <a:pt x="15179" y="4006"/>
                </a:cubicBezTo>
                <a:cubicBezTo>
                  <a:pt x="15277" y="3894"/>
                  <a:pt x="15277" y="3727"/>
                  <a:pt x="15165" y="3615"/>
                </a:cubicBezTo>
                <a:cubicBezTo>
                  <a:pt x="15112" y="3569"/>
                  <a:pt x="15045" y="3544"/>
                  <a:pt x="14978" y="3544"/>
                </a:cubicBezTo>
                <a:cubicBezTo>
                  <a:pt x="14905" y="3544"/>
                  <a:pt x="14833" y="3572"/>
                  <a:pt x="14775" y="3630"/>
                </a:cubicBezTo>
                <a:cubicBezTo>
                  <a:pt x="14092" y="4340"/>
                  <a:pt x="13353" y="4981"/>
                  <a:pt x="12573" y="5567"/>
                </a:cubicBezTo>
                <a:lnTo>
                  <a:pt x="10384" y="5567"/>
                </a:lnTo>
                <a:cubicBezTo>
                  <a:pt x="10022" y="5567"/>
                  <a:pt x="9743" y="5860"/>
                  <a:pt x="9743" y="6208"/>
                </a:cubicBezTo>
                <a:lnTo>
                  <a:pt x="9743" y="7323"/>
                </a:lnTo>
                <a:cubicBezTo>
                  <a:pt x="9492" y="7435"/>
                  <a:pt x="9255" y="7561"/>
                  <a:pt x="9005" y="7672"/>
                </a:cubicBezTo>
                <a:lnTo>
                  <a:pt x="9005" y="7282"/>
                </a:lnTo>
                <a:cubicBezTo>
                  <a:pt x="9005" y="6933"/>
                  <a:pt x="8711" y="6641"/>
                  <a:pt x="8363" y="6641"/>
                </a:cubicBezTo>
                <a:lnTo>
                  <a:pt x="6174" y="6641"/>
                </a:lnTo>
                <a:cubicBezTo>
                  <a:pt x="5827" y="6641"/>
                  <a:pt x="5533" y="6933"/>
                  <a:pt x="5533" y="7282"/>
                </a:cubicBezTo>
                <a:lnTo>
                  <a:pt x="5533" y="8815"/>
                </a:lnTo>
                <a:cubicBezTo>
                  <a:pt x="5297" y="8871"/>
                  <a:pt x="5046" y="8912"/>
                  <a:pt x="4795" y="8968"/>
                </a:cubicBezTo>
                <a:lnTo>
                  <a:pt x="4795" y="8146"/>
                </a:lnTo>
                <a:cubicBezTo>
                  <a:pt x="4795" y="7797"/>
                  <a:pt x="4516" y="7518"/>
                  <a:pt x="4154" y="7518"/>
                </a:cubicBezTo>
                <a:lnTo>
                  <a:pt x="1965" y="7518"/>
                </a:lnTo>
                <a:cubicBezTo>
                  <a:pt x="1617" y="7518"/>
                  <a:pt x="1338" y="7797"/>
                  <a:pt x="1338" y="8146"/>
                </a:cubicBezTo>
                <a:lnTo>
                  <a:pt x="1338" y="9261"/>
                </a:lnTo>
                <a:lnTo>
                  <a:pt x="822" y="9261"/>
                </a:lnTo>
                <a:cubicBezTo>
                  <a:pt x="376" y="9261"/>
                  <a:pt x="0" y="9623"/>
                  <a:pt x="0" y="10083"/>
                </a:cubicBezTo>
                <a:cubicBezTo>
                  <a:pt x="0" y="10529"/>
                  <a:pt x="376" y="10906"/>
                  <a:pt x="822" y="10906"/>
                </a:cubicBezTo>
                <a:lnTo>
                  <a:pt x="1338" y="10906"/>
                </a:lnTo>
                <a:lnTo>
                  <a:pt x="1338" y="13749"/>
                </a:lnTo>
                <a:lnTo>
                  <a:pt x="1184" y="13749"/>
                </a:lnTo>
                <a:cubicBezTo>
                  <a:pt x="543" y="13749"/>
                  <a:pt x="28" y="14264"/>
                  <a:pt x="28" y="14906"/>
                </a:cubicBezTo>
                <a:lnTo>
                  <a:pt x="28" y="15658"/>
                </a:lnTo>
                <a:cubicBezTo>
                  <a:pt x="28" y="15909"/>
                  <a:pt x="237" y="16119"/>
                  <a:pt x="502" y="16119"/>
                </a:cubicBezTo>
                <a:lnTo>
                  <a:pt x="18204" y="16119"/>
                </a:lnTo>
                <a:cubicBezTo>
                  <a:pt x="18468" y="16119"/>
                  <a:pt x="18678" y="15909"/>
                  <a:pt x="18678" y="15658"/>
                </a:cubicBezTo>
                <a:lnTo>
                  <a:pt x="18678" y="14906"/>
                </a:lnTo>
                <a:cubicBezTo>
                  <a:pt x="18678" y="14264"/>
                  <a:pt x="18162" y="13749"/>
                  <a:pt x="17521" y="13749"/>
                </a:cubicBezTo>
                <a:lnTo>
                  <a:pt x="17409" y="13749"/>
                </a:lnTo>
                <a:lnTo>
                  <a:pt x="17409" y="4968"/>
                </a:lnTo>
                <a:cubicBezTo>
                  <a:pt x="17409" y="4619"/>
                  <a:pt x="17117" y="4340"/>
                  <a:pt x="16768" y="4340"/>
                </a:cubicBezTo>
                <a:lnTo>
                  <a:pt x="16364" y="4340"/>
                </a:lnTo>
                <a:cubicBezTo>
                  <a:pt x="16851" y="3810"/>
                  <a:pt x="17297" y="3253"/>
                  <a:pt x="17730" y="2682"/>
                </a:cubicBezTo>
                <a:lnTo>
                  <a:pt x="17911" y="2807"/>
                </a:lnTo>
                <a:cubicBezTo>
                  <a:pt x="17994" y="2874"/>
                  <a:pt x="18092" y="2906"/>
                  <a:pt x="18194" y="2906"/>
                </a:cubicBezTo>
                <a:cubicBezTo>
                  <a:pt x="18262" y="2906"/>
                  <a:pt x="18332" y="2891"/>
                  <a:pt x="18399" y="2863"/>
                </a:cubicBezTo>
                <a:cubicBezTo>
                  <a:pt x="18552" y="2779"/>
                  <a:pt x="18650" y="2626"/>
                  <a:pt x="18663" y="2445"/>
                </a:cubicBezTo>
                <a:lnTo>
                  <a:pt x="18719" y="493"/>
                </a:lnTo>
                <a:cubicBezTo>
                  <a:pt x="18719" y="326"/>
                  <a:pt x="18650" y="186"/>
                  <a:pt x="18524" y="89"/>
                </a:cubicBezTo>
                <a:cubicBezTo>
                  <a:pt x="18438" y="32"/>
                  <a:pt x="18337" y="0"/>
                  <a:pt x="182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1" name="Google Shape;1811;p82"/>
          <p:cNvGrpSpPr/>
          <p:nvPr/>
        </p:nvGrpSpPr>
        <p:grpSpPr>
          <a:xfrm>
            <a:off x="3400278" y="1490568"/>
            <a:ext cx="379927" cy="412187"/>
            <a:chOff x="3400283" y="1261968"/>
            <a:chExt cx="379927" cy="412187"/>
          </a:xfrm>
        </p:grpSpPr>
        <p:sp>
          <p:nvSpPr>
            <p:cNvPr id="1812" name="Google Shape;1812;p82"/>
            <p:cNvSpPr/>
            <p:nvPr/>
          </p:nvSpPr>
          <p:spPr>
            <a:xfrm>
              <a:off x="3437742" y="1468193"/>
              <a:ext cx="79260" cy="76065"/>
            </a:xfrm>
            <a:custGeom>
              <a:rect b="b" l="l" r="r" t="t"/>
              <a:pathLst>
                <a:path extrusionOk="0" h="3452" w="3597">
                  <a:moveTo>
                    <a:pt x="1058" y="1"/>
                  </a:moveTo>
                  <a:cubicBezTo>
                    <a:pt x="788" y="1"/>
                    <a:pt x="516" y="105"/>
                    <a:pt x="307" y="314"/>
                  </a:cubicBezTo>
                  <a:cubicBezTo>
                    <a:pt x="112" y="509"/>
                    <a:pt x="1" y="775"/>
                    <a:pt x="1" y="1054"/>
                  </a:cubicBezTo>
                  <a:cubicBezTo>
                    <a:pt x="1" y="1332"/>
                    <a:pt x="112" y="1597"/>
                    <a:pt x="307" y="1806"/>
                  </a:cubicBezTo>
                  <a:lnTo>
                    <a:pt x="1882" y="3367"/>
                  </a:lnTo>
                  <a:cubicBezTo>
                    <a:pt x="1924" y="3423"/>
                    <a:pt x="1993" y="3451"/>
                    <a:pt x="2064" y="3451"/>
                  </a:cubicBezTo>
                  <a:cubicBezTo>
                    <a:pt x="2147" y="3451"/>
                    <a:pt x="2216" y="3423"/>
                    <a:pt x="2259" y="3367"/>
                  </a:cubicBezTo>
                  <a:cubicBezTo>
                    <a:pt x="2370" y="3256"/>
                    <a:pt x="2370" y="3089"/>
                    <a:pt x="2259" y="2977"/>
                  </a:cubicBezTo>
                  <a:lnTo>
                    <a:pt x="698" y="1416"/>
                  </a:lnTo>
                  <a:cubicBezTo>
                    <a:pt x="503" y="1221"/>
                    <a:pt x="503" y="900"/>
                    <a:pt x="698" y="705"/>
                  </a:cubicBezTo>
                  <a:cubicBezTo>
                    <a:pt x="795" y="600"/>
                    <a:pt x="924" y="548"/>
                    <a:pt x="1053" y="548"/>
                  </a:cubicBezTo>
                  <a:cubicBezTo>
                    <a:pt x="1182" y="548"/>
                    <a:pt x="1310" y="600"/>
                    <a:pt x="1408" y="705"/>
                  </a:cubicBezTo>
                  <a:lnTo>
                    <a:pt x="3109" y="2392"/>
                  </a:lnTo>
                  <a:cubicBezTo>
                    <a:pt x="3164" y="2447"/>
                    <a:pt x="3234" y="2475"/>
                    <a:pt x="3304" y="2475"/>
                  </a:cubicBezTo>
                  <a:cubicBezTo>
                    <a:pt x="3373" y="2475"/>
                    <a:pt x="3443" y="2447"/>
                    <a:pt x="3499" y="2392"/>
                  </a:cubicBezTo>
                  <a:cubicBezTo>
                    <a:pt x="3597" y="2280"/>
                    <a:pt x="3597" y="2113"/>
                    <a:pt x="3499" y="2001"/>
                  </a:cubicBezTo>
                  <a:lnTo>
                    <a:pt x="1798" y="314"/>
                  </a:lnTo>
                  <a:cubicBezTo>
                    <a:pt x="1596" y="105"/>
                    <a:pt x="1328" y="1"/>
                    <a:pt x="10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2"/>
            <p:cNvSpPr/>
            <p:nvPr/>
          </p:nvSpPr>
          <p:spPr>
            <a:xfrm>
              <a:off x="3400283" y="1373465"/>
              <a:ext cx="166474" cy="300690"/>
            </a:xfrm>
            <a:custGeom>
              <a:rect b="b" l="l" r="r" t="t"/>
              <a:pathLst>
                <a:path extrusionOk="0" h="13646" w="7555">
                  <a:moveTo>
                    <a:pt x="1129" y="0"/>
                  </a:moveTo>
                  <a:cubicBezTo>
                    <a:pt x="502" y="0"/>
                    <a:pt x="0" y="502"/>
                    <a:pt x="0" y="1129"/>
                  </a:cubicBezTo>
                  <a:lnTo>
                    <a:pt x="0" y="6245"/>
                  </a:lnTo>
                  <a:cubicBezTo>
                    <a:pt x="0" y="7039"/>
                    <a:pt x="335" y="7819"/>
                    <a:pt x="906" y="8363"/>
                  </a:cubicBezTo>
                  <a:lnTo>
                    <a:pt x="2355" y="9757"/>
                  </a:lnTo>
                  <a:lnTo>
                    <a:pt x="2355" y="10984"/>
                  </a:lnTo>
                  <a:cubicBezTo>
                    <a:pt x="2077" y="11164"/>
                    <a:pt x="1896" y="11458"/>
                    <a:pt x="1896" y="11806"/>
                  </a:cubicBezTo>
                  <a:lnTo>
                    <a:pt x="1896" y="13381"/>
                  </a:lnTo>
                  <a:cubicBezTo>
                    <a:pt x="1896" y="13521"/>
                    <a:pt x="2021" y="13645"/>
                    <a:pt x="2175" y="13645"/>
                  </a:cubicBezTo>
                  <a:cubicBezTo>
                    <a:pt x="2327" y="13645"/>
                    <a:pt x="2453" y="13521"/>
                    <a:pt x="2453" y="13381"/>
                  </a:cubicBezTo>
                  <a:lnTo>
                    <a:pt x="2453" y="11806"/>
                  </a:lnTo>
                  <a:cubicBezTo>
                    <a:pt x="2453" y="11569"/>
                    <a:pt x="2634" y="11387"/>
                    <a:pt x="2872" y="11387"/>
                  </a:cubicBezTo>
                  <a:lnTo>
                    <a:pt x="6593" y="11387"/>
                  </a:lnTo>
                  <a:cubicBezTo>
                    <a:pt x="6816" y="11387"/>
                    <a:pt x="7011" y="11569"/>
                    <a:pt x="7011" y="11806"/>
                  </a:cubicBezTo>
                  <a:lnTo>
                    <a:pt x="7011" y="13381"/>
                  </a:lnTo>
                  <a:cubicBezTo>
                    <a:pt x="7011" y="13521"/>
                    <a:pt x="7122" y="13645"/>
                    <a:pt x="7276" y="13645"/>
                  </a:cubicBezTo>
                  <a:cubicBezTo>
                    <a:pt x="7429" y="13645"/>
                    <a:pt x="7555" y="13521"/>
                    <a:pt x="7555" y="13381"/>
                  </a:cubicBezTo>
                  <a:lnTo>
                    <a:pt x="7555" y="11806"/>
                  </a:lnTo>
                  <a:cubicBezTo>
                    <a:pt x="7555" y="11471"/>
                    <a:pt x="7373" y="11179"/>
                    <a:pt x="7122" y="10997"/>
                  </a:cubicBezTo>
                  <a:lnTo>
                    <a:pt x="7122" y="10049"/>
                  </a:lnTo>
                  <a:cubicBezTo>
                    <a:pt x="7332" y="9129"/>
                    <a:pt x="7053" y="8154"/>
                    <a:pt x="6384" y="7485"/>
                  </a:cubicBezTo>
                  <a:lnTo>
                    <a:pt x="6022" y="7122"/>
                  </a:lnTo>
                  <a:cubicBezTo>
                    <a:pt x="5966" y="7074"/>
                    <a:pt x="5896" y="7049"/>
                    <a:pt x="5827" y="7049"/>
                  </a:cubicBezTo>
                  <a:cubicBezTo>
                    <a:pt x="5757" y="7049"/>
                    <a:pt x="5687" y="7074"/>
                    <a:pt x="5631" y="7122"/>
                  </a:cubicBezTo>
                  <a:cubicBezTo>
                    <a:pt x="5520" y="7234"/>
                    <a:pt x="5520" y="7416"/>
                    <a:pt x="5631" y="7513"/>
                  </a:cubicBezTo>
                  <a:lnTo>
                    <a:pt x="5994" y="7875"/>
                  </a:lnTo>
                  <a:cubicBezTo>
                    <a:pt x="6537" y="8419"/>
                    <a:pt x="6760" y="9213"/>
                    <a:pt x="6579" y="9952"/>
                  </a:cubicBezTo>
                  <a:cubicBezTo>
                    <a:pt x="6565" y="9980"/>
                    <a:pt x="6565" y="9994"/>
                    <a:pt x="6565" y="10021"/>
                  </a:cubicBezTo>
                  <a:lnTo>
                    <a:pt x="6565" y="10844"/>
                  </a:lnTo>
                  <a:lnTo>
                    <a:pt x="2899" y="10844"/>
                  </a:lnTo>
                  <a:lnTo>
                    <a:pt x="2899" y="9631"/>
                  </a:lnTo>
                  <a:cubicBezTo>
                    <a:pt x="2899" y="9562"/>
                    <a:pt x="2872" y="9492"/>
                    <a:pt x="2816" y="9436"/>
                  </a:cubicBezTo>
                  <a:lnTo>
                    <a:pt x="1283" y="7973"/>
                  </a:lnTo>
                  <a:cubicBezTo>
                    <a:pt x="809" y="7527"/>
                    <a:pt x="543" y="6886"/>
                    <a:pt x="543" y="6245"/>
                  </a:cubicBezTo>
                  <a:lnTo>
                    <a:pt x="543" y="1129"/>
                  </a:lnTo>
                  <a:cubicBezTo>
                    <a:pt x="543" y="809"/>
                    <a:pt x="809" y="543"/>
                    <a:pt x="1129" y="543"/>
                  </a:cubicBezTo>
                  <a:cubicBezTo>
                    <a:pt x="1435" y="543"/>
                    <a:pt x="1701" y="809"/>
                    <a:pt x="1701" y="1129"/>
                  </a:cubicBezTo>
                  <a:lnTo>
                    <a:pt x="1701" y="3693"/>
                  </a:lnTo>
                  <a:cubicBezTo>
                    <a:pt x="1701" y="3847"/>
                    <a:pt x="1826" y="3959"/>
                    <a:pt x="1980" y="3959"/>
                  </a:cubicBezTo>
                  <a:cubicBezTo>
                    <a:pt x="2132" y="3959"/>
                    <a:pt x="2244" y="3847"/>
                    <a:pt x="2244" y="3693"/>
                  </a:cubicBezTo>
                  <a:lnTo>
                    <a:pt x="2244" y="1129"/>
                  </a:lnTo>
                  <a:cubicBezTo>
                    <a:pt x="2244" y="502"/>
                    <a:pt x="1742" y="0"/>
                    <a:pt x="11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2"/>
            <p:cNvSpPr/>
            <p:nvPr/>
          </p:nvSpPr>
          <p:spPr>
            <a:xfrm>
              <a:off x="3613736" y="1373465"/>
              <a:ext cx="166474" cy="300690"/>
            </a:xfrm>
            <a:custGeom>
              <a:rect b="b" l="l" r="r" t="t"/>
              <a:pathLst>
                <a:path extrusionOk="0" h="13646" w="7555">
                  <a:moveTo>
                    <a:pt x="6426" y="0"/>
                  </a:moveTo>
                  <a:cubicBezTo>
                    <a:pt x="5813" y="0"/>
                    <a:pt x="5297" y="502"/>
                    <a:pt x="5297" y="1129"/>
                  </a:cubicBezTo>
                  <a:lnTo>
                    <a:pt x="5297" y="3693"/>
                  </a:lnTo>
                  <a:cubicBezTo>
                    <a:pt x="5297" y="3847"/>
                    <a:pt x="5423" y="3959"/>
                    <a:pt x="5575" y="3959"/>
                  </a:cubicBezTo>
                  <a:cubicBezTo>
                    <a:pt x="5729" y="3959"/>
                    <a:pt x="5854" y="3847"/>
                    <a:pt x="5854" y="3693"/>
                  </a:cubicBezTo>
                  <a:lnTo>
                    <a:pt x="5854" y="1129"/>
                  </a:lnTo>
                  <a:cubicBezTo>
                    <a:pt x="5854" y="809"/>
                    <a:pt x="6105" y="543"/>
                    <a:pt x="6426" y="543"/>
                  </a:cubicBezTo>
                  <a:cubicBezTo>
                    <a:pt x="6746" y="543"/>
                    <a:pt x="7012" y="809"/>
                    <a:pt x="7012" y="1129"/>
                  </a:cubicBezTo>
                  <a:lnTo>
                    <a:pt x="7012" y="6245"/>
                  </a:lnTo>
                  <a:cubicBezTo>
                    <a:pt x="7012" y="6886"/>
                    <a:pt x="6733" y="7527"/>
                    <a:pt x="6272" y="7973"/>
                  </a:cubicBezTo>
                  <a:lnTo>
                    <a:pt x="4739" y="9436"/>
                  </a:lnTo>
                  <a:cubicBezTo>
                    <a:pt x="4683" y="9492"/>
                    <a:pt x="4656" y="9562"/>
                    <a:pt x="4656" y="9631"/>
                  </a:cubicBezTo>
                  <a:lnTo>
                    <a:pt x="4656" y="10844"/>
                  </a:lnTo>
                  <a:lnTo>
                    <a:pt x="976" y="10844"/>
                  </a:lnTo>
                  <a:lnTo>
                    <a:pt x="976" y="10021"/>
                  </a:lnTo>
                  <a:lnTo>
                    <a:pt x="976" y="9952"/>
                  </a:lnTo>
                  <a:cubicBezTo>
                    <a:pt x="795" y="9213"/>
                    <a:pt x="1018" y="8419"/>
                    <a:pt x="1561" y="7875"/>
                  </a:cubicBezTo>
                  <a:lnTo>
                    <a:pt x="4432" y="5004"/>
                  </a:lnTo>
                  <a:cubicBezTo>
                    <a:pt x="4530" y="4899"/>
                    <a:pt x="4659" y="4847"/>
                    <a:pt x="4790" y="4847"/>
                  </a:cubicBezTo>
                  <a:cubicBezTo>
                    <a:pt x="4921" y="4847"/>
                    <a:pt x="5053" y="4899"/>
                    <a:pt x="5157" y="5004"/>
                  </a:cubicBezTo>
                  <a:cubicBezTo>
                    <a:pt x="5255" y="5087"/>
                    <a:pt x="5297" y="5227"/>
                    <a:pt x="5297" y="5353"/>
                  </a:cubicBezTo>
                  <a:cubicBezTo>
                    <a:pt x="5297" y="5492"/>
                    <a:pt x="5255" y="5617"/>
                    <a:pt x="5157" y="5715"/>
                  </a:cubicBezTo>
                  <a:lnTo>
                    <a:pt x="3583" y="7276"/>
                  </a:lnTo>
                  <a:cubicBezTo>
                    <a:pt x="3485" y="7388"/>
                    <a:pt x="3485" y="7555"/>
                    <a:pt x="3583" y="7666"/>
                  </a:cubicBezTo>
                  <a:cubicBezTo>
                    <a:pt x="3639" y="7722"/>
                    <a:pt x="3708" y="7750"/>
                    <a:pt x="3778" y="7750"/>
                  </a:cubicBezTo>
                  <a:cubicBezTo>
                    <a:pt x="3848" y="7750"/>
                    <a:pt x="3917" y="7722"/>
                    <a:pt x="3973" y="7666"/>
                  </a:cubicBezTo>
                  <a:lnTo>
                    <a:pt x="5534" y="6105"/>
                  </a:lnTo>
                  <a:cubicBezTo>
                    <a:pt x="5743" y="5896"/>
                    <a:pt x="5854" y="5631"/>
                    <a:pt x="5854" y="5353"/>
                  </a:cubicBezTo>
                  <a:cubicBezTo>
                    <a:pt x="5854" y="5074"/>
                    <a:pt x="5743" y="4808"/>
                    <a:pt x="5534" y="4613"/>
                  </a:cubicBezTo>
                  <a:cubicBezTo>
                    <a:pt x="5332" y="4404"/>
                    <a:pt x="5063" y="4300"/>
                    <a:pt x="4793" y="4300"/>
                  </a:cubicBezTo>
                  <a:cubicBezTo>
                    <a:pt x="4523" y="4300"/>
                    <a:pt x="4251" y="4404"/>
                    <a:pt x="4042" y="4613"/>
                  </a:cubicBezTo>
                  <a:lnTo>
                    <a:pt x="1171" y="7485"/>
                  </a:lnTo>
                  <a:cubicBezTo>
                    <a:pt x="502" y="8154"/>
                    <a:pt x="223" y="9129"/>
                    <a:pt x="433" y="10049"/>
                  </a:cubicBezTo>
                  <a:lnTo>
                    <a:pt x="433" y="10997"/>
                  </a:lnTo>
                  <a:cubicBezTo>
                    <a:pt x="167" y="11179"/>
                    <a:pt x="0" y="11471"/>
                    <a:pt x="0" y="11806"/>
                  </a:cubicBezTo>
                  <a:lnTo>
                    <a:pt x="0" y="13381"/>
                  </a:lnTo>
                  <a:cubicBezTo>
                    <a:pt x="0" y="13521"/>
                    <a:pt x="126" y="13645"/>
                    <a:pt x="265" y="13645"/>
                  </a:cubicBezTo>
                  <a:cubicBezTo>
                    <a:pt x="418" y="13645"/>
                    <a:pt x="544" y="13521"/>
                    <a:pt x="544" y="13381"/>
                  </a:cubicBezTo>
                  <a:lnTo>
                    <a:pt x="544" y="11806"/>
                  </a:lnTo>
                  <a:cubicBezTo>
                    <a:pt x="544" y="11569"/>
                    <a:pt x="739" y="11387"/>
                    <a:pt x="962" y="11387"/>
                  </a:cubicBezTo>
                  <a:lnTo>
                    <a:pt x="4683" y="11387"/>
                  </a:lnTo>
                  <a:cubicBezTo>
                    <a:pt x="4921" y="11387"/>
                    <a:pt x="5102" y="11569"/>
                    <a:pt x="5102" y="11806"/>
                  </a:cubicBezTo>
                  <a:lnTo>
                    <a:pt x="5102" y="13381"/>
                  </a:lnTo>
                  <a:cubicBezTo>
                    <a:pt x="5102" y="13521"/>
                    <a:pt x="5228" y="13645"/>
                    <a:pt x="5380" y="13645"/>
                  </a:cubicBezTo>
                  <a:cubicBezTo>
                    <a:pt x="5534" y="13645"/>
                    <a:pt x="5646" y="13521"/>
                    <a:pt x="5646" y="13381"/>
                  </a:cubicBezTo>
                  <a:lnTo>
                    <a:pt x="5646" y="11806"/>
                  </a:lnTo>
                  <a:cubicBezTo>
                    <a:pt x="5646" y="11458"/>
                    <a:pt x="5464" y="11164"/>
                    <a:pt x="5200" y="10984"/>
                  </a:cubicBezTo>
                  <a:lnTo>
                    <a:pt x="5200" y="9757"/>
                  </a:lnTo>
                  <a:lnTo>
                    <a:pt x="6649" y="8363"/>
                  </a:lnTo>
                  <a:cubicBezTo>
                    <a:pt x="7220" y="7819"/>
                    <a:pt x="7555" y="7039"/>
                    <a:pt x="7555" y="6245"/>
                  </a:cubicBezTo>
                  <a:lnTo>
                    <a:pt x="7555" y="1129"/>
                  </a:lnTo>
                  <a:cubicBezTo>
                    <a:pt x="7555" y="502"/>
                    <a:pt x="7053" y="0"/>
                    <a:pt x="6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2"/>
            <p:cNvSpPr/>
            <p:nvPr/>
          </p:nvSpPr>
          <p:spPr>
            <a:xfrm>
              <a:off x="3464448" y="1261968"/>
              <a:ext cx="251596" cy="239895"/>
            </a:xfrm>
            <a:custGeom>
              <a:rect b="b" l="l" r="r" t="t"/>
              <a:pathLst>
                <a:path extrusionOk="0" h="10887" w="11418">
                  <a:moveTo>
                    <a:pt x="2426" y="976"/>
                  </a:moveTo>
                  <a:lnTo>
                    <a:pt x="2426" y="1520"/>
                  </a:lnTo>
                  <a:lnTo>
                    <a:pt x="1367" y="1520"/>
                  </a:lnTo>
                  <a:cubicBezTo>
                    <a:pt x="1214" y="1520"/>
                    <a:pt x="1103" y="1645"/>
                    <a:pt x="1103" y="1799"/>
                  </a:cubicBezTo>
                  <a:lnTo>
                    <a:pt x="1103" y="2955"/>
                  </a:lnTo>
                  <a:cubicBezTo>
                    <a:pt x="1103" y="3109"/>
                    <a:pt x="1214" y="3220"/>
                    <a:pt x="1367" y="3220"/>
                  </a:cubicBezTo>
                  <a:cubicBezTo>
                    <a:pt x="1521" y="3220"/>
                    <a:pt x="1646" y="3109"/>
                    <a:pt x="1646" y="2955"/>
                  </a:cubicBezTo>
                  <a:lnTo>
                    <a:pt x="1646" y="2063"/>
                  </a:lnTo>
                  <a:lnTo>
                    <a:pt x="2426" y="2063"/>
                  </a:lnTo>
                  <a:lnTo>
                    <a:pt x="2426" y="3722"/>
                  </a:lnTo>
                  <a:cubicBezTo>
                    <a:pt x="2426" y="4085"/>
                    <a:pt x="2482" y="4419"/>
                    <a:pt x="2593" y="4754"/>
                  </a:cubicBezTo>
                  <a:lnTo>
                    <a:pt x="2496" y="4754"/>
                  </a:lnTo>
                  <a:cubicBezTo>
                    <a:pt x="2092" y="4754"/>
                    <a:pt x="1744" y="4460"/>
                    <a:pt x="1660" y="4070"/>
                  </a:cubicBezTo>
                  <a:cubicBezTo>
                    <a:pt x="1635" y="3935"/>
                    <a:pt x="1523" y="3842"/>
                    <a:pt x="1391" y="3842"/>
                  </a:cubicBezTo>
                  <a:cubicBezTo>
                    <a:pt x="1374" y="3842"/>
                    <a:pt x="1357" y="3844"/>
                    <a:pt x="1339" y="3847"/>
                  </a:cubicBezTo>
                  <a:cubicBezTo>
                    <a:pt x="1186" y="3889"/>
                    <a:pt x="1088" y="4029"/>
                    <a:pt x="1130" y="4168"/>
                  </a:cubicBezTo>
                  <a:cubicBezTo>
                    <a:pt x="1255" y="4823"/>
                    <a:pt x="1827" y="5297"/>
                    <a:pt x="2496" y="5297"/>
                  </a:cubicBezTo>
                  <a:lnTo>
                    <a:pt x="2831" y="5297"/>
                  </a:lnTo>
                  <a:cubicBezTo>
                    <a:pt x="2942" y="5492"/>
                    <a:pt x="3067" y="5674"/>
                    <a:pt x="3207" y="5841"/>
                  </a:cubicBezTo>
                  <a:lnTo>
                    <a:pt x="2496" y="5841"/>
                  </a:lnTo>
                  <a:cubicBezTo>
                    <a:pt x="1423" y="5841"/>
                    <a:pt x="545" y="4977"/>
                    <a:pt x="545" y="3903"/>
                  </a:cubicBezTo>
                  <a:lnTo>
                    <a:pt x="545" y="1533"/>
                  </a:lnTo>
                  <a:cubicBezTo>
                    <a:pt x="545" y="1227"/>
                    <a:pt x="796" y="976"/>
                    <a:pt x="1116" y="976"/>
                  </a:cubicBezTo>
                  <a:close/>
                  <a:moveTo>
                    <a:pt x="10302" y="976"/>
                  </a:moveTo>
                  <a:cubicBezTo>
                    <a:pt x="10609" y="976"/>
                    <a:pt x="10860" y="1227"/>
                    <a:pt x="10860" y="1533"/>
                  </a:cubicBezTo>
                  <a:lnTo>
                    <a:pt x="10860" y="3903"/>
                  </a:lnTo>
                  <a:cubicBezTo>
                    <a:pt x="10860" y="4977"/>
                    <a:pt x="9995" y="5841"/>
                    <a:pt x="8922" y="5841"/>
                  </a:cubicBezTo>
                  <a:lnTo>
                    <a:pt x="8211" y="5841"/>
                  </a:lnTo>
                  <a:cubicBezTo>
                    <a:pt x="8351" y="5674"/>
                    <a:pt x="8476" y="5492"/>
                    <a:pt x="8587" y="5297"/>
                  </a:cubicBezTo>
                  <a:lnTo>
                    <a:pt x="8922" y="5297"/>
                  </a:lnTo>
                  <a:cubicBezTo>
                    <a:pt x="9689" y="5297"/>
                    <a:pt x="10315" y="4670"/>
                    <a:pt x="10315" y="3903"/>
                  </a:cubicBezTo>
                  <a:lnTo>
                    <a:pt x="10315" y="1799"/>
                  </a:lnTo>
                  <a:cubicBezTo>
                    <a:pt x="10315" y="1645"/>
                    <a:pt x="10191" y="1520"/>
                    <a:pt x="10037" y="1520"/>
                  </a:cubicBezTo>
                  <a:lnTo>
                    <a:pt x="8992" y="1520"/>
                  </a:lnTo>
                  <a:lnTo>
                    <a:pt x="8992" y="976"/>
                  </a:lnTo>
                  <a:close/>
                  <a:moveTo>
                    <a:pt x="8420" y="544"/>
                  </a:moveTo>
                  <a:cubicBezTo>
                    <a:pt x="8434" y="544"/>
                    <a:pt x="8448" y="558"/>
                    <a:pt x="8448" y="558"/>
                  </a:cubicBezTo>
                  <a:lnTo>
                    <a:pt x="8448" y="2481"/>
                  </a:lnTo>
                  <a:cubicBezTo>
                    <a:pt x="8448" y="2635"/>
                    <a:pt x="8559" y="2760"/>
                    <a:pt x="8713" y="2760"/>
                  </a:cubicBezTo>
                  <a:cubicBezTo>
                    <a:pt x="8866" y="2760"/>
                    <a:pt x="8992" y="2635"/>
                    <a:pt x="8992" y="2481"/>
                  </a:cubicBezTo>
                  <a:lnTo>
                    <a:pt x="8992" y="2063"/>
                  </a:lnTo>
                  <a:lnTo>
                    <a:pt x="9772" y="2063"/>
                  </a:lnTo>
                  <a:lnTo>
                    <a:pt x="9772" y="3903"/>
                  </a:lnTo>
                  <a:cubicBezTo>
                    <a:pt x="9772" y="4363"/>
                    <a:pt x="9382" y="4754"/>
                    <a:pt x="8922" y="4754"/>
                  </a:cubicBezTo>
                  <a:lnTo>
                    <a:pt x="8825" y="4754"/>
                  </a:lnTo>
                  <a:cubicBezTo>
                    <a:pt x="8936" y="4419"/>
                    <a:pt x="8992" y="4085"/>
                    <a:pt x="8992" y="3722"/>
                  </a:cubicBezTo>
                  <a:lnTo>
                    <a:pt x="8992" y="3652"/>
                  </a:lnTo>
                  <a:cubicBezTo>
                    <a:pt x="8992" y="3499"/>
                    <a:pt x="8866" y="3373"/>
                    <a:pt x="8713" y="3373"/>
                  </a:cubicBezTo>
                  <a:cubicBezTo>
                    <a:pt x="8559" y="3373"/>
                    <a:pt x="8448" y="3499"/>
                    <a:pt x="8448" y="3652"/>
                  </a:cubicBezTo>
                  <a:lnTo>
                    <a:pt x="8448" y="3722"/>
                  </a:lnTo>
                  <a:cubicBezTo>
                    <a:pt x="8448" y="5227"/>
                    <a:pt x="7221" y="6454"/>
                    <a:pt x="5702" y="6454"/>
                  </a:cubicBezTo>
                  <a:cubicBezTo>
                    <a:pt x="4197" y="6454"/>
                    <a:pt x="2970" y="5227"/>
                    <a:pt x="2970" y="3722"/>
                  </a:cubicBezTo>
                  <a:lnTo>
                    <a:pt x="2970" y="558"/>
                  </a:lnTo>
                  <a:cubicBezTo>
                    <a:pt x="2970" y="558"/>
                    <a:pt x="2984" y="544"/>
                    <a:pt x="2998" y="544"/>
                  </a:cubicBezTo>
                  <a:close/>
                  <a:moveTo>
                    <a:pt x="6009" y="6984"/>
                  </a:moveTo>
                  <a:lnTo>
                    <a:pt x="6009" y="8879"/>
                  </a:lnTo>
                  <a:lnTo>
                    <a:pt x="5409" y="8879"/>
                  </a:lnTo>
                  <a:lnTo>
                    <a:pt x="5409" y="6984"/>
                  </a:lnTo>
                  <a:cubicBezTo>
                    <a:pt x="5507" y="6997"/>
                    <a:pt x="5604" y="6997"/>
                    <a:pt x="5702" y="6997"/>
                  </a:cubicBezTo>
                  <a:cubicBezTo>
                    <a:pt x="5814" y="6997"/>
                    <a:pt x="5911" y="6997"/>
                    <a:pt x="6009" y="6984"/>
                  </a:cubicBezTo>
                  <a:close/>
                  <a:moveTo>
                    <a:pt x="7472" y="9422"/>
                  </a:moveTo>
                  <a:lnTo>
                    <a:pt x="7472" y="10342"/>
                  </a:lnTo>
                  <a:lnTo>
                    <a:pt x="3904" y="10342"/>
                  </a:lnTo>
                  <a:lnTo>
                    <a:pt x="3904" y="9422"/>
                  </a:lnTo>
                  <a:close/>
                  <a:moveTo>
                    <a:pt x="2998" y="0"/>
                  </a:moveTo>
                  <a:cubicBezTo>
                    <a:pt x="2719" y="0"/>
                    <a:pt x="2496" y="182"/>
                    <a:pt x="2441" y="433"/>
                  </a:cubicBezTo>
                  <a:lnTo>
                    <a:pt x="1116" y="433"/>
                  </a:lnTo>
                  <a:cubicBezTo>
                    <a:pt x="503" y="433"/>
                    <a:pt x="1" y="920"/>
                    <a:pt x="1" y="1533"/>
                  </a:cubicBezTo>
                  <a:lnTo>
                    <a:pt x="1" y="3903"/>
                  </a:lnTo>
                  <a:cubicBezTo>
                    <a:pt x="1" y="5269"/>
                    <a:pt x="1116" y="6398"/>
                    <a:pt x="2496" y="6398"/>
                  </a:cubicBezTo>
                  <a:lnTo>
                    <a:pt x="3807" y="6398"/>
                  </a:lnTo>
                  <a:cubicBezTo>
                    <a:pt x="4113" y="6621"/>
                    <a:pt x="4476" y="6789"/>
                    <a:pt x="4866" y="6886"/>
                  </a:cubicBezTo>
                  <a:lnTo>
                    <a:pt x="4866" y="8879"/>
                  </a:lnTo>
                  <a:lnTo>
                    <a:pt x="3862" y="8879"/>
                  </a:lnTo>
                  <a:cubicBezTo>
                    <a:pt x="3584" y="8879"/>
                    <a:pt x="3361" y="9102"/>
                    <a:pt x="3361" y="9381"/>
                  </a:cubicBezTo>
                  <a:lnTo>
                    <a:pt x="3361" y="10426"/>
                  </a:lnTo>
                  <a:cubicBezTo>
                    <a:pt x="3361" y="10677"/>
                    <a:pt x="3569" y="10887"/>
                    <a:pt x="3820" y="10887"/>
                  </a:cubicBezTo>
                  <a:lnTo>
                    <a:pt x="7556" y="10887"/>
                  </a:lnTo>
                  <a:cubicBezTo>
                    <a:pt x="7806" y="10887"/>
                    <a:pt x="8016" y="10677"/>
                    <a:pt x="8016" y="10426"/>
                  </a:cubicBezTo>
                  <a:lnTo>
                    <a:pt x="8016" y="9381"/>
                  </a:lnTo>
                  <a:cubicBezTo>
                    <a:pt x="8016" y="9102"/>
                    <a:pt x="7793" y="8879"/>
                    <a:pt x="7514" y="8879"/>
                  </a:cubicBezTo>
                  <a:lnTo>
                    <a:pt x="6552" y="8879"/>
                  </a:lnTo>
                  <a:lnTo>
                    <a:pt x="6552" y="6886"/>
                  </a:lnTo>
                  <a:cubicBezTo>
                    <a:pt x="6942" y="6789"/>
                    <a:pt x="7291" y="6621"/>
                    <a:pt x="7611" y="6398"/>
                  </a:cubicBezTo>
                  <a:lnTo>
                    <a:pt x="8922" y="6398"/>
                  </a:lnTo>
                  <a:cubicBezTo>
                    <a:pt x="10288" y="6398"/>
                    <a:pt x="11417" y="5269"/>
                    <a:pt x="11417" y="3903"/>
                  </a:cubicBezTo>
                  <a:lnTo>
                    <a:pt x="11417" y="1533"/>
                  </a:lnTo>
                  <a:cubicBezTo>
                    <a:pt x="11417" y="920"/>
                    <a:pt x="10915" y="433"/>
                    <a:pt x="10302" y="433"/>
                  </a:cubicBezTo>
                  <a:lnTo>
                    <a:pt x="8977" y="433"/>
                  </a:lnTo>
                  <a:cubicBezTo>
                    <a:pt x="8908" y="182"/>
                    <a:pt x="8685" y="0"/>
                    <a:pt x="84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2"/>
            <p:cNvSpPr/>
            <p:nvPr/>
          </p:nvSpPr>
          <p:spPr>
            <a:xfrm>
              <a:off x="3548622" y="1290834"/>
              <a:ext cx="83248" cy="79018"/>
            </a:xfrm>
            <a:custGeom>
              <a:rect b="b" l="l" r="r" t="t"/>
              <a:pathLst>
                <a:path extrusionOk="0" h="3586" w="3778">
                  <a:moveTo>
                    <a:pt x="1882" y="753"/>
                  </a:moveTo>
                  <a:lnTo>
                    <a:pt x="2147" y="1269"/>
                  </a:lnTo>
                  <a:cubicBezTo>
                    <a:pt x="2202" y="1394"/>
                    <a:pt x="2314" y="1464"/>
                    <a:pt x="2440" y="1492"/>
                  </a:cubicBezTo>
                  <a:lnTo>
                    <a:pt x="3025" y="1576"/>
                  </a:lnTo>
                  <a:lnTo>
                    <a:pt x="2593" y="1979"/>
                  </a:lnTo>
                  <a:cubicBezTo>
                    <a:pt x="2509" y="2063"/>
                    <a:pt x="2468" y="2203"/>
                    <a:pt x="2481" y="2329"/>
                  </a:cubicBezTo>
                  <a:lnTo>
                    <a:pt x="2593" y="2899"/>
                  </a:lnTo>
                  <a:lnTo>
                    <a:pt x="2063" y="2635"/>
                  </a:lnTo>
                  <a:cubicBezTo>
                    <a:pt x="2007" y="2607"/>
                    <a:pt x="1951" y="2579"/>
                    <a:pt x="1882" y="2579"/>
                  </a:cubicBezTo>
                  <a:cubicBezTo>
                    <a:pt x="1827" y="2579"/>
                    <a:pt x="1756" y="2607"/>
                    <a:pt x="1701" y="2635"/>
                  </a:cubicBezTo>
                  <a:lnTo>
                    <a:pt x="1185" y="2899"/>
                  </a:lnTo>
                  <a:lnTo>
                    <a:pt x="1282" y="2329"/>
                  </a:lnTo>
                  <a:cubicBezTo>
                    <a:pt x="1310" y="2203"/>
                    <a:pt x="1269" y="2063"/>
                    <a:pt x="1171" y="1979"/>
                  </a:cubicBezTo>
                  <a:lnTo>
                    <a:pt x="753" y="1576"/>
                  </a:lnTo>
                  <a:lnTo>
                    <a:pt x="1338" y="1492"/>
                  </a:lnTo>
                  <a:cubicBezTo>
                    <a:pt x="1464" y="1464"/>
                    <a:pt x="1576" y="1394"/>
                    <a:pt x="1631" y="1269"/>
                  </a:cubicBezTo>
                  <a:lnTo>
                    <a:pt x="1882" y="753"/>
                  </a:lnTo>
                  <a:close/>
                  <a:moveTo>
                    <a:pt x="1882" y="0"/>
                  </a:moveTo>
                  <a:cubicBezTo>
                    <a:pt x="1743" y="0"/>
                    <a:pt x="1604" y="84"/>
                    <a:pt x="1533" y="223"/>
                  </a:cubicBezTo>
                  <a:lnTo>
                    <a:pt x="1171" y="963"/>
                  </a:lnTo>
                  <a:lnTo>
                    <a:pt x="362" y="1074"/>
                  </a:lnTo>
                  <a:cubicBezTo>
                    <a:pt x="210" y="1102"/>
                    <a:pt x="84" y="1199"/>
                    <a:pt x="42" y="1338"/>
                  </a:cubicBezTo>
                  <a:cubicBezTo>
                    <a:pt x="0" y="1478"/>
                    <a:pt x="42" y="1632"/>
                    <a:pt x="139" y="1743"/>
                  </a:cubicBezTo>
                  <a:lnTo>
                    <a:pt x="739" y="2314"/>
                  </a:lnTo>
                  <a:lnTo>
                    <a:pt x="600" y="3122"/>
                  </a:lnTo>
                  <a:cubicBezTo>
                    <a:pt x="572" y="3276"/>
                    <a:pt x="628" y="3416"/>
                    <a:pt x="753" y="3513"/>
                  </a:cubicBezTo>
                  <a:cubicBezTo>
                    <a:pt x="823" y="3555"/>
                    <a:pt x="892" y="3583"/>
                    <a:pt x="976" y="3583"/>
                  </a:cubicBezTo>
                  <a:cubicBezTo>
                    <a:pt x="1031" y="3583"/>
                    <a:pt x="1102" y="3568"/>
                    <a:pt x="1158" y="3541"/>
                  </a:cubicBezTo>
                  <a:lnTo>
                    <a:pt x="1882" y="3150"/>
                  </a:lnTo>
                  <a:lnTo>
                    <a:pt x="2620" y="3541"/>
                  </a:lnTo>
                  <a:cubicBezTo>
                    <a:pt x="2675" y="3571"/>
                    <a:pt x="2734" y="3585"/>
                    <a:pt x="2794" y="3585"/>
                  </a:cubicBezTo>
                  <a:cubicBezTo>
                    <a:pt x="2873" y="3585"/>
                    <a:pt x="2954" y="3560"/>
                    <a:pt x="3025" y="3513"/>
                  </a:cubicBezTo>
                  <a:cubicBezTo>
                    <a:pt x="3150" y="3416"/>
                    <a:pt x="3206" y="3276"/>
                    <a:pt x="3178" y="3122"/>
                  </a:cubicBezTo>
                  <a:lnTo>
                    <a:pt x="3039" y="2314"/>
                  </a:lnTo>
                  <a:lnTo>
                    <a:pt x="3639" y="1743"/>
                  </a:lnTo>
                  <a:cubicBezTo>
                    <a:pt x="3736" y="1632"/>
                    <a:pt x="3778" y="1478"/>
                    <a:pt x="3736" y="1338"/>
                  </a:cubicBezTo>
                  <a:cubicBezTo>
                    <a:pt x="3680" y="1199"/>
                    <a:pt x="3568" y="1102"/>
                    <a:pt x="3416" y="1074"/>
                  </a:cubicBezTo>
                  <a:lnTo>
                    <a:pt x="2607" y="963"/>
                  </a:lnTo>
                  <a:lnTo>
                    <a:pt x="2230" y="223"/>
                  </a:lnTo>
                  <a:cubicBezTo>
                    <a:pt x="2174" y="84"/>
                    <a:pt x="2035" y="0"/>
                    <a:pt x="1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82"/>
          <p:cNvGrpSpPr/>
          <p:nvPr/>
        </p:nvGrpSpPr>
        <p:grpSpPr>
          <a:xfrm>
            <a:off x="4053241" y="1490568"/>
            <a:ext cx="381492" cy="412187"/>
            <a:chOff x="4053246" y="1261968"/>
            <a:chExt cx="381492" cy="412187"/>
          </a:xfrm>
        </p:grpSpPr>
        <p:sp>
          <p:nvSpPr>
            <p:cNvPr id="1818" name="Google Shape;1818;p82"/>
            <p:cNvSpPr/>
            <p:nvPr/>
          </p:nvSpPr>
          <p:spPr>
            <a:xfrm>
              <a:off x="4053246" y="1261968"/>
              <a:ext cx="320962" cy="286257"/>
            </a:xfrm>
            <a:custGeom>
              <a:rect b="b" l="l" r="r" t="t"/>
              <a:pathLst>
                <a:path extrusionOk="0" h="12991" w="14566">
                  <a:moveTo>
                    <a:pt x="11193" y="934"/>
                  </a:moveTo>
                  <a:lnTo>
                    <a:pt x="13646" y="3388"/>
                  </a:lnTo>
                  <a:lnTo>
                    <a:pt x="11291" y="3388"/>
                  </a:lnTo>
                  <a:cubicBezTo>
                    <a:pt x="11235" y="3388"/>
                    <a:pt x="11193" y="3345"/>
                    <a:pt x="11193" y="3289"/>
                  </a:cubicBezTo>
                  <a:lnTo>
                    <a:pt x="11193" y="934"/>
                  </a:lnTo>
                  <a:close/>
                  <a:moveTo>
                    <a:pt x="655" y="0"/>
                  </a:moveTo>
                  <a:cubicBezTo>
                    <a:pt x="293" y="0"/>
                    <a:pt x="1" y="293"/>
                    <a:pt x="1" y="641"/>
                  </a:cubicBezTo>
                  <a:lnTo>
                    <a:pt x="1" y="12726"/>
                  </a:lnTo>
                  <a:cubicBezTo>
                    <a:pt x="1" y="12879"/>
                    <a:pt x="126" y="12991"/>
                    <a:pt x="279" y="12991"/>
                  </a:cubicBezTo>
                  <a:cubicBezTo>
                    <a:pt x="432" y="12991"/>
                    <a:pt x="544" y="12879"/>
                    <a:pt x="544" y="12726"/>
                  </a:cubicBezTo>
                  <a:lnTo>
                    <a:pt x="544" y="641"/>
                  </a:lnTo>
                  <a:cubicBezTo>
                    <a:pt x="544" y="585"/>
                    <a:pt x="600" y="544"/>
                    <a:pt x="655" y="544"/>
                  </a:cubicBezTo>
                  <a:lnTo>
                    <a:pt x="10635" y="544"/>
                  </a:lnTo>
                  <a:lnTo>
                    <a:pt x="10635" y="3289"/>
                  </a:lnTo>
                  <a:cubicBezTo>
                    <a:pt x="10635" y="3652"/>
                    <a:pt x="10929" y="3945"/>
                    <a:pt x="11291" y="3945"/>
                  </a:cubicBezTo>
                  <a:lnTo>
                    <a:pt x="14023" y="3945"/>
                  </a:lnTo>
                  <a:lnTo>
                    <a:pt x="14023" y="5618"/>
                  </a:lnTo>
                  <a:cubicBezTo>
                    <a:pt x="14023" y="5771"/>
                    <a:pt x="14148" y="5897"/>
                    <a:pt x="14302" y="5897"/>
                  </a:cubicBezTo>
                  <a:cubicBezTo>
                    <a:pt x="14454" y="5897"/>
                    <a:pt x="14566" y="5771"/>
                    <a:pt x="14566" y="5618"/>
                  </a:cubicBezTo>
                  <a:lnTo>
                    <a:pt x="14566" y="3666"/>
                  </a:lnTo>
                  <a:cubicBezTo>
                    <a:pt x="14566" y="3583"/>
                    <a:pt x="14538" y="3513"/>
                    <a:pt x="14497" y="3471"/>
                  </a:cubicBezTo>
                  <a:lnTo>
                    <a:pt x="11096" y="70"/>
                  </a:lnTo>
                  <a:cubicBezTo>
                    <a:pt x="11053" y="28"/>
                    <a:pt x="10984" y="0"/>
                    <a:pt x="109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2"/>
            <p:cNvSpPr/>
            <p:nvPr/>
          </p:nvSpPr>
          <p:spPr>
            <a:xfrm>
              <a:off x="4053246" y="1562040"/>
              <a:ext cx="320962" cy="112114"/>
            </a:xfrm>
            <a:custGeom>
              <a:rect b="b" l="l" r="r" t="t"/>
              <a:pathLst>
                <a:path extrusionOk="0" h="5088" w="14566">
                  <a:moveTo>
                    <a:pt x="279" y="0"/>
                  </a:moveTo>
                  <a:cubicBezTo>
                    <a:pt x="126" y="0"/>
                    <a:pt x="1" y="125"/>
                    <a:pt x="1" y="265"/>
                  </a:cubicBezTo>
                  <a:lnTo>
                    <a:pt x="1" y="4446"/>
                  </a:lnTo>
                  <a:cubicBezTo>
                    <a:pt x="1" y="4795"/>
                    <a:pt x="293" y="5087"/>
                    <a:pt x="655" y="5087"/>
                  </a:cubicBezTo>
                  <a:lnTo>
                    <a:pt x="13925" y="5087"/>
                  </a:lnTo>
                  <a:cubicBezTo>
                    <a:pt x="14274" y="5087"/>
                    <a:pt x="14566" y="4795"/>
                    <a:pt x="14566" y="4446"/>
                  </a:cubicBezTo>
                  <a:lnTo>
                    <a:pt x="14566" y="2565"/>
                  </a:lnTo>
                  <a:cubicBezTo>
                    <a:pt x="14566" y="2411"/>
                    <a:pt x="14454" y="2300"/>
                    <a:pt x="14302" y="2300"/>
                  </a:cubicBezTo>
                  <a:cubicBezTo>
                    <a:pt x="14148" y="2300"/>
                    <a:pt x="14023" y="2411"/>
                    <a:pt x="14023" y="2565"/>
                  </a:cubicBezTo>
                  <a:lnTo>
                    <a:pt x="14023" y="4446"/>
                  </a:lnTo>
                  <a:cubicBezTo>
                    <a:pt x="14023" y="4502"/>
                    <a:pt x="13981" y="4544"/>
                    <a:pt x="13925" y="4544"/>
                  </a:cubicBezTo>
                  <a:lnTo>
                    <a:pt x="655" y="4544"/>
                  </a:lnTo>
                  <a:cubicBezTo>
                    <a:pt x="600" y="4544"/>
                    <a:pt x="544" y="4502"/>
                    <a:pt x="544" y="4446"/>
                  </a:cubicBezTo>
                  <a:lnTo>
                    <a:pt x="544" y="265"/>
                  </a:lnTo>
                  <a:cubicBezTo>
                    <a:pt x="544" y="125"/>
                    <a:pt x="432" y="0"/>
                    <a:pt x="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2"/>
            <p:cNvSpPr/>
            <p:nvPr/>
          </p:nvSpPr>
          <p:spPr>
            <a:xfrm>
              <a:off x="4284217" y="1403234"/>
              <a:ext cx="150521" cy="204000"/>
            </a:xfrm>
            <a:custGeom>
              <a:rect b="b" l="l" r="r" t="t"/>
              <a:pathLst>
                <a:path extrusionOk="0" h="9258" w="6831">
                  <a:moveTo>
                    <a:pt x="3415" y="558"/>
                  </a:moveTo>
                  <a:cubicBezTo>
                    <a:pt x="5004" y="558"/>
                    <a:pt x="6286" y="1841"/>
                    <a:pt x="6286" y="3416"/>
                  </a:cubicBezTo>
                  <a:cubicBezTo>
                    <a:pt x="6286" y="5005"/>
                    <a:pt x="5004" y="6288"/>
                    <a:pt x="3415" y="6288"/>
                  </a:cubicBezTo>
                  <a:cubicBezTo>
                    <a:pt x="1840" y="6288"/>
                    <a:pt x="544" y="5005"/>
                    <a:pt x="544" y="3416"/>
                  </a:cubicBezTo>
                  <a:cubicBezTo>
                    <a:pt x="544" y="1841"/>
                    <a:pt x="1840" y="558"/>
                    <a:pt x="3415" y="558"/>
                  </a:cubicBezTo>
                  <a:close/>
                  <a:moveTo>
                    <a:pt x="4768" y="6552"/>
                  </a:moveTo>
                  <a:lnTo>
                    <a:pt x="4768" y="8698"/>
                  </a:lnTo>
                  <a:lnTo>
                    <a:pt x="3625" y="8211"/>
                  </a:lnTo>
                  <a:cubicBezTo>
                    <a:pt x="3555" y="8183"/>
                    <a:pt x="3485" y="8169"/>
                    <a:pt x="3417" y="8169"/>
                  </a:cubicBezTo>
                  <a:cubicBezTo>
                    <a:pt x="3349" y="8169"/>
                    <a:pt x="3283" y="8183"/>
                    <a:pt x="3220" y="8211"/>
                  </a:cubicBezTo>
                  <a:lnTo>
                    <a:pt x="2063" y="8698"/>
                  </a:lnTo>
                  <a:lnTo>
                    <a:pt x="2063" y="6552"/>
                  </a:lnTo>
                  <a:cubicBezTo>
                    <a:pt x="2482" y="6734"/>
                    <a:pt x="2941" y="6831"/>
                    <a:pt x="3415" y="6831"/>
                  </a:cubicBezTo>
                  <a:cubicBezTo>
                    <a:pt x="3903" y="6831"/>
                    <a:pt x="4349" y="6734"/>
                    <a:pt x="4768" y="6552"/>
                  </a:cubicBezTo>
                  <a:close/>
                  <a:moveTo>
                    <a:pt x="3415" y="1"/>
                  </a:moveTo>
                  <a:cubicBezTo>
                    <a:pt x="1534" y="1"/>
                    <a:pt x="1" y="1534"/>
                    <a:pt x="1" y="3416"/>
                  </a:cubicBezTo>
                  <a:cubicBezTo>
                    <a:pt x="1" y="4600"/>
                    <a:pt x="614" y="5646"/>
                    <a:pt x="1519" y="6260"/>
                  </a:cubicBezTo>
                  <a:lnTo>
                    <a:pt x="1519" y="8754"/>
                  </a:lnTo>
                  <a:cubicBezTo>
                    <a:pt x="1519" y="8921"/>
                    <a:pt x="1603" y="9075"/>
                    <a:pt x="1757" y="9172"/>
                  </a:cubicBezTo>
                  <a:cubicBezTo>
                    <a:pt x="1838" y="9230"/>
                    <a:pt x="1933" y="9258"/>
                    <a:pt x="2029" y="9258"/>
                  </a:cubicBezTo>
                  <a:cubicBezTo>
                    <a:pt x="2098" y="9258"/>
                    <a:pt x="2167" y="9243"/>
                    <a:pt x="2231" y="9215"/>
                  </a:cubicBezTo>
                  <a:lnTo>
                    <a:pt x="3415" y="8713"/>
                  </a:lnTo>
                  <a:lnTo>
                    <a:pt x="4600" y="9215"/>
                  </a:lnTo>
                  <a:cubicBezTo>
                    <a:pt x="4669" y="9243"/>
                    <a:pt x="4740" y="9256"/>
                    <a:pt x="4809" y="9256"/>
                  </a:cubicBezTo>
                  <a:cubicBezTo>
                    <a:pt x="4907" y="9256"/>
                    <a:pt x="5004" y="9228"/>
                    <a:pt x="5088" y="9172"/>
                  </a:cubicBezTo>
                  <a:cubicBezTo>
                    <a:pt x="5227" y="9075"/>
                    <a:pt x="5311" y="8921"/>
                    <a:pt x="5311" y="8754"/>
                  </a:cubicBezTo>
                  <a:lnTo>
                    <a:pt x="5311" y="6260"/>
                  </a:lnTo>
                  <a:cubicBezTo>
                    <a:pt x="6231" y="5646"/>
                    <a:pt x="6830" y="4600"/>
                    <a:pt x="6830" y="3416"/>
                  </a:cubicBezTo>
                  <a:cubicBezTo>
                    <a:pt x="6830" y="1534"/>
                    <a:pt x="5297" y="1"/>
                    <a:pt x="3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2"/>
            <p:cNvSpPr/>
            <p:nvPr/>
          </p:nvSpPr>
          <p:spPr>
            <a:xfrm>
              <a:off x="4308477" y="1427517"/>
              <a:ext cx="102309" cy="102286"/>
            </a:xfrm>
            <a:custGeom>
              <a:rect b="b" l="l" r="r" t="t"/>
              <a:pathLst>
                <a:path extrusionOk="0" h="4642" w="4643">
                  <a:moveTo>
                    <a:pt x="2314" y="0"/>
                  </a:moveTo>
                  <a:cubicBezTo>
                    <a:pt x="1032" y="0"/>
                    <a:pt x="0" y="1032"/>
                    <a:pt x="0" y="2314"/>
                  </a:cubicBezTo>
                  <a:cubicBezTo>
                    <a:pt x="0" y="3597"/>
                    <a:pt x="1032" y="4641"/>
                    <a:pt x="2314" y="4641"/>
                  </a:cubicBezTo>
                  <a:cubicBezTo>
                    <a:pt x="3596" y="4641"/>
                    <a:pt x="4642" y="3597"/>
                    <a:pt x="4642" y="2314"/>
                  </a:cubicBezTo>
                  <a:cubicBezTo>
                    <a:pt x="4642" y="1952"/>
                    <a:pt x="4544" y="1575"/>
                    <a:pt x="4377" y="1240"/>
                  </a:cubicBezTo>
                  <a:cubicBezTo>
                    <a:pt x="4328" y="1153"/>
                    <a:pt x="4231" y="1099"/>
                    <a:pt x="4129" y="1099"/>
                  </a:cubicBezTo>
                  <a:cubicBezTo>
                    <a:pt x="4086" y="1099"/>
                    <a:pt x="4042" y="1108"/>
                    <a:pt x="4001" y="1129"/>
                  </a:cubicBezTo>
                  <a:cubicBezTo>
                    <a:pt x="3875" y="1199"/>
                    <a:pt x="3819" y="1366"/>
                    <a:pt x="3890" y="1506"/>
                  </a:cubicBezTo>
                  <a:cubicBezTo>
                    <a:pt x="4029" y="1757"/>
                    <a:pt x="4098" y="2035"/>
                    <a:pt x="4098" y="2314"/>
                  </a:cubicBezTo>
                  <a:cubicBezTo>
                    <a:pt x="4098" y="3303"/>
                    <a:pt x="3290" y="4098"/>
                    <a:pt x="2314" y="4098"/>
                  </a:cubicBezTo>
                  <a:cubicBezTo>
                    <a:pt x="1338" y="4098"/>
                    <a:pt x="544" y="3303"/>
                    <a:pt x="544" y="2314"/>
                  </a:cubicBezTo>
                  <a:cubicBezTo>
                    <a:pt x="544" y="1339"/>
                    <a:pt x="1338" y="543"/>
                    <a:pt x="2314" y="543"/>
                  </a:cubicBezTo>
                  <a:cubicBezTo>
                    <a:pt x="2621" y="543"/>
                    <a:pt x="2927" y="627"/>
                    <a:pt x="3193" y="766"/>
                  </a:cubicBezTo>
                  <a:cubicBezTo>
                    <a:pt x="3233" y="794"/>
                    <a:pt x="3279" y="806"/>
                    <a:pt x="3324" y="806"/>
                  </a:cubicBezTo>
                  <a:cubicBezTo>
                    <a:pt x="3416" y="806"/>
                    <a:pt x="3508" y="754"/>
                    <a:pt x="3555" y="669"/>
                  </a:cubicBezTo>
                  <a:cubicBezTo>
                    <a:pt x="3639" y="543"/>
                    <a:pt x="3583" y="376"/>
                    <a:pt x="3457" y="293"/>
                  </a:cubicBezTo>
                  <a:cubicBezTo>
                    <a:pt x="3109" y="97"/>
                    <a:pt x="2719" y="0"/>
                    <a:pt x="2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2"/>
            <p:cNvSpPr/>
            <p:nvPr/>
          </p:nvSpPr>
          <p:spPr>
            <a:xfrm>
              <a:off x="4329344" y="1449926"/>
              <a:ext cx="60552" cy="57467"/>
            </a:xfrm>
            <a:custGeom>
              <a:rect b="b" l="l" r="r" t="t"/>
              <a:pathLst>
                <a:path extrusionOk="0" h="2608" w="2748">
                  <a:moveTo>
                    <a:pt x="1367" y="795"/>
                  </a:moveTo>
                  <a:lnTo>
                    <a:pt x="1465" y="991"/>
                  </a:lnTo>
                  <a:cubicBezTo>
                    <a:pt x="1521" y="1088"/>
                    <a:pt x="1618" y="1158"/>
                    <a:pt x="1729" y="1186"/>
                  </a:cubicBezTo>
                  <a:lnTo>
                    <a:pt x="1952" y="1214"/>
                  </a:lnTo>
                  <a:lnTo>
                    <a:pt x="1785" y="1366"/>
                  </a:lnTo>
                  <a:cubicBezTo>
                    <a:pt x="1701" y="1450"/>
                    <a:pt x="1674" y="1561"/>
                    <a:pt x="1688" y="1673"/>
                  </a:cubicBezTo>
                  <a:lnTo>
                    <a:pt x="1729" y="1896"/>
                  </a:lnTo>
                  <a:lnTo>
                    <a:pt x="1534" y="1784"/>
                  </a:lnTo>
                  <a:cubicBezTo>
                    <a:pt x="1478" y="1771"/>
                    <a:pt x="1423" y="1757"/>
                    <a:pt x="1367" y="1757"/>
                  </a:cubicBezTo>
                  <a:cubicBezTo>
                    <a:pt x="1311" y="1757"/>
                    <a:pt x="1255" y="1771"/>
                    <a:pt x="1200" y="1784"/>
                  </a:cubicBezTo>
                  <a:lnTo>
                    <a:pt x="1005" y="1896"/>
                  </a:lnTo>
                  <a:lnTo>
                    <a:pt x="1047" y="1673"/>
                  </a:lnTo>
                  <a:cubicBezTo>
                    <a:pt x="1075" y="1561"/>
                    <a:pt x="1032" y="1450"/>
                    <a:pt x="949" y="1366"/>
                  </a:cubicBezTo>
                  <a:lnTo>
                    <a:pt x="796" y="1214"/>
                  </a:lnTo>
                  <a:lnTo>
                    <a:pt x="1005" y="1186"/>
                  </a:lnTo>
                  <a:cubicBezTo>
                    <a:pt x="1116" y="1158"/>
                    <a:pt x="1214" y="1088"/>
                    <a:pt x="1270" y="991"/>
                  </a:cubicBezTo>
                  <a:lnTo>
                    <a:pt x="1367" y="795"/>
                  </a:lnTo>
                  <a:close/>
                  <a:moveTo>
                    <a:pt x="1367" y="0"/>
                  </a:moveTo>
                  <a:cubicBezTo>
                    <a:pt x="1228" y="0"/>
                    <a:pt x="1116" y="71"/>
                    <a:pt x="1060" y="196"/>
                  </a:cubicBezTo>
                  <a:lnTo>
                    <a:pt x="824" y="656"/>
                  </a:lnTo>
                  <a:lnTo>
                    <a:pt x="322" y="725"/>
                  </a:lnTo>
                  <a:cubicBezTo>
                    <a:pt x="183" y="753"/>
                    <a:pt x="85" y="837"/>
                    <a:pt x="43" y="963"/>
                  </a:cubicBezTo>
                  <a:cubicBezTo>
                    <a:pt x="1" y="1102"/>
                    <a:pt x="29" y="1227"/>
                    <a:pt x="127" y="1325"/>
                  </a:cubicBezTo>
                  <a:lnTo>
                    <a:pt x="489" y="1687"/>
                  </a:lnTo>
                  <a:lnTo>
                    <a:pt x="406" y="2189"/>
                  </a:lnTo>
                  <a:cubicBezTo>
                    <a:pt x="378" y="2329"/>
                    <a:pt x="434" y="2454"/>
                    <a:pt x="545" y="2537"/>
                  </a:cubicBezTo>
                  <a:cubicBezTo>
                    <a:pt x="601" y="2580"/>
                    <a:pt x="684" y="2607"/>
                    <a:pt x="754" y="2607"/>
                  </a:cubicBezTo>
                  <a:cubicBezTo>
                    <a:pt x="809" y="2607"/>
                    <a:pt x="865" y="2593"/>
                    <a:pt x="921" y="2565"/>
                  </a:cubicBezTo>
                  <a:lnTo>
                    <a:pt x="1367" y="2329"/>
                  </a:lnTo>
                  <a:lnTo>
                    <a:pt x="1827" y="2565"/>
                  </a:lnTo>
                  <a:cubicBezTo>
                    <a:pt x="1874" y="2588"/>
                    <a:pt x="1926" y="2600"/>
                    <a:pt x="1978" y="2600"/>
                  </a:cubicBezTo>
                  <a:cubicBezTo>
                    <a:pt x="2051" y="2600"/>
                    <a:pt x="2125" y="2578"/>
                    <a:pt x="2190" y="2537"/>
                  </a:cubicBezTo>
                  <a:cubicBezTo>
                    <a:pt x="2301" y="2454"/>
                    <a:pt x="2357" y="2329"/>
                    <a:pt x="2329" y="2189"/>
                  </a:cubicBezTo>
                  <a:lnTo>
                    <a:pt x="2246" y="1687"/>
                  </a:lnTo>
                  <a:lnTo>
                    <a:pt x="2608" y="1325"/>
                  </a:lnTo>
                  <a:cubicBezTo>
                    <a:pt x="2705" y="1227"/>
                    <a:pt x="2747" y="1102"/>
                    <a:pt x="2705" y="963"/>
                  </a:cubicBezTo>
                  <a:cubicBezTo>
                    <a:pt x="2664" y="837"/>
                    <a:pt x="2552" y="753"/>
                    <a:pt x="2413" y="725"/>
                  </a:cubicBezTo>
                  <a:lnTo>
                    <a:pt x="1911" y="656"/>
                  </a:lnTo>
                  <a:lnTo>
                    <a:pt x="1688" y="196"/>
                  </a:lnTo>
                  <a:cubicBezTo>
                    <a:pt x="1618" y="71"/>
                    <a:pt x="1506" y="0"/>
                    <a:pt x="1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2"/>
            <p:cNvSpPr/>
            <p:nvPr/>
          </p:nvSpPr>
          <p:spPr>
            <a:xfrm>
              <a:off x="4156127" y="1365775"/>
              <a:ext cx="150235" cy="32568"/>
            </a:xfrm>
            <a:custGeom>
              <a:rect b="b" l="l" r="r" t="t"/>
              <a:pathLst>
                <a:path extrusionOk="0" h="1478" w="6818">
                  <a:moveTo>
                    <a:pt x="6538" y="0"/>
                  </a:moveTo>
                  <a:cubicBezTo>
                    <a:pt x="6384" y="0"/>
                    <a:pt x="6260" y="126"/>
                    <a:pt x="6260" y="279"/>
                  </a:cubicBezTo>
                  <a:lnTo>
                    <a:pt x="6260" y="920"/>
                  </a:lnTo>
                  <a:lnTo>
                    <a:pt x="266" y="920"/>
                  </a:lnTo>
                  <a:cubicBezTo>
                    <a:pt x="127" y="920"/>
                    <a:pt x="1" y="1046"/>
                    <a:pt x="1" y="1199"/>
                  </a:cubicBezTo>
                  <a:cubicBezTo>
                    <a:pt x="1" y="1353"/>
                    <a:pt x="127" y="1478"/>
                    <a:pt x="266" y="1478"/>
                  </a:cubicBezTo>
                  <a:lnTo>
                    <a:pt x="6538" y="1478"/>
                  </a:lnTo>
                  <a:cubicBezTo>
                    <a:pt x="6691" y="1478"/>
                    <a:pt x="6817" y="1353"/>
                    <a:pt x="6817" y="1199"/>
                  </a:cubicBezTo>
                  <a:lnTo>
                    <a:pt x="6817" y="279"/>
                  </a:lnTo>
                  <a:cubicBezTo>
                    <a:pt x="6817" y="126"/>
                    <a:pt x="6691" y="0"/>
                    <a:pt x="6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2"/>
            <p:cNvSpPr/>
            <p:nvPr/>
          </p:nvSpPr>
          <p:spPr>
            <a:xfrm>
              <a:off x="4092556" y="1320008"/>
              <a:ext cx="166188" cy="78334"/>
            </a:xfrm>
            <a:custGeom>
              <a:rect b="b" l="l" r="r" t="t"/>
              <a:pathLst>
                <a:path extrusionOk="0" h="3555" w="7542">
                  <a:moveTo>
                    <a:pt x="642" y="1"/>
                  </a:moveTo>
                  <a:cubicBezTo>
                    <a:pt x="280" y="1"/>
                    <a:pt x="1" y="293"/>
                    <a:pt x="1" y="642"/>
                  </a:cubicBezTo>
                  <a:lnTo>
                    <a:pt x="1" y="2900"/>
                  </a:lnTo>
                  <a:cubicBezTo>
                    <a:pt x="1" y="3263"/>
                    <a:pt x="280" y="3555"/>
                    <a:pt x="642" y="3555"/>
                  </a:cubicBezTo>
                  <a:lnTo>
                    <a:pt x="1994" y="3555"/>
                  </a:lnTo>
                  <a:cubicBezTo>
                    <a:pt x="2147" y="3555"/>
                    <a:pt x="2259" y="3430"/>
                    <a:pt x="2259" y="3276"/>
                  </a:cubicBezTo>
                  <a:cubicBezTo>
                    <a:pt x="2259" y="3123"/>
                    <a:pt x="2147" y="2997"/>
                    <a:pt x="1994" y="2997"/>
                  </a:cubicBezTo>
                  <a:lnTo>
                    <a:pt x="642" y="2997"/>
                  </a:lnTo>
                  <a:cubicBezTo>
                    <a:pt x="586" y="2997"/>
                    <a:pt x="544" y="2956"/>
                    <a:pt x="544" y="2900"/>
                  </a:cubicBezTo>
                  <a:lnTo>
                    <a:pt x="544" y="642"/>
                  </a:lnTo>
                  <a:cubicBezTo>
                    <a:pt x="544" y="586"/>
                    <a:pt x="586" y="544"/>
                    <a:pt x="642" y="544"/>
                  </a:cubicBezTo>
                  <a:lnTo>
                    <a:pt x="7277" y="544"/>
                  </a:lnTo>
                  <a:cubicBezTo>
                    <a:pt x="7416" y="544"/>
                    <a:pt x="7541" y="419"/>
                    <a:pt x="7541" y="265"/>
                  </a:cubicBezTo>
                  <a:cubicBezTo>
                    <a:pt x="7541" y="126"/>
                    <a:pt x="7416" y="1"/>
                    <a:pt x="72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2"/>
            <p:cNvSpPr/>
            <p:nvPr/>
          </p:nvSpPr>
          <p:spPr>
            <a:xfrm>
              <a:off x="4092556" y="1437344"/>
              <a:ext cx="169868" cy="11987"/>
            </a:xfrm>
            <a:custGeom>
              <a:rect b="b" l="l" r="r" t="t"/>
              <a:pathLst>
                <a:path extrusionOk="0" h="544" w="7709">
                  <a:moveTo>
                    <a:pt x="265" y="0"/>
                  </a:moveTo>
                  <a:cubicBezTo>
                    <a:pt x="112" y="0"/>
                    <a:pt x="1" y="112"/>
                    <a:pt x="1" y="265"/>
                  </a:cubicBezTo>
                  <a:cubicBezTo>
                    <a:pt x="1" y="419"/>
                    <a:pt x="112" y="543"/>
                    <a:pt x="265" y="543"/>
                  </a:cubicBezTo>
                  <a:lnTo>
                    <a:pt x="7430" y="543"/>
                  </a:lnTo>
                  <a:cubicBezTo>
                    <a:pt x="7583" y="543"/>
                    <a:pt x="7708" y="419"/>
                    <a:pt x="7708" y="265"/>
                  </a:cubicBezTo>
                  <a:cubicBezTo>
                    <a:pt x="7708" y="112"/>
                    <a:pt x="7583" y="0"/>
                    <a:pt x="7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2"/>
            <p:cNvSpPr/>
            <p:nvPr/>
          </p:nvSpPr>
          <p:spPr>
            <a:xfrm>
              <a:off x="4092556" y="1477272"/>
              <a:ext cx="169868" cy="12296"/>
            </a:xfrm>
            <a:custGeom>
              <a:rect b="b" l="l" r="r" t="t"/>
              <a:pathLst>
                <a:path extrusionOk="0" h="558" w="7709">
                  <a:moveTo>
                    <a:pt x="265" y="0"/>
                  </a:moveTo>
                  <a:cubicBezTo>
                    <a:pt x="112" y="0"/>
                    <a:pt x="1" y="125"/>
                    <a:pt x="1" y="279"/>
                  </a:cubicBezTo>
                  <a:cubicBezTo>
                    <a:pt x="1" y="432"/>
                    <a:pt x="112" y="558"/>
                    <a:pt x="265" y="558"/>
                  </a:cubicBezTo>
                  <a:lnTo>
                    <a:pt x="7430" y="558"/>
                  </a:lnTo>
                  <a:cubicBezTo>
                    <a:pt x="7583" y="558"/>
                    <a:pt x="7708" y="432"/>
                    <a:pt x="7708" y="279"/>
                  </a:cubicBezTo>
                  <a:cubicBezTo>
                    <a:pt x="7708" y="125"/>
                    <a:pt x="7583" y="0"/>
                    <a:pt x="7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2"/>
            <p:cNvSpPr/>
            <p:nvPr/>
          </p:nvSpPr>
          <p:spPr>
            <a:xfrm>
              <a:off x="4092556" y="1517486"/>
              <a:ext cx="184918" cy="12009"/>
            </a:xfrm>
            <a:custGeom>
              <a:rect b="b" l="l" r="r" t="t"/>
              <a:pathLst>
                <a:path extrusionOk="0" h="545" w="8392">
                  <a:moveTo>
                    <a:pt x="265" y="1"/>
                  </a:moveTo>
                  <a:cubicBezTo>
                    <a:pt x="112" y="1"/>
                    <a:pt x="1" y="127"/>
                    <a:pt x="1" y="280"/>
                  </a:cubicBezTo>
                  <a:cubicBezTo>
                    <a:pt x="1" y="419"/>
                    <a:pt x="112" y="545"/>
                    <a:pt x="265" y="545"/>
                  </a:cubicBezTo>
                  <a:lnTo>
                    <a:pt x="8126" y="545"/>
                  </a:lnTo>
                  <a:cubicBezTo>
                    <a:pt x="8266" y="545"/>
                    <a:pt x="8392" y="419"/>
                    <a:pt x="8392" y="280"/>
                  </a:cubicBezTo>
                  <a:cubicBezTo>
                    <a:pt x="8392" y="127"/>
                    <a:pt x="8266" y="1"/>
                    <a:pt x="81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2"/>
            <p:cNvSpPr/>
            <p:nvPr/>
          </p:nvSpPr>
          <p:spPr>
            <a:xfrm>
              <a:off x="4092556" y="1557744"/>
              <a:ext cx="203647" cy="11987"/>
            </a:xfrm>
            <a:custGeom>
              <a:rect b="b" l="l" r="r" t="t"/>
              <a:pathLst>
                <a:path extrusionOk="0" h="544" w="9242">
                  <a:moveTo>
                    <a:pt x="265" y="0"/>
                  </a:moveTo>
                  <a:cubicBezTo>
                    <a:pt x="112" y="0"/>
                    <a:pt x="1" y="125"/>
                    <a:pt x="1" y="265"/>
                  </a:cubicBezTo>
                  <a:cubicBezTo>
                    <a:pt x="1" y="418"/>
                    <a:pt x="112" y="543"/>
                    <a:pt x="265" y="543"/>
                  </a:cubicBezTo>
                  <a:lnTo>
                    <a:pt x="8977" y="543"/>
                  </a:lnTo>
                  <a:cubicBezTo>
                    <a:pt x="9130" y="543"/>
                    <a:pt x="9242" y="418"/>
                    <a:pt x="9242" y="265"/>
                  </a:cubicBezTo>
                  <a:cubicBezTo>
                    <a:pt x="9242" y="125"/>
                    <a:pt x="9130" y="0"/>
                    <a:pt x="8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2"/>
            <p:cNvSpPr/>
            <p:nvPr/>
          </p:nvSpPr>
          <p:spPr>
            <a:xfrm>
              <a:off x="4092556" y="1597671"/>
              <a:ext cx="213806" cy="12296"/>
            </a:xfrm>
            <a:custGeom>
              <a:rect b="b" l="l" r="r" t="t"/>
              <a:pathLst>
                <a:path extrusionOk="0" h="558" w="9703">
                  <a:moveTo>
                    <a:pt x="265" y="0"/>
                  </a:moveTo>
                  <a:cubicBezTo>
                    <a:pt x="112" y="0"/>
                    <a:pt x="1" y="125"/>
                    <a:pt x="1" y="279"/>
                  </a:cubicBezTo>
                  <a:cubicBezTo>
                    <a:pt x="1" y="432"/>
                    <a:pt x="112" y="558"/>
                    <a:pt x="265" y="558"/>
                  </a:cubicBezTo>
                  <a:lnTo>
                    <a:pt x="9423" y="558"/>
                  </a:lnTo>
                  <a:cubicBezTo>
                    <a:pt x="9576" y="558"/>
                    <a:pt x="9702" y="432"/>
                    <a:pt x="9702" y="279"/>
                  </a:cubicBezTo>
                  <a:cubicBezTo>
                    <a:pt x="9702" y="125"/>
                    <a:pt x="9576" y="0"/>
                    <a:pt x="9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82"/>
          <p:cNvGrpSpPr/>
          <p:nvPr/>
        </p:nvGrpSpPr>
        <p:grpSpPr>
          <a:xfrm>
            <a:off x="4691771" y="1492110"/>
            <a:ext cx="412209" cy="409124"/>
            <a:chOff x="4691776" y="1263510"/>
            <a:chExt cx="412209" cy="409124"/>
          </a:xfrm>
        </p:grpSpPr>
        <p:sp>
          <p:nvSpPr>
            <p:cNvPr id="1831" name="Google Shape;1831;p82"/>
            <p:cNvSpPr/>
            <p:nvPr/>
          </p:nvSpPr>
          <p:spPr>
            <a:xfrm>
              <a:off x="4794966" y="1592625"/>
              <a:ext cx="22762" cy="80009"/>
            </a:xfrm>
            <a:custGeom>
              <a:rect b="b" l="l" r="r" t="t"/>
              <a:pathLst>
                <a:path extrusionOk="0" h="3631" w="1033">
                  <a:moveTo>
                    <a:pt x="720" y="0"/>
                  </a:moveTo>
                  <a:cubicBezTo>
                    <a:pt x="625" y="0"/>
                    <a:pt x="531" y="47"/>
                    <a:pt x="475" y="131"/>
                  </a:cubicBezTo>
                  <a:cubicBezTo>
                    <a:pt x="168" y="661"/>
                    <a:pt x="1" y="1274"/>
                    <a:pt x="1" y="1887"/>
                  </a:cubicBezTo>
                  <a:lnTo>
                    <a:pt x="1" y="3365"/>
                  </a:lnTo>
                  <a:cubicBezTo>
                    <a:pt x="1" y="3504"/>
                    <a:pt x="127" y="3630"/>
                    <a:pt x="266" y="3630"/>
                  </a:cubicBezTo>
                  <a:cubicBezTo>
                    <a:pt x="419" y="3630"/>
                    <a:pt x="545" y="3504"/>
                    <a:pt x="545" y="3365"/>
                  </a:cubicBezTo>
                  <a:lnTo>
                    <a:pt x="545" y="1887"/>
                  </a:lnTo>
                  <a:cubicBezTo>
                    <a:pt x="545" y="1372"/>
                    <a:pt x="684" y="856"/>
                    <a:pt x="949" y="410"/>
                  </a:cubicBezTo>
                  <a:cubicBezTo>
                    <a:pt x="1032" y="285"/>
                    <a:pt x="991" y="118"/>
                    <a:pt x="852" y="34"/>
                  </a:cubicBezTo>
                  <a:cubicBezTo>
                    <a:pt x="811" y="11"/>
                    <a:pt x="765" y="0"/>
                    <a:pt x="7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2"/>
            <p:cNvSpPr/>
            <p:nvPr/>
          </p:nvSpPr>
          <p:spPr>
            <a:xfrm>
              <a:off x="4782384" y="1328624"/>
              <a:ext cx="225154" cy="344010"/>
            </a:xfrm>
            <a:custGeom>
              <a:rect b="b" l="l" r="r" t="t"/>
              <a:pathLst>
                <a:path extrusionOk="0" h="15612" w="10218">
                  <a:moveTo>
                    <a:pt x="7639" y="4223"/>
                  </a:moveTo>
                  <a:lnTo>
                    <a:pt x="7639" y="6942"/>
                  </a:lnTo>
                  <a:cubicBezTo>
                    <a:pt x="7639" y="8265"/>
                    <a:pt x="6565" y="9339"/>
                    <a:pt x="5242" y="9339"/>
                  </a:cubicBezTo>
                  <a:cubicBezTo>
                    <a:pt x="3917" y="9339"/>
                    <a:pt x="2844" y="8265"/>
                    <a:pt x="2844" y="6942"/>
                  </a:cubicBezTo>
                  <a:lnTo>
                    <a:pt x="2844" y="5297"/>
                  </a:lnTo>
                  <a:lnTo>
                    <a:pt x="5032" y="5297"/>
                  </a:lnTo>
                  <a:cubicBezTo>
                    <a:pt x="5841" y="5297"/>
                    <a:pt x="6621" y="5018"/>
                    <a:pt x="7262" y="4530"/>
                  </a:cubicBezTo>
                  <a:lnTo>
                    <a:pt x="7639" y="4223"/>
                  </a:lnTo>
                  <a:close/>
                  <a:moveTo>
                    <a:pt x="4558" y="9813"/>
                  </a:moveTo>
                  <a:cubicBezTo>
                    <a:pt x="4781" y="9869"/>
                    <a:pt x="5004" y="9897"/>
                    <a:pt x="5242" y="9897"/>
                  </a:cubicBezTo>
                  <a:cubicBezTo>
                    <a:pt x="5465" y="9897"/>
                    <a:pt x="5673" y="9869"/>
                    <a:pt x="5883" y="9826"/>
                  </a:cubicBezTo>
                  <a:lnTo>
                    <a:pt x="5883" y="10454"/>
                  </a:lnTo>
                  <a:cubicBezTo>
                    <a:pt x="5883" y="10830"/>
                    <a:pt x="5590" y="11123"/>
                    <a:pt x="5227" y="11123"/>
                  </a:cubicBezTo>
                  <a:cubicBezTo>
                    <a:pt x="4852" y="11123"/>
                    <a:pt x="4558" y="10830"/>
                    <a:pt x="4558" y="10454"/>
                  </a:cubicBezTo>
                  <a:lnTo>
                    <a:pt x="4558" y="9813"/>
                  </a:lnTo>
                  <a:close/>
                  <a:moveTo>
                    <a:pt x="5227" y="0"/>
                  </a:moveTo>
                  <a:cubicBezTo>
                    <a:pt x="3722" y="0"/>
                    <a:pt x="2370" y="711"/>
                    <a:pt x="1506" y="1937"/>
                  </a:cubicBezTo>
                  <a:cubicBezTo>
                    <a:pt x="85" y="3972"/>
                    <a:pt x="1" y="6648"/>
                    <a:pt x="1311" y="8754"/>
                  </a:cubicBezTo>
                  <a:lnTo>
                    <a:pt x="1631" y="9283"/>
                  </a:lnTo>
                  <a:cubicBezTo>
                    <a:pt x="1679" y="9367"/>
                    <a:pt x="1770" y="9414"/>
                    <a:pt x="1863" y="9414"/>
                  </a:cubicBezTo>
                  <a:cubicBezTo>
                    <a:pt x="1908" y="9414"/>
                    <a:pt x="1953" y="9403"/>
                    <a:pt x="1994" y="9380"/>
                  </a:cubicBezTo>
                  <a:lnTo>
                    <a:pt x="2036" y="9352"/>
                  </a:lnTo>
                  <a:cubicBezTo>
                    <a:pt x="2315" y="9771"/>
                    <a:pt x="2649" y="10161"/>
                    <a:pt x="3053" y="10467"/>
                  </a:cubicBezTo>
                  <a:lnTo>
                    <a:pt x="2384" y="10830"/>
                  </a:lnTo>
                  <a:cubicBezTo>
                    <a:pt x="2217" y="10928"/>
                    <a:pt x="2049" y="11025"/>
                    <a:pt x="1897" y="11151"/>
                  </a:cubicBezTo>
                  <a:cubicBezTo>
                    <a:pt x="1771" y="11248"/>
                    <a:pt x="1757" y="11415"/>
                    <a:pt x="1841" y="11541"/>
                  </a:cubicBezTo>
                  <a:cubicBezTo>
                    <a:pt x="1897" y="11610"/>
                    <a:pt x="1980" y="11638"/>
                    <a:pt x="2064" y="11638"/>
                  </a:cubicBezTo>
                  <a:cubicBezTo>
                    <a:pt x="2120" y="11638"/>
                    <a:pt x="2175" y="11625"/>
                    <a:pt x="2231" y="11583"/>
                  </a:cubicBezTo>
                  <a:cubicBezTo>
                    <a:pt x="2356" y="11486"/>
                    <a:pt x="2495" y="11387"/>
                    <a:pt x="2649" y="11318"/>
                  </a:cubicBezTo>
                  <a:lnTo>
                    <a:pt x="4015" y="10579"/>
                  </a:lnTo>
                  <a:cubicBezTo>
                    <a:pt x="4071" y="11192"/>
                    <a:pt x="4586" y="11681"/>
                    <a:pt x="5227" y="11681"/>
                  </a:cubicBezTo>
                  <a:cubicBezTo>
                    <a:pt x="5855" y="11681"/>
                    <a:pt x="6370" y="11192"/>
                    <a:pt x="6441" y="10579"/>
                  </a:cubicBezTo>
                  <a:lnTo>
                    <a:pt x="7792" y="11318"/>
                  </a:lnTo>
                  <a:cubicBezTo>
                    <a:pt x="8740" y="11820"/>
                    <a:pt x="9325" y="12809"/>
                    <a:pt x="9325" y="13868"/>
                  </a:cubicBezTo>
                  <a:lnTo>
                    <a:pt x="9325" y="15346"/>
                  </a:lnTo>
                  <a:cubicBezTo>
                    <a:pt x="9325" y="15485"/>
                    <a:pt x="9451" y="15611"/>
                    <a:pt x="9604" y="15611"/>
                  </a:cubicBezTo>
                  <a:cubicBezTo>
                    <a:pt x="9758" y="15611"/>
                    <a:pt x="9883" y="15485"/>
                    <a:pt x="9883" y="15346"/>
                  </a:cubicBezTo>
                  <a:lnTo>
                    <a:pt x="9883" y="13868"/>
                  </a:lnTo>
                  <a:cubicBezTo>
                    <a:pt x="9883" y="12601"/>
                    <a:pt x="9186" y="11430"/>
                    <a:pt x="8057" y="10830"/>
                  </a:cubicBezTo>
                  <a:lnTo>
                    <a:pt x="7388" y="10467"/>
                  </a:lnTo>
                  <a:cubicBezTo>
                    <a:pt x="7792" y="10161"/>
                    <a:pt x="8141" y="9771"/>
                    <a:pt x="8420" y="9352"/>
                  </a:cubicBezTo>
                  <a:lnTo>
                    <a:pt x="8448" y="9380"/>
                  </a:lnTo>
                  <a:cubicBezTo>
                    <a:pt x="8488" y="9403"/>
                    <a:pt x="8534" y="9414"/>
                    <a:pt x="8579" y="9414"/>
                  </a:cubicBezTo>
                  <a:cubicBezTo>
                    <a:pt x="8671" y="9414"/>
                    <a:pt x="8763" y="9367"/>
                    <a:pt x="8810" y="9283"/>
                  </a:cubicBezTo>
                  <a:lnTo>
                    <a:pt x="9130" y="8754"/>
                  </a:lnTo>
                  <a:cubicBezTo>
                    <a:pt x="9925" y="7485"/>
                    <a:pt x="10217" y="5979"/>
                    <a:pt x="9981" y="4502"/>
                  </a:cubicBezTo>
                  <a:cubicBezTo>
                    <a:pt x="9956" y="4366"/>
                    <a:pt x="9844" y="4274"/>
                    <a:pt x="9712" y="4274"/>
                  </a:cubicBezTo>
                  <a:cubicBezTo>
                    <a:pt x="9695" y="4274"/>
                    <a:pt x="9677" y="4276"/>
                    <a:pt x="9660" y="4279"/>
                  </a:cubicBezTo>
                  <a:cubicBezTo>
                    <a:pt x="9507" y="4293"/>
                    <a:pt x="9409" y="4446"/>
                    <a:pt x="9437" y="4585"/>
                  </a:cubicBezTo>
                  <a:cubicBezTo>
                    <a:pt x="9660" y="5938"/>
                    <a:pt x="9381" y="7317"/>
                    <a:pt x="8671" y="8475"/>
                  </a:cubicBezTo>
                  <a:lnTo>
                    <a:pt x="8489" y="8767"/>
                  </a:lnTo>
                  <a:lnTo>
                    <a:pt x="8448" y="8754"/>
                  </a:lnTo>
                  <a:cubicBezTo>
                    <a:pt x="8407" y="8726"/>
                    <a:pt x="8361" y="8714"/>
                    <a:pt x="8316" y="8714"/>
                  </a:cubicBezTo>
                  <a:cubicBezTo>
                    <a:pt x="8223" y="8714"/>
                    <a:pt x="8132" y="8767"/>
                    <a:pt x="8085" y="8851"/>
                  </a:cubicBezTo>
                  <a:cubicBezTo>
                    <a:pt x="7779" y="9367"/>
                    <a:pt x="7360" y="9826"/>
                    <a:pt x="6859" y="10175"/>
                  </a:cubicBezTo>
                  <a:lnTo>
                    <a:pt x="6441" y="9952"/>
                  </a:lnTo>
                  <a:lnTo>
                    <a:pt x="6441" y="9631"/>
                  </a:lnTo>
                  <a:cubicBezTo>
                    <a:pt x="7472" y="9172"/>
                    <a:pt x="8197" y="8140"/>
                    <a:pt x="8197" y="6942"/>
                  </a:cubicBezTo>
                  <a:lnTo>
                    <a:pt x="8197" y="4182"/>
                  </a:lnTo>
                  <a:cubicBezTo>
                    <a:pt x="8197" y="3987"/>
                    <a:pt x="8071" y="3805"/>
                    <a:pt x="7890" y="3708"/>
                  </a:cubicBezTo>
                  <a:cubicBezTo>
                    <a:pt x="7814" y="3673"/>
                    <a:pt x="7734" y="3655"/>
                    <a:pt x="7654" y="3655"/>
                  </a:cubicBezTo>
                  <a:cubicBezTo>
                    <a:pt x="7542" y="3655"/>
                    <a:pt x="7430" y="3690"/>
                    <a:pt x="7333" y="3764"/>
                  </a:cubicBezTo>
                  <a:lnTo>
                    <a:pt x="6914" y="4098"/>
                  </a:lnTo>
                  <a:cubicBezTo>
                    <a:pt x="6552" y="4377"/>
                    <a:pt x="6134" y="4572"/>
                    <a:pt x="5688" y="4669"/>
                  </a:cubicBezTo>
                  <a:lnTo>
                    <a:pt x="6370" y="3847"/>
                  </a:lnTo>
                  <a:cubicBezTo>
                    <a:pt x="6468" y="3721"/>
                    <a:pt x="6454" y="3554"/>
                    <a:pt x="6342" y="3457"/>
                  </a:cubicBezTo>
                  <a:cubicBezTo>
                    <a:pt x="6286" y="3413"/>
                    <a:pt x="6222" y="3391"/>
                    <a:pt x="6158" y="3391"/>
                  </a:cubicBezTo>
                  <a:cubicBezTo>
                    <a:pt x="6081" y="3391"/>
                    <a:pt x="6006" y="3423"/>
                    <a:pt x="5952" y="3485"/>
                  </a:cubicBezTo>
                  <a:lnTo>
                    <a:pt x="4907" y="4739"/>
                  </a:lnTo>
                  <a:lnTo>
                    <a:pt x="3917" y="4739"/>
                  </a:lnTo>
                  <a:lnTo>
                    <a:pt x="4656" y="3833"/>
                  </a:lnTo>
                  <a:cubicBezTo>
                    <a:pt x="4753" y="3721"/>
                    <a:pt x="4726" y="3554"/>
                    <a:pt x="4614" y="3457"/>
                  </a:cubicBezTo>
                  <a:cubicBezTo>
                    <a:pt x="4559" y="3414"/>
                    <a:pt x="4497" y="3393"/>
                    <a:pt x="4435" y="3393"/>
                  </a:cubicBezTo>
                  <a:cubicBezTo>
                    <a:pt x="4356" y="3393"/>
                    <a:pt x="4279" y="3428"/>
                    <a:pt x="4224" y="3498"/>
                  </a:cubicBezTo>
                  <a:lnTo>
                    <a:pt x="3207" y="4739"/>
                  </a:lnTo>
                  <a:lnTo>
                    <a:pt x="2691" y="4739"/>
                  </a:lnTo>
                  <a:cubicBezTo>
                    <a:pt x="2467" y="4739"/>
                    <a:pt x="2287" y="4920"/>
                    <a:pt x="2287" y="5143"/>
                  </a:cubicBezTo>
                  <a:lnTo>
                    <a:pt x="2287" y="6942"/>
                  </a:lnTo>
                  <a:cubicBezTo>
                    <a:pt x="2287" y="8126"/>
                    <a:pt x="2997" y="9157"/>
                    <a:pt x="4001" y="9618"/>
                  </a:cubicBezTo>
                  <a:lnTo>
                    <a:pt x="4001" y="9952"/>
                  </a:lnTo>
                  <a:lnTo>
                    <a:pt x="3583" y="10175"/>
                  </a:lnTo>
                  <a:cubicBezTo>
                    <a:pt x="3081" y="9826"/>
                    <a:pt x="2663" y="9367"/>
                    <a:pt x="2370" y="8851"/>
                  </a:cubicBezTo>
                  <a:cubicBezTo>
                    <a:pt x="2314" y="8767"/>
                    <a:pt x="2220" y="8714"/>
                    <a:pt x="2126" y="8714"/>
                  </a:cubicBezTo>
                  <a:cubicBezTo>
                    <a:pt x="2080" y="8714"/>
                    <a:pt x="2035" y="8726"/>
                    <a:pt x="1994" y="8754"/>
                  </a:cubicBezTo>
                  <a:lnTo>
                    <a:pt x="1952" y="8767"/>
                  </a:lnTo>
                  <a:lnTo>
                    <a:pt x="1771" y="8475"/>
                  </a:lnTo>
                  <a:cubicBezTo>
                    <a:pt x="586" y="6551"/>
                    <a:pt x="655" y="4112"/>
                    <a:pt x="1952" y="2258"/>
                  </a:cubicBezTo>
                  <a:cubicBezTo>
                    <a:pt x="2718" y="1171"/>
                    <a:pt x="3904" y="558"/>
                    <a:pt x="5227" y="558"/>
                  </a:cubicBezTo>
                  <a:cubicBezTo>
                    <a:pt x="6538" y="558"/>
                    <a:pt x="7736" y="1171"/>
                    <a:pt x="8489" y="2258"/>
                  </a:cubicBezTo>
                  <a:cubicBezTo>
                    <a:pt x="8754" y="2634"/>
                    <a:pt x="8963" y="3039"/>
                    <a:pt x="9130" y="3470"/>
                  </a:cubicBezTo>
                  <a:cubicBezTo>
                    <a:pt x="9174" y="3580"/>
                    <a:pt x="9287" y="3655"/>
                    <a:pt x="9401" y="3655"/>
                  </a:cubicBezTo>
                  <a:cubicBezTo>
                    <a:pt x="9432" y="3655"/>
                    <a:pt x="9463" y="3650"/>
                    <a:pt x="9493" y="3638"/>
                  </a:cubicBezTo>
                  <a:cubicBezTo>
                    <a:pt x="9632" y="3582"/>
                    <a:pt x="9702" y="3415"/>
                    <a:pt x="9646" y="3275"/>
                  </a:cubicBezTo>
                  <a:cubicBezTo>
                    <a:pt x="9465" y="2801"/>
                    <a:pt x="9228" y="2355"/>
                    <a:pt x="8935" y="1937"/>
                  </a:cubicBezTo>
                  <a:cubicBezTo>
                    <a:pt x="8071" y="711"/>
                    <a:pt x="6719" y="0"/>
                    <a:pt x="5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2"/>
            <p:cNvSpPr/>
            <p:nvPr/>
          </p:nvSpPr>
          <p:spPr>
            <a:xfrm>
              <a:off x="4987243" y="1263510"/>
              <a:ext cx="116741" cy="109360"/>
            </a:xfrm>
            <a:custGeom>
              <a:rect b="b" l="l" r="r" t="t"/>
              <a:pathLst>
                <a:path extrusionOk="0" h="4963" w="5298">
                  <a:moveTo>
                    <a:pt x="3039" y="543"/>
                  </a:moveTo>
                  <a:cubicBezTo>
                    <a:pt x="3987" y="543"/>
                    <a:pt x="4754" y="1310"/>
                    <a:pt x="4754" y="2258"/>
                  </a:cubicBezTo>
                  <a:cubicBezTo>
                    <a:pt x="4754" y="3192"/>
                    <a:pt x="3987" y="3972"/>
                    <a:pt x="3039" y="3972"/>
                  </a:cubicBezTo>
                  <a:cubicBezTo>
                    <a:pt x="2091" y="3972"/>
                    <a:pt x="1325" y="3192"/>
                    <a:pt x="1325" y="2258"/>
                  </a:cubicBezTo>
                  <a:cubicBezTo>
                    <a:pt x="1325" y="1310"/>
                    <a:pt x="2091" y="543"/>
                    <a:pt x="3039" y="543"/>
                  </a:cubicBezTo>
                  <a:close/>
                  <a:moveTo>
                    <a:pt x="3039" y="0"/>
                  </a:moveTo>
                  <a:cubicBezTo>
                    <a:pt x="1799" y="0"/>
                    <a:pt x="781" y="1004"/>
                    <a:pt x="781" y="2258"/>
                  </a:cubicBezTo>
                  <a:cubicBezTo>
                    <a:pt x="781" y="2732"/>
                    <a:pt x="935" y="3178"/>
                    <a:pt x="1186" y="3541"/>
                  </a:cubicBezTo>
                  <a:lnTo>
                    <a:pt x="126" y="4488"/>
                  </a:lnTo>
                  <a:cubicBezTo>
                    <a:pt x="15" y="4585"/>
                    <a:pt x="0" y="4767"/>
                    <a:pt x="99" y="4879"/>
                  </a:cubicBezTo>
                  <a:cubicBezTo>
                    <a:pt x="154" y="4934"/>
                    <a:pt x="223" y="4962"/>
                    <a:pt x="307" y="4962"/>
                  </a:cubicBezTo>
                  <a:cubicBezTo>
                    <a:pt x="363" y="4962"/>
                    <a:pt x="433" y="4948"/>
                    <a:pt x="489" y="4892"/>
                  </a:cubicBezTo>
                  <a:lnTo>
                    <a:pt x="1548" y="3959"/>
                  </a:lnTo>
                  <a:cubicBezTo>
                    <a:pt x="1952" y="4307"/>
                    <a:pt x="2468" y="4516"/>
                    <a:pt x="3039" y="4516"/>
                  </a:cubicBezTo>
                  <a:cubicBezTo>
                    <a:pt x="4280" y="4516"/>
                    <a:pt x="5297" y="3498"/>
                    <a:pt x="5297" y="2258"/>
                  </a:cubicBezTo>
                  <a:cubicBezTo>
                    <a:pt x="5297" y="1004"/>
                    <a:pt x="4280" y="0"/>
                    <a:pt x="30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2"/>
            <p:cNvSpPr/>
            <p:nvPr/>
          </p:nvSpPr>
          <p:spPr>
            <a:xfrm>
              <a:off x="4987243" y="1525881"/>
              <a:ext cx="116741" cy="109580"/>
            </a:xfrm>
            <a:custGeom>
              <a:rect b="b" l="l" r="r" t="t"/>
              <a:pathLst>
                <a:path extrusionOk="0" h="4973" w="5298">
                  <a:moveTo>
                    <a:pt x="3039" y="1000"/>
                  </a:moveTo>
                  <a:cubicBezTo>
                    <a:pt x="3987" y="1000"/>
                    <a:pt x="4754" y="1766"/>
                    <a:pt x="4754" y="2714"/>
                  </a:cubicBezTo>
                  <a:cubicBezTo>
                    <a:pt x="4754" y="3662"/>
                    <a:pt x="3987" y="4429"/>
                    <a:pt x="3039" y="4429"/>
                  </a:cubicBezTo>
                  <a:cubicBezTo>
                    <a:pt x="2091" y="4429"/>
                    <a:pt x="1325" y="3662"/>
                    <a:pt x="1325" y="2714"/>
                  </a:cubicBezTo>
                  <a:cubicBezTo>
                    <a:pt x="1325" y="1766"/>
                    <a:pt x="2091" y="1000"/>
                    <a:pt x="3039" y="1000"/>
                  </a:cubicBezTo>
                  <a:close/>
                  <a:moveTo>
                    <a:pt x="309" y="1"/>
                  </a:moveTo>
                  <a:cubicBezTo>
                    <a:pt x="231" y="1"/>
                    <a:pt x="152" y="32"/>
                    <a:pt x="99" y="94"/>
                  </a:cubicBezTo>
                  <a:cubicBezTo>
                    <a:pt x="0" y="205"/>
                    <a:pt x="15" y="387"/>
                    <a:pt x="126" y="484"/>
                  </a:cubicBezTo>
                  <a:lnTo>
                    <a:pt x="1186" y="1432"/>
                  </a:lnTo>
                  <a:cubicBezTo>
                    <a:pt x="935" y="1794"/>
                    <a:pt x="781" y="2240"/>
                    <a:pt x="781" y="2714"/>
                  </a:cubicBezTo>
                  <a:cubicBezTo>
                    <a:pt x="781" y="3969"/>
                    <a:pt x="1799" y="4972"/>
                    <a:pt x="3039" y="4972"/>
                  </a:cubicBezTo>
                  <a:cubicBezTo>
                    <a:pt x="4280" y="4972"/>
                    <a:pt x="5297" y="3969"/>
                    <a:pt x="5297" y="2714"/>
                  </a:cubicBezTo>
                  <a:cubicBezTo>
                    <a:pt x="5297" y="1474"/>
                    <a:pt x="4280" y="456"/>
                    <a:pt x="3039" y="456"/>
                  </a:cubicBezTo>
                  <a:cubicBezTo>
                    <a:pt x="2468" y="456"/>
                    <a:pt x="1952" y="666"/>
                    <a:pt x="1548" y="1014"/>
                  </a:cubicBezTo>
                  <a:lnTo>
                    <a:pt x="489" y="66"/>
                  </a:lnTo>
                  <a:cubicBezTo>
                    <a:pt x="439" y="22"/>
                    <a:pt x="374" y="1"/>
                    <a:pt x="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2"/>
            <p:cNvSpPr/>
            <p:nvPr/>
          </p:nvSpPr>
          <p:spPr>
            <a:xfrm>
              <a:off x="5017960" y="1418923"/>
              <a:ext cx="74038" cy="61125"/>
            </a:xfrm>
            <a:custGeom>
              <a:rect b="b" l="l" r="r" t="t"/>
              <a:pathLst>
                <a:path extrusionOk="0" h="2774" w="3360">
                  <a:moveTo>
                    <a:pt x="1966" y="558"/>
                  </a:moveTo>
                  <a:cubicBezTo>
                    <a:pt x="2426" y="558"/>
                    <a:pt x="2802" y="920"/>
                    <a:pt x="2802" y="1379"/>
                  </a:cubicBezTo>
                  <a:cubicBezTo>
                    <a:pt x="2802" y="1853"/>
                    <a:pt x="2426" y="2216"/>
                    <a:pt x="1966" y="2216"/>
                  </a:cubicBezTo>
                  <a:cubicBezTo>
                    <a:pt x="1506" y="2216"/>
                    <a:pt x="1130" y="1853"/>
                    <a:pt x="1130" y="1379"/>
                  </a:cubicBezTo>
                  <a:cubicBezTo>
                    <a:pt x="1130" y="920"/>
                    <a:pt x="1506" y="558"/>
                    <a:pt x="1966" y="558"/>
                  </a:cubicBezTo>
                  <a:close/>
                  <a:moveTo>
                    <a:pt x="1966" y="0"/>
                  </a:moveTo>
                  <a:cubicBezTo>
                    <a:pt x="1297" y="0"/>
                    <a:pt x="740" y="474"/>
                    <a:pt x="614" y="1115"/>
                  </a:cubicBezTo>
                  <a:lnTo>
                    <a:pt x="266" y="1115"/>
                  </a:lnTo>
                  <a:cubicBezTo>
                    <a:pt x="112" y="1115"/>
                    <a:pt x="0" y="1240"/>
                    <a:pt x="0" y="1379"/>
                  </a:cubicBezTo>
                  <a:cubicBezTo>
                    <a:pt x="0" y="1533"/>
                    <a:pt x="112" y="1658"/>
                    <a:pt x="266" y="1658"/>
                  </a:cubicBezTo>
                  <a:lnTo>
                    <a:pt x="614" y="1658"/>
                  </a:lnTo>
                  <a:cubicBezTo>
                    <a:pt x="740" y="2299"/>
                    <a:pt x="1297" y="2773"/>
                    <a:pt x="1966" y="2773"/>
                  </a:cubicBezTo>
                  <a:cubicBezTo>
                    <a:pt x="2732" y="2773"/>
                    <a:pt x="3360" y="2147"/>
                    <a:pt x="3360" y="1379"/>
                  </a:cubicBezTo>
                  <a:cubicBezTo>
                    <a:pt x="3360" y="627"/>
                    <a:pt x="2732" y="0"/>
                    <a:pt x="1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2"/>
            <p:cNvSpPr/>
            <p:nvPr/>
          </p:nvSpPr>
          <p:spPr>
            <a:xfrm>
              <a:off x="4691776" y="1263510"/>
              <a:ext cx="116741" cy="109360"/>
            </a:xfrm>
            <a:custGeom>
              <a:rect b="b" l="l" r="r" t="t"/>
              <a:pathLst>
                <a:path extrusionOk="0" h="4963" w="5298">
                  <a:moveTo>
                    <a:pt x="2259" y="0"/>
                  </a:moveTo>
                  <a:cubicBezTo>
                    <a:pt x="1004" y="0"/>
                    <a:pt x="0" y="1004"/>
                    <a:pt x="0" y="2258"/>
                  </a:cubicBezTo>
                  <a:cubicBezTo>
                    <a:pt x="0" y="3498"/>
                    <a:pt x="1004" y="4516"/>
                    <a:pt x="2259" y="4516"/>
                  </a:cubicBezTo>
                  <a:cubicBezTo>
                    <a:pt x="2831" y="4516"/>
                    <a:pt x="3346" y="4307"/>
                    <a:pt x="3751" y="3959"/>
                  </a:cubicBezTo>
                  <a:lnTo>
                    <a:pt x="4810" y="4892"/>
                  </a:lnTo>
                  <a:cubicBezTo>
                    <a:pt x="4866" y="4948"/>
                    <a:pt x="4921" y="4962"/>
                    <a:pt x="4990" y="4962"/>
                  </a:cubicBezTo>
                  <a:cubicBezTo>
                    <a:pt x="5061" y="4962"/>
                    <a:pt x="5144" y="4934"/>
                    <a:pt x="5200" y="4879"/>
                  </a:cubicBezTo>
                  <a:cubicBezTo>
                    <a:pt x="5297" y="4767"/>
                    <a:pt x="5284" y="4585"/>
                    <a:pt x="5172" y="4488"/>
                  </a:cubicBezTo>
                  <a:lnTo>
                    <a:pt x="4113" y="3541"/>
                  </a:lnTo>
                  <a:cubicBezTo>
                    <a:pt x="4364" y="3178"/>
                    <a:pt x="4517" y="2732"/>
                    <a:pt x="4517" y="2258"/>
                  </a:cubicBezTo>
                  <a:cubicBezTo>
                    <a:pt x="4517" y="1952"/>
                    <a:pt x="4461" y="1658"/>
                    <a:pt x="4349" y="1380"/>
                  </a:cubicBezTo>
                  <a:cubicBezTo>
                    <a:pt x="4298" y="1276"/>
                    <a:pt x="4200" y="1219"/>
                    <a:pt x="4096" y="1219"/>
                  </a:cubicBezTo>
                  <a:cubicBezTo>
                    <a:pt x="4060" y="1219"/>
                    <a:pt x="4023" y="1226"/>
                    <a:pt x="3987" y="1240"/>
                  </a:cubicBezTo>
                  <a:cubicBezTo>
                    <a:pt x="3848" y="1296"/>
                    <a:pt x="3778" y="1463"/>
                    <a:pt x="3834" y="1603"/>
                  </a:cubicBezTo>
                  <a:cubicBezTo>
                    <a:pt x="3918" y="1812"/>
                    <a:pt x="3974" y="2021"/>
                    <a:pt x="3974" y="2258"/>
                  </a:cubicBezTo>
                  <a:cubicBezTo>
                    <a:pt x="3974" y="3192"/>
                    <a:pt x="3193" y="3972"/>
                    <a:pt x="2259" y="3972"/>
                  </a:cubicBezTo>
                  <a:cubicBezTo>
                    <a:pt x="1311" y="3972"/>
                    <a:pt x="545" y="3192"/>
                    <a:pt x="545" y="2258"/>
                  </a:cubicBezTo>
                  <a:cubicBezTo>
                    <a:pt x="545" y="1310"/>
                    <a:pt x="1311" y="543"/>
                    <a:pt x="2259" y="543"/>
                  </a:cubicBezTo>
                  <a:cubicBezTo>
                    <a:pt x="2580" y="543"/>
                    <a:pt x="2900" y="641"/>
                    <a:pt x="3178" y="809"/>
                  </a:cubicBezTo>
                  <a:cubicBezTo>
                    <a:pt x="3226" y="840"/>
                    <a:pt x="3279" y="856"/>
                    <a:pt x="3331" y="856"/>
                  </a:cubicBezTo>
                  <a:cubicBezTo>
                    <a:pt x="3418" y="856"/>
                    <a:pt x="3503" y="812"/>
                    <a:pt x="3555" y="725"/>
                  </a:cubicBezTo>
                  <a:cubicBezTo>
                    <a:pt x="3639" y="599"/>
                    <a:pt x="3597" y="432"/>
                    <a:pt x="3472" y="348"/>
                  </a:cubicBezTo>
                  <a:cubicBezTo>
                    <a:pt x="3109" y="112"/>
                    <a:pt x="2691" y="0"/>
                    <a:pt x="2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2"/>
            <p:cNvSpPr/>
            <p:nvPr/>
          </p:nvSpPr>
          <p:spPr>
            <a:xfrm>
              <a:off x="4691776" y="1525881"/>
              <a:ext cx="116741" cy="109580"/>
            </a:xfrm>
            <a:custGeom>
              <a:rect b="b" l="l" r="r" t="t"/>
              <a:pathLst>
                <a:path extrusionOk="0" h="4973" w="5298">
                  <a:moveTo>
                    <a:pt x="2259" y="1000"/>
                  </a:moveTo>
                  <a:cubicBezTo>
                    <a:pt x="3193" y="1000"/>
                    <a:pt x="3974" y="1766"/>
                    <a:pt x="3974" y="2714"/>
                  </a:cubicBezTo>
                  <a:cubicBezTo>
                    <a:pt x="3974" y="3662"/>
                    <a:pt x="3193" y="4429"/>
                    <a:pt x="2259" y="4429"/>
                  </a:cubicBezTo>
                  <a:cubicBezTo>
                    <a:pt x="1311" y="4429"/>
                    <a:pt x="545" y="3662"/>
                    <a:pt x="545" y="2714"/>
                  </a:cubicBezTo>
                  <a:cubicBezTo>
                    <a:pt x="545" y="1766"/>
                    <a:pt x="1311" y="1000"/>
                    <a:pt x="2259" y="1000"/>
                  </a:cubicBezTo>
                  <a:close/>
                  <a:moveTo>
                    <a:pt x="4984" y="1"/>
                  </a:moveTo>
                  <a:cubicBezTo>
                    <a:pt x="4922" y="1"/>
                    <a:pt x="4860" y="22"/>
                    <a:pt x="4810" y="66"/>
                  </a:cubicBezTo>
                  <a:lnTo>
                    <a:pt x="3751" y="1014"/>
                  </a:lnTo>
                  <a:cubicBezTo>
                    <a:pt x="3346" y="666"/>
                    <a:pt x="2831" y="456"/>
                    <a:pt x="2259" y="456"/>
                  </a:cubicBezTo>
                  <a:cubicBezTo>
                    <a:pt x="1004" y="456"/>
                    <a:pt x="0" y="1474"/>
                    <a:pt x="0" y="2714"/>
                  </a:cubicBezTo>
                  <a:cubicBezTo>
                    <a:pt x="0" y="3969"/>
                    <a:pt x="1004" y="4972"/>
                    <a:pt x="2259" y="4972"/>
                  </a:cubicBezTo>
                  <a:cubicBezTo>
                    <a:pt x="3500" y="4972"/>
                    <a:pt x="4517" y="3969"/>
                    <a:pt x="4517" y="2714"/>
                  </a:cubicBezTo>
                  <a:cubicBezTo>
                    <a:pt x="4517" y="2240"/>
                    <a:pt x="4364" y="1794"/>
                    <a:pt x="4113" y="1432"/>
                  </a:cubicBezTo>
                  <a:lnTo>
                    <a:pt x="5172" y="484"/>
                  </a:lnTo>
                  <a:cubicBezTo>
                    <a:pt x="5284" y="387"/>
                    <a:pt x="5297" y="205"/>
                    <a:pt x="5200" y="94"/>
                  </a:cubicBezTo>
                  <a:cubicBezTo>
                    <a:pt x="5139" y="32"/>
                    <a:pt x="5061" y="1"/>
                    <a:pt x="4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2"/>
            <p:cNvSpPr/>
            <p:nvPr/>
          </p:nvSpPr>
          <p:spPr>
            <a:xfrm>
              <a:off x="4703763" y="1418923"/>
              <a:ext cx="74038" cy="61125"/>
            </a:xfrm>
            <a:custGeom>
              <a:rect b="b" l="l" r="r" t="t"/>
              <a:pathLst>
                <a:path extrusionOk="0" h="2774" w="3360">
                  <a:moveTo>
                    <a:pt x="1394" y="558"/>
                  </a:moveTo>
                  <a:cubicBezTo>
                    <a:pt x="1854" y="558"/>
                    <a:pt x="2231" y="920"/>
                    <a:pt x="2231" y="1379"/>
                  </a:cubicBezTo>
                  <a:cubicBezTo>
                    <a:pt x="2231" y="1853"/>
                    <a:pt x="1854" y="2216"/>
                    <a:pt x="1394" y="2216"/>
                  </a:cubicBezTo>
                  <a:cubicBezTo>
                    <a:pt x="934" y="2216"/>
                    <a:pt x="558" y="1853"/>
                    <a:pt x="558" y="1379"/>
                  </a:cubicBezTo>
                  <a:cubicBezTo>
                    <a:pt x="558" y="920"/>
                    <a:pt x="934" y="558"/>
                    <a:pt x="1394" y="558"/>
                  </a:cubicBezTo>
                  <a:close/>
                  <a:moveTo>
                    <a:pt x="1394" y="0"/>
                  </a:moveTo>
                  <a:cubicBezTo>
                    <a:pt x="627" y="0"/>
                    <a:pt x="1" y="627"/>
                    <a:pt x="1" y="1379"/>
                  </a:cubicBezTo>
                  <a:cubicBezTo>
                    <a:pt x="1" y="2147"/>
                    <a:pt x="627" y="2773"/>
                    <a:pt x="1394" y="2773"/>
                  </a:cubicBezTo>
                  <a:cubicBezTo>
                    <a:pt x="2064" y="2773"/>
                    <a:pt x="2621" y="2299"/>
                    <a:pt x="2746" y="1658"/>
                  </a:cubicBezTo>
                  <a:lnTo>
                    <a:pt x="3095" y="1658"/>
                  </a:lnTo>
                  <a:cubicBezTo>
                    <a:pt x="3234" y="1658"/>
                    <a:pt x="3359" y="1533"/>
                    <a:pt x="3359" y="1379"/>
                  </a:cubicBezTo>
                  <a:cubicBezTo>
                    <a:pt x="3359" y="1240"/>
                    <a:pt x="3234" y="1115"/>
                    <a:pt x="3095" y="1115"/>
                  </a:cubicBezTo>
                  <a:lnTo>
                    <a:pt x="2746" y="1115"/>
                  </a:lnTo>
                  <a:cubicBezTo>
                    <a:pt x="2621" y="474"/>
                    <a:pt x="2064" y="0"/>
                    <a:pt x="1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82"/>
          <p:cNvGrpSpPr/>
          <p:nvPr/>
        </p:nvGrpSpPr>
        <p:grpSpPr>
          <a:xfrm>
            <a:off x="5381599" y="1490568"/>
            <a:ext cx="340044" cy="412187"/>
            <a:chOff x="5381604" y="1261968"/>
            <a:chExt cx="340044" cy="412187"/>
          </a:xfrm>
        </p:grpSpPr>
        <p:sp>
          <p:nvSpPr>
            <p:cNvPr id="1840" name="Google Shape;1840;p82"/>
            <p:cNvSpPr/>
            <p:nvPr/>
          </p:nvSpPr>
          <p:spPr>
            <a:xfrm>
              <a:off x="5381604" y="1289600"/>
              <a:ext cx="340044" cy="384555"/>
            </a:xfrm>
            <a:custGeom>
              <a:rect b="b" l="l" r="r" t="t"/>
              <a:pathLst>
                <a:path extrusionOk="0" h="17452" w="15432">
                  <a:moveTo>
                    <a:pt x="11473" y="0"/>
                  </a:moveTo>
                  <a:cubicBezTo>
                    <a:pt x="11319" y="0"/>
                    <a:pt x="11194" y="126"/>
                    <a:pt x="11194" y="279"/>
                  </a:cubicBezTo>
                  <a:cubicBezTo>
                    <a:pt x="11194" y="433"/>
                    <a:pt x="11319" y="558"/>
                    <a:pt x="11473" y="558"/>
                  </a:cubicBezTo>
                  <a:lnTo>
                    <a:pt x="14608" y="558"/>
                  </a:lnTo>
                  <a:cubicBezTo>
                    <a:pt x="14762" y="558"/>
                    <a:pt x="14887" y="684"/>
                    <a:pt x="14887" y="837"/>
                  </a:cubicBezTo>
                  <a:lnTo>
                    <a:pt x="14887" y="16630"/>
                  </a:lnTo>
                  <a:cubicBezTo>
                    <a:pt x="14887" y="16782"/>
                    <a:pt x="14762" y="16908"/>
                    <a:pt x="14608" y="16908"/>
                  </a:cubicBezTo>
                  <a:lnTo>
                    <a:pt x="837" y="16908"/>
                  </a:lnTo>
                  <a:cubicBezTo>
                    <a:pt x="684" y="16908"/>
                    <a:pt x="558" y="16782"/>
                    <a:pt x="558" y="16630"/>
                  </a:cubicBezTo>
                  <a:lnTo>
                    <a:pt x="558" y="14246"/>
                  </a:lnTo>
                  <a:cubicBezTo>
                    <a:pt x="558" y="14093"/>
                    <a:pt x="433" y="13981"/>
                    <a:pt x="279" y="13981"/>
                  </a:cubicBezTo>
                  <a:cubicBezTo>
                    <a:pt x="127" y="13981"/>
                    <a:pt x="1" y="14093"/>
                    <a:pt x="1" y="14246"/>
                  </a:cubicBezTo>
                  <a:lnTo>
                    <a:pt x="1" y="16630"/>
                  </a:lnTo>
                  <a:cubicBezTo>
                    <a:pt x="1" y="17089"/>
                    <a:pt x="377" y="17451"/>
                    <a:pt x="837" y="17451"/>
                  </a:cubicBezTo>
                  <a:lnTo>
                    <a:pt x="14608" y="17451"/>
                  </a:lnTo>
                  <a:cubicBezTo>
                    <a:pt x="15054" y="17451"/>
                    <a:pt x="15431" y="17089"/>
                    <a:pt x="15431" y="16630"/>
                  </a:cubicBezTo>
                  <a:lnTo>
                    <a:pt x="15431" y="837"/>
                  </a:lnTo>
                  <a:cubicBezTo>
                    <a:pt x="15431" y="377"/>
                    <a:pt x="15054" y="0"/>
                    <a:pt x="14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2"/>
            <p:cNvSpPr/>
            <p:nvPr/>
          </p:nvSpPr>
          <p:spPr>
            <a:xfrm>
              <a:off x="5381604" y="1289600"/>
              <a:ext cx="92767" cy="294255"/>
            </a:xfrm>
            <a:custGeom>
              <a:rect b="b" l="l" r="r" t="t"/>
              <a:pathLst>
                <a:path extrusionOk="0" h="13354" w="4210">
                  <a:moveTo>
                    <a:pt x="837" y="0"/>
                  </a:moveTo>
                  <a:cubicBezTo>
                    <a:pt x="377" y="0"/>
                    <a:pt x="1" y="377"/>
                    <a:pt x="1" y="837"/>
                  </a:cubicBezTo>
                  <a:lnTo>
                    <a:pt x="1" y="13075"/>
                  </a:lnTo>
                  <a:cubicBezTo>
                    <a:pt x="1" y="13229"/>
                    <a:pt x="127" y="13354"/>
                    <a:pt x="279" y="13354"/>
                  </a:cubicBezTo>
                  <a:cubicBezTo>
                    <a:pt x="433" y="13354"/>
                    <a:pt x="558" y="13229"/>
                    <a:pt x="558" y="13075"/>
                  </a:cubicBezTo>
                  <a:lnTo>
                    <a:pt x="558" y="837"/>
                  </a:lnTo>
                  <a:cubicBezTo>
                    <a:pt x="558" y="684"/>
                    <a:pt x="684" y="558"/>
                    <a:pt x="837" y="558"/>
                  </a:cubicBezTo>
                  <a:lnTo>
                    <a:pt x="3931" y="558"/>
                  </a:lnTo>
                  <a:cubicBezTo>
                    <a:pt x="4085" y="558"/>
                    <a:pt x="4210" y="433"/>
                    <a:pt x="4210" y="279"/>
                  </a:cubicBezTo>
                  <a:cubicBezTo>
                    <a:pt x="4210" y="126"/>
                    <a:pt x="4085" y="0"/>
                    <a:pt x="3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2"/>
            <p:cNvSpPr/>
            <p:nvPr/>
          </p:nvSpPr>
          <p:spPr>
            <a:xfrm>
              <a:off x="5486358" y="1261968"/>
              <a:ext cx="129918" cy="68507"/>
            </a:xfrm>
            <a:custGeom>
              <a:rect b="b" l="l" r="r" t="t"/>
              <a:pathLst>
                <a:path extrusionOk="0" h="3109" w="5896">
                  <a:moveTo>
                    <a:pt x="1212" y="0"/>
                  </a:moveTo>
                  <a:cubicBezTo>
                    <a:pt x="822" y="0"/>
                    <a:pt x="515" y="307"/>
                    <a:pt x="515" y="697"/>
                  </a:cubicBezTo>
                  <a:lnTo>
                    <a:pt x="515" y="836"/>
                  </a:lnTo>
                  <a:cubicBezTo>
                    <a:pt x="209" y="948"/>
                    <a:pt x="0" y="1227"/>
                    <a:pt x="0" y="1576"/>
                  </a:cubicBezTo>
                  <a:lnTo>
                    <a:pt x="0" y="2328"/>
                  </a:lnTo>
                  <a:cubicBezTo>
                    <a:pt x="0" y="2760"/>
                    <a:pt x="348" y="3109"/>
                    <a:pt x="781" y="3109"/>
                  </a:cubicBezTo>
                  <a:lnTo>
                    <a:pt x="2927" y="3109"/>
                  </a:lnTo>
                  <a:cubicBezTo>
                    <a:pt x="3080" y="3109"/>
                    <a:pt x="3206" y="2983"/>
                    <a:pt x="3206" y="2843"/>
                  </a:cubicBezTo>
                  <a:cubicBezTo>
                    <a:pt x="3206" y="2691"/>
                    <a:pt x="3080" y="2565"/>
                    <a:pt x="2927" y="2565"/>
                  </a:cubicBezTo>
                  <a:lnTo>
                    <a:pt x="781" y="2565"/>
                  </a:lnTo>
                  <a:cubicBezTo>
                    <a:pt x="655" y="2565"/>
                    <a:pt x="543" y="2453"/>
                    <a:pt x="543" y="2328"/>
                  </a:cubicBezTo>
                  <a:lnTo>
                    <a:pt x="543" y="1576"/>
                  </a:lnTo>
                  <a:cubicBezTo>
                    <a:pt x="543" y="1436"/>
                    <a:pt x="655" y="1338"/>
                    <a:pt x="781" y="1338"/>
                  </a:cubicBezTo>
                  <a:cubicBezTo>
                    <a:pt x="933" y="1338"/>
                    <a:pt x="1059" y="1213"/>
                    <a:pt x="1059" y="1059"/>
                  </a:cubicBezTo>
                  <a:lnTo>
                    <a:pt x="1059" y="697"/>
                  </a:lnTo>
                  <a:cubicBezTo>
                    <a:pt x="1059" y="613"/>
                    <a:pt x="1129" y="544"/>
                    <a:pt x="1212" y="544"/>
                  </a:cubicBezTo>
                  <a:lnTo>
                    <a:pt x="4684" y="544"/>
                  </a:lnTo>
                  <a:cubicBezTo>
                    <a:pt x="4767" y="544"/>
                    <a:pt x="4836" y="613"/>
                    <a:pt x="4836" y="697"/>
                  </a:cubicBezTo>
                  <a:lnTo>
                    <a:pt x="4836" y="1059"/>
                  </a:lnTo>
                  <a:cubicBezTo>
                    <a:pt x="4836" y="1213"/>
                    <a:pt x="4962" y="1338"/>
                    <a:pt x="5102" y="1338"/>
                  </a:cubicBezTo>
                  <a:lnTo>
                    <a:pt x="5115" y="1338"/>
                  </a:lnTo>
                  <a:cubicBezTo>
                    <a:pt x="5241" y="1338"/>
                    <a:pt x="5338" y="1436"/>
                    <a:pt x="5338" y="1576"/>
                  </a:cubicBezTo>
                  <a:lnTo>
                    <a:pt x="5338" y="2328"/>
                  </a:lnTo>
                  <a:cubicBezTo>
                    <a:pt x="5338" y="2453"/>
                    <a:pt x="5241" y="2565"/>
                    <a:pt x="5115" y="2565"/>
                  </a:cubicBezTo>
                  <a:lnTo>
                    <a:pt x="4098" y="2565"/>
                  </a:lnTo>
                  <a:cubicBezTo>
                    <a:pt x="3944" y="2565"/>
                    <a:pt x="3819" y="2691"/>
                    <a:pt x="3819" y="2843"/>
                  </a:cubicBezTo>
                  <a:cubicBezTo>
                    <a:pt x="3819" y="2983"/>
                    <a:pt x="3944" y="3109"/>
                    <a:pt x="4098" y="3109"/>
                  </a:cubicBezTo>
                  <a:lnTo>
                    <a:pt x="5115" y="3109"/>
                  </a:lnTo>
                  <a:cubicBezTo>
                    <a:pt x="5548" y="3109"/>
                    <a:pt x="5896" y="2760"/>
                    <a:pt x="5896" y="2328"/>
                  </a:cubicBezTo>
                  <a:lnTo>
                    <a:pt x="5896" y="1576"/>
                  </a:lnTo>
                  <a:cubicBezTo>
                    <a:pt x="5896" y="1227"/>
                    <a:pt x="5687" y="948"/>
                    <a:pt x="5380" y="836"/>
                  </a:cubicBezTo>
                  <a:lnTo>
                    <a:pt x="5380" y="697"/>
                  </a:lnTo>
                  <a:cubicBezTo>
                    <a:pt x="5380" y="307"/>
                    <a:pt x="5074" y="0"/>
                    <a:pt x="4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2"/>
            <p:cNvSpPr/>
            <p:nvPr/>
          </p:nvSpPr>
          <p:spPr>
            <a:xfrm>
              <a:off x="5522275" y="1296056"/>
              <a:ext cx="59913" cy="12318"/>
            </a:xfrm>
            <a:custGeom>
              <a:rect b="b" l="l" r="r" t="t"/>
              <a:pathLst>
                <a:path extrusionOk="0" h="559" w="2719">
                  <a:moveTo>
                    <a:pt x="266" y="1"/>
                  </a:moveTo>
                  <a:cubicBezTo>
                    <a:pt x="112" y="1"/>
                    <a:pt x="0" y="126"/>
                    <a:pt x="0" y="280"/>
                  </a:cubicBezTo>
                  <a:cubicBezTo>
                    <a:pt x="0" y="432"/>
                    <a:pt x="112" y="558"/>
                    <a:pt x="266" y="558"/>
                  </a:cubicBezTo>
                  <a:lnTo>
                    <a:pt x="2454" y="558"/>
                  </a:lnTo>
                  <a:cubicBezTo>
                    <a:pt x="2607" y="558"/>
                    <a:pt x="2719" y="432"/>
                    <a:pt x="2719" y="280"/>
                  </a:cubicBezTo>
                  <a:cubicBezTo>
                    <a:pt x="2719" y="126"/>
                    <a:pt x="2607" y="1"/>
                    <a:pt x="2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2"/>
            <p:cNvSpPr/>
            <p:nvPr/>
          </p:nvSpPr>
          <p:spPr>
            <a:xfrm>
              <a:off x="5441803" y="1378048"/>
              <a:ext cx="43629" cy="43651"/>
            </a:xfrm>
            <a:custGeom>
              <a:rect b="b" l="l" r="r" t="t"/>
              <a:pathLst>
                <a:path extrusionOk="0" h="1981" w="1980">
                  <a:moveTo>
                    <a:pt x="991" y="558"/>
                  </a:moveTo>
                  <a:cubicBezTo>
                    <a:pt x="1227" y="558"/>
                    <a:pt x="1422" y="753"/>
                    <a:pt x="1422" y="991"/>
                  </a:cubicBezTo>
                  <a:cubicBezTo>
                    <a:pt x="1422" y="1242"/>
                    <a:pt x="1227" y="1437"/>
                    <a:pt x="991" y="1437"/>
                  </a:cubicBezTo>
                  <a:cubicBezTo>
                    <a:pt x="740" y="1437"/>
                    <a:pt x="545" y="1242"/>
                    <a:pt x="545" y="991"/>
                  </a:cubicBezTo>
                  <a:cubicBezTo>
                    <a:pt x="545" y="753"/>
                    <a:pt x="740" y="558"/>
                    <a:pt x="991" y="558"/>
                  </a:cubicBezTo>
                  <a:close/>
                  <a:moveTo>
                    <a:pt x="991" y="1"/>
                  </a:moveTo>
                  <a:cubicBezTo>
                    <a:pt x="447" y="1"/>
                    <a:pt x="1" y="447"/>
                    <a:pt x="1" y="991"/>
                  </a:cubicBezTo>
                  <a:cubicBezTo>
                    <a:pt x="1" y="1534"/>
                    <a:pt x="447" y="1980"/>
                    <a:pt x="991" y="1980"/>
                  </a:cubicBezTo>
                  <a:cubicBezTo>
                    <a:pt x="1534" y="1980"/>
                    <a:pt x="1980" y="1534"/>
                    <a:pt x="1980" y="991"/>
                  </a:cubicBezTo>
                  <a:cubicBezTo>
                    <a:pt x="1980" y="447"/>
                    <a:pt x="153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2"/>
            <p:cNvSpPr/>
            <p:nvPr/>
          </p:nvSpPr>
          <p:spPr>
            <a:xfrm>
              <a:off x="5609490" y="1378048"/>
              <a:ext cx="43343" cy="43651"/>
            </a:xfrm>
            <a:custGeom>
              <a:rect b="b" l="l" r="r" t="t"/>
              <a:pathLst>
                <a:path extrusionOk="0" h="1981" w="1967">
                  <a:moveTo>
                    <a:pt x="977" y="558"/>
                  </a:moveTo>
                  <a:cubicBezTo>
                    <a:pt x="1228" y="558"/>
                    <a:pt x="1423" y="753"/>
                    <a:pt x="1423" y="991"/>
                  </a:cubicBezTo>
                  <a:cubicBezTo>
                    <a:pt x="1423" y="1242"/>
                    <a:pt x="1228" y="1437"/>
                    <a:pt x="977" y="1437"/>
                  </a:cubicBezTo>
                  <a:cubicBezTo>
                    <a:pt x="740" y="1437"/>
                    <a:pt x="545" y="1242"/>
                    <a:pt x="545" y="991"/>
                  </a:cubicBezTo>
                  <a:cubicBezTo>
                    <a:pt x="545" y="753"/>
                    <a:pt x="740" y="558"/>
                    <a:pt x="977" y="558"/>
                  </a:cubicBezTo>
                  <a:close/>
                  <a:moveTo>
                    <a:pt x="977" y="1"/>
                  </a:moveTo>
                  <a:cubicBezTo>
                    <a:pt x="434" y="1"/>
                    <a:pt x="1" y="447"/>
                    <a:pt x="1" y="991"/>
                  </a:cubicBezTo>
                  <a:cubicBezTo>
                    <a:pt x="1" y="1534"/>
                    <a:pt x="434" y="1980"/>
                    <a:pt x="977" y="1980"/>
                  </a:cubicBezTo>
                  <a:cubicBezTo>
                    <a:pt x="1521" y="1980"/>
                    <a:pt x="1967" y="1534"/>
                    <a:pt x="1967" y="991"/>
                  </a:cubicBezTo>
                  <a:cubicBezTo>
                    <a:pt x="1967" y="447"/>
                    <a:pt x="1521"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2"/>
            <p:cNvSpPr/>
            <p:nvPr/>
          </p:nvSpPr>
          <p:spPr>
            <a:xfrm>
              <a:off x="5636857" y="1578016"/>
              <a:ext cx="40236" cy="40236"/>
            </a:xfrm>
            <a:custGeom>
              <a:rect b="b" l="l" r="r" t="t"/>
              <a:pathLst>
                <a:path extrusionOk="0" h="1826" w="1826">
                  <a:moveTo>
                    <a:pt x="906" y="558"/>
                  </a:moveTo>
                  <a:cubicBezTo>
                    <a:pt x="1115" y="558"/>
                    <a:pt x="1268" y="711"/>
                    <a:pt x="1268" y="920"/>
                  </a:cubicBezTo>
                  <a:cubicBezTo>
                    <a:pt x="1268" y="1115"/>
                    <a:pt x="1115" y="1283"/>
                    <a:pt x="906" y="1283"/>
                  </a:cubicBezTo>
                  <a:cubicBezTo>
                    <a:pt x="710" y="1283"/>
                    <a:pt x="558" y="1115"/>
                    <a:pt x="558" y="920"/>
                  </a:cubicBezTo>
                  <a:cubicBezTo>
                    <a:pt x="558" y="711"/>
                    <a:pt x="710" y="558"/>
                    <a:pt x="906" y="558"/>
                  </a:cubicBezTo>
                  <a:close/>
                  <a:moveTo>
                    <a:pt x="906" y="0"/>
                  </a:moveTo>
                  <a:cubicBezTo>
                    <a:pt x="404" y="0"/>
                    <a:pt x="0" y="418"/>
                    <a:pt x="0" y="920"/>
                  </a:cubicBezTo>
                  <a:cubicBezTo>
                    <a:pt x="0" y="1422"/>
                    <a:pt x="404" y="1826"/>
                    <a:pt x="906" y="1826"/>
                  </a:cubicBezTo>
                  <a:cubicBezTo>
                    <a:pt x="1422" y="1826"/>
                    <a:pt x="1825" y="1422"/>
                    <a:pt x="1825" y="920"/>
                  </a:cubicBezTo>
                  <a:cubicBezTo>
                    <a:pt x="1825" y="418"/>
                    <a:pt x="1422" y="0"/>
                    <a:pt x="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2"/>
            <p:cNvSpPr/>
            <p:nvPr/>
          </p:nvSpPr>
          <p:spPr>
            <a:xfrm>
              <a:off x="5539176" y="1449860"/>
              <a:ext cx="116411" cy="117402"/>
            </a:xfrm>
            <a:custGeom>
              <a:rect b="b" l="l" r="r" t="t"/>
              <a:pathLst>
                <a:path extrusionOk="0" h="5328" w="5283">
                  <a:moveTo>
                    <a:pt x="4175" y="0"/>
                  </a:moveTo>
                  <a:cubicBezTo>
                    <a:pt x="4077" y="0"/>
                    <a:pt x="3980" y="38"/>
                    <a:pt x="3903" y="115"/>
                  </a:cubicBezTo>
                  <a:lnTo>
                    <a:pt x="3164" y="840"/>
                  </a:lnTo>
                  <a:cubicBezTo>
                    <a:pt x="3067" y="951"/>
                    <a:pt x="3067" y="1118"/>
                    <a:pt x="3164" y="1230"/>
                  </a:cubicBezTo>
                  <a:cubicBezTo>
                    <a:pt x="3220" y="1286"/>
                    <a:pt x="3293" y="1314"/>
                    <a:pt x="3365" y="1314"/>
                  </a:cubicBezTo>
                  <a:cubicBezTo>
                    <a:pt x="3436" y="1314"/>
                    <a:pt x="3506" y="1286"/>
                    <a:pt x="3554" y="1230"/>
                  </a:cubicBezTo>
                  <a:lnTo>
                    <a:pt x="3903" y="895"/>
                  </a:lnTo>
                  <a:lnTo>
                    <a:pt x="3903" y="2735"/>
                  </a:lnTo>
                  <a:cubicBezTo>
                    <a:pt x="3903" y="3865"/>
                    <a:pt x="2983" y="4770"/>
                    <a:pt x="1854" y="4770"/>
                  </a:cubicBezTo>
                  <a:lnTo>
                    <a:pt x="265" y="4770"/>
                  </a:lnTo>
                  <a:cubicBezTo>
                    <a:pt x="112" y="4770"/>
                    <a:pt x="1" y="4896"/>
                    <a:pt x="1" y="5049"/>
                  </a:cubicBezTo>
                  <a:cubicBezTo>
                    <a:pt x="1" y="5203"/>
                    <a:pt x="112" y="5328"/>
                    <a:pt x="265" y="5328"/>
                  </a:cubicBezTo>
                  <a:lnTo>
                    <a:pt x="1854" y="5328"/>
                  </a:lnTo>
                  <a:cubicBezTo>
                    <a:pt x="3290" y="5328"/>
                    <a:pt x="4446" y="4157"/>
                    <a:pt x="4446" y="2735"/>
                  </a:cubicBezTo>
                  <a:lnTo>
                    <a:pt x="4446" y="895"/>
                  </a:lnTo>
                  <a:lnTo>
                    <a:pt x="4795" y="1230"/>
                  </a:lnTo>
                  <a:cubicBezTo>
                    <a:pt x="4837" y="1286"/>
                    <a:pt x="4907" y="1314"/>
                    <a:pt x="4991" y="1314"/>
                  </a:cubicBezTo>
                  <a:cubicBezTo>
                    <a:pt x="5060" y="1314"/>
                    <a:pt x="5130" y="1286"/>
                    <a:pt x="5171" y="1230"/>
                  </a:cubicBezTo>
                  <a:cubicBezTo>
                    <a:pt x="5283" y="1118"/>
                    <a:pt x="5283" y="951"/>
                    <a:pt x="5171" y="840"/>
                  </a:cubicBezTo>
                  <a:lnTo>
                    <a:pt x="4446" y="115"/>
                  </a:lnTo>
                  <a:cubicBezTo>
                    <a:pt x="4370" y="38"/>
                    <a:pt x="4272" y="0"/>
                    <a:pt x="41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2"/>
            <p:cNvSpPr/>
            <p:nvPr/>
          </p:nvSpPr>
          <p:spPr>
            <a:xfrm>
              <a:off x="5489707" y="1427186"/>
              <a:ext cx="47948" cy="47331"/>
            </a:xfrm>
            <a:custGeom>
              <a:rect b="b" l="l" r="r" t="t"/>
              <a:pathLst>
                <a:path extrusionOk="0" h="2148" w="2176">
                  <a:moveTo>
                    <a:pt x="391" y="1"/>
                  </a:moveTo>
                  <a:cubicBezTo>
                    <a:pt x="280" y="1"/>
                    <a:pt x="183" y="43"/>
                    <a:pt x="112" y="112"/>
                  </a:cubicBezTo>
                  <a:cubicBezTo>
                    <a:pt x="43" y="183"/>
                    <a:pt x="1" y="280"/>
                    <a:pt x="1" y="378"/>
                  </a:cubicBezTo>
                  <a:lnTo>
                    <a:pt x="1" y="1423"/>
                  </a:lnTo>
                  <a:cubicBezTo>
                    <a:pt x="1" y="1577"/>
                    <a:pt x="127" y="1688"/>
                    <a:pt x="280" y="1688"/>
                  </a:cubicBezTo>
                  <a:cubicBezTo>
                    <a:pt x="434" y="1688"/>
                    <a:pt x="558" y="1577"/>
                    <a:pt x="558" y="1423"/>
                  </a:cubicBezTo>
                  <a:lnTo>
                    <a:pt x="558" y="935"/>
                  </a:lnTo>
                  <a:lnTo>
                    <a:pt x="1688" y="2064"/>
                  </a:lnTo>
                  <a:cubicBezTo>
                    <a:pt x="1744" y="2120"/>
                    <a:pt x="1813" y="2147"/>
                    <a:pt x="1883" y="2147"/>
                  </a:cubicBezTo>
                  <a:cubicBezTo>
                    <a:pt x="1952" y="2147"/>
                    <a:pt x="2023" y="2120"/>
                    <a:pt x="2078" y="2064"/>
                  </a:cubicBezTo>
                  <a:cubicBezTo>
                    <a:pt x="2175" y="1952"/>
                    <a:pt x="2175" y="1785"/>
                    <a:pt x="2078" y="1674"/>
                  </a:cubicBezTo>
                  <a:lnTo>
                    <a:pt x="935" y="545"/>
                  </a:lnTo>
                  <a:lnTo>
                    <a:pt x="1423" y="545"/>
                  </a:lnTo>
                  <a:cubicBezTo>
                    <a:pt x="1577" y="545"/>
                    <a:pt x="1701" y="419"/>
                    <a:pt x="1701" y="266"/>
                  </a:cubicBezTo>
                  <a:cubicBezTo>
                    <a:pt x="1701" y="112"/>
                    <a:pt x="1577" y="1"/>
                    <a:pt x="14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2"/>
            <p:cNvSpPr/>
            <p:nvPr/>
          </p:nvSpPr>
          <p:spPr>
            <a:xfrm>
              <a:off x="5544090" y="1481855"/>
              <a:ext cx="38407" cy="37217"/>
            </a:xfrm>
            <a:custGeom>
              <a:rect b="b" l="l" r="r" t="t"/>
              <a:pathLst>
                <a:path extrusionOk="0" h="1689" w="1743">
                  <a:moveTo>
                    <a:pt x="293" y="1"/>
                  </a:moveTo>
                  <a:cubicBezTo>
                    <a:pt x="223" y="1"/>
                    <a:pt x="153" y="29"/>
                    <a:pt x="98" y="85"/>
                  </a:cubicBezTo>
                  <a:cubicBezTo>
                    <a:pt x="1" y="196"/>
                    <a:pt x="1" y="363"/>
                    <a:pt x="98" y="475"/>
                  </a:cubicBezTo>
                  <a:lnTo>
                    <a:pt x="475" y="837"/>
                  </a:lnTo>
                  <a:lnTo>
                    <a:pt x="98" y="1214"/>
                  </a:lnTo>
                  <a:cubicBezTo>
                    <a:pt x="1" y="1326"/>
                    <a:pt x="1" y="1493"/>
                    <a:pt x="98" y="1604"/>
                  </a:cubicBezTo>
                  <a:cubicBezTo>
                    <a:pt x="153" y="1660"/>
                    <a:pt x="224" y="1688"/>
                    <a:pt x="293" y="1688"/>
                  </a:cubicBezTo>
                  <a:cubicBezTo>
                    <a:pt x="363" y="1688"/>
                    <a:pt x="432" y="1660"/>
                    <a:pt x="488" y="1604"/>
                  </a:cubicBezTo>
                  <a:lnTo>
                    <a:pt x="865" y="1228"/>
                  </a:lnTo>
                  <a:lnTo>
                    <a:pt x="1241" y="1604"/>
                  </a:lnTo>
                  <a:cubicBezTo>
                    <a:pt x="1296" y="1660"/>
                    <a:pt x="1367" y="1688"/>
                    <a:pt x="1436" y="1688"/>
                  </a:cubicBezTo>
                  <a:cubicBezTo>
                    <a:pt x="1506" y="1688"/>
                    <a:pt x="1575" y="1660"/>
                    <a:pt x="1631" y="1604"/>
                  </a:cubicBezTo>
                  <a:cubicBezTo>
                    <a:pt x="1742" y="1493"/>
                    <a:pt x="1742" y="1326"/>
                    <a:pt x="1631" y="1214"/>
                  </a:cubicBezTo>
                  <a:lnTo>
                    <a:pt x="1255" y="837"/>
                  </a:lnTo>
                  <a:lnTo>
                    <a:pt x="1631" y="475"/>
                  </a:lnTo>
                  <a:cubicBezTo>
                    <a:pt x="1742" y="363"/>
                    <a:pt x="1742" y="196"/>
                    <a:pt x="1631" y="85"/>
                  </a:cubicBezTo>
                  <a:cubicBezTo>
                    <a:pt x="1575" y="29"/>
                    <a:pt x="1505" y="1"/>
                    <a:pt x="1436" y="1"/>
                  </a:cubicBezTo>
                  <a:cubicBezTo>
                    <a:pt x="1366" y="1"/>
                    <a:pt x="1296" y="29"/>
                    <a:pt x="1241" y="85"/>
                  </a:cubicBezTo>
                  <a:lnTo>
                    <a:pt x="865" y="462"/>
                  </a:lnTo>
                  <a:lnTo>
                    <a:pt x="488" y="85"/>
                  </a:lnTo>
                  <a:cubicBezTo>
                    <a:pt x="432" y="29"/>
                    <a:pt x="362" y="1"/>
                    <a:pt x="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2"/>
            <p:cNvSpPr/>
            <p:nvPr/>
          </p:nvSpPr>
          <p:spPr>
            <a:xfrm>
              <a:off x="5466372" y="1559572"/>
              <a:ext cx="38429" cy="37173"/>
            </a:xfrm>
            <a:custGeom>
              <a:rect b="b" l="l" r="r" t="t"/>
              <a:pathLst>
                <a:path extrusionOk="0" h="1687" w="1744">
                  <a:moveTo>
                    <a:pt x="301" y="1"/>
                  </a:moveTo>
                  <a:cubicBezTo>
                    <a:pt x="231" y="1"/>
                    <a:pt x="161" y="29"/>
                    <a:pt x="112" y="85"/>
                  </a:cubicBezTo>
                  <a:cubicBezTo>
                    <a:pt x="1" y="182"/>
                    <a:pt x="1" y="363"/>
                    <a:pt x="112" y="460"/>
                  </a:cubicBezTo>
                  <a:lnTo>
                    <a:pt x="475" y="837"/>
                  </a:lnTo>
                  <a:lnTo>
                    <a:pt x="112" y="1213"/>
                  </a:lnTo>
                  <a:cubicBezTo>
                    <a:pt x="1" y="1325"/>
                    <a:pt x="1" y="1492"/>
                    <a:pt x="112" y="1603"/>
                  </a:cubicBezTo>
                  <a:cubicBezTo>
                    <a:pt x="154" y="1659"/>
                    <a:pt x="224" y="1687"/>
                    <a:pt x="294" y="1687"/>
                  </a:cubicBezTo>
                  <a:cubicBezTo>
                    <a:pt x="377" y="1687"/>
                    <a:pt x="447" y="1659"/>
                    <a:pt x="489" y="1603"/>
                  </a:cubicBezTo>
                  <a:lnTo>
                    <a:pt x="865" y="1228"/>
                  </a:lnTo>
                  <a:lnTo>
                    <a:pt x="1242" y="1603"/>
                  </a:lnTo>
                  <a:cubicBezTo>
                    <a:pt x="1297" y="1659"/>
                    <a:pt x="1367" y="1687"/>
                    <a:pt x="1437" y="1687"/>
                  </a:cubicBezTo>
                  <a:cubicBezTo>
                    <a:pt x="1506" y="1687"/>
                    <a:pt x="1576" y="1659"/>
                    <a:pt x="1632" y="1603"/>
                  </a:cubicBezTo>
                  <a:cubicBezTo>
                    <a:pt x="1743" y="1492"/>
                    <a:pt x="1743" y="1325"/>
                    <a:pt x="1632" y="1213"/>
                  </a:cubicBezTo>
                  <a:lnTo>
                    <a:pt x="1255" y="837"/>
                  </a:lnTo>
                  <a:lnTo>
                    <a:pt x="1632" y="460"/>
                  </a:lnTo>
                  <a:cubicBezTo>
                    <a:pt x="1743" y="363"/>
                    <a:pt x="1743" y="182"/>
                    <a:pt x="1632" y="85"/>
                  </a:cubicBezTo>
                  <a:cubicBezTo>
                    <a:pt x="1583" y="29"/>
                    <a:pt x="1513" y="1"/>
                    <a:pt x="1442" y="1"/>
                  </a:cubicBezTo>
                  <a:cubicBezTo>
                    <a:pt x="1370" y="1"/>
                    <a:pt x="1297" y="29"/>
                    <a:pt x="1242" y="85"/>
                  </a:cubicBezTo>
                  <a:lnTo>
                    <a:pt x="865" y="447"/>
                  </a:lnTo>
                  <a:lnTo>
                    <a:pt x="489" y="85"/>
                  </a:lnTo>
                  <a:cubicBezTo>
                    <a:pt x="440" y="29"/>
                    <a:pt x="370"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82"/>
          <p:cNvGrpSpPr/>
          <p:nvPr/>
        </p:nvGrpSpPr>
        <p:grpSpPr>
          <a:xfrm>
            <a:off x="6039189" y="1490546"/>
            <a:ext cx="332640" cy="412209"/>
            <a:chOff x="6039194" y="1261946"/>
            <a:chExt cx="332640" cy="412209"/>
          </a:xfrm>
        </p:grpSpPr>
        <p:sp>
          <p:nvSpPr>
            <p:cNvPr id="1852" name="Google Shape;1852;p82"/>
            <p:cNvSpPr/>
            <p:nvPr/>
          </p:nvSpPr>
          <p:spPr>
            <a:xfrm>
              <a:off x="6064667" y="1261946"/>
              <a:ext cx="215018" cy="285045"/>
            </a:xfrm>
            <a:custGeom>
              <a:rect b="b" l="l" r="r" t="t"/>
              <a:pathLst>
                <a:path extrusionOk="0" h="12936" w="9758">
                  <a:moveTo>
                    <a:pt x="6142" y="1"/>
                  </a:moveTo>
                  <a:cubicBezTo>
                    <a:pt x="5737" y="1"/>
                    <a:pt x="5330" y="107"/>
                    <a:pt x="4963" y="322"/>
                  </a:cubicBezTo>
                  <a:lnTo>
                    <a:pt x="3290" y="1298"/>
                  </a:lnTo>
                  <a:cubicBezTo>
                    <a:pt x="2677" y="1646"/>
                    <a:pt x="2259" y="2259"/>
                    <a:pt x="2148" y="2956"/>
                  </a:cubicBezTo>
                  <a:lnTo>
                    <a:pt x="1911" y="4461"/>
                  </a:lnTo>
                  <a:lnTo>
                    <a:pt x="43" y="9702"/>
                  </a:lnTo>
                  <a:cubicBezTo>
                    <a:pt x="1" y="9842"/>
                    <a:pt x="71" y="10009"/>
                    <a:pt x="211" y="10065"/>
                  </a:cubicBezTo>
                  <a:cubicBezTo>
                    <a:pt x="252" y="10065"/>
                    <a:pt x="280" y="10079"/>
                    <a:pt x="308" y="10079"/>
                  </a:cubicBezTo>
                  <a:cubicBezTo>
                    <a:pt x="419" y="10079"/>
                    <a:pt x="531" y="10009"/>
                    <a:pt x="573" y="9884"/>
                  </a:cubicBezTo>
                  <a:lnTo>
                    <a:pt x="2454" y="4629"/>
                  </a:lnTo>
                  <a:cubicBezTo>
                    <a:pt x="2454" y="4615"/>
                    <a:pt x="2454" y="4587"/>
                    <a:pt x="2469" y="4573"/>
                  </a:cubicBezTo>
                  <a:lnTo>
                    <a:pt x="2705" y="3040"/>
                  </a:lnTo>
                  <a:cubicBezTo>
                    <a:pt x="2789" y="2510"/>
                    <a:pt x="3095" y="2051"/>
                    <a:pt x="3569" y="1772"/>
                  </a:cubicBezTo>
                  <a:lnTo>
                    <a:pt x="5242" y="796"/>
                  </a:lnTo>
                  <a:cubicBezTo>
                    <a:pt x="5521" y="633"/>
                    <a:pt x="5831" y="553"/>
                    <a:pt x="6141" y="553"/>
                  </a:cubicBezTo>
                  <a:cubicBezTo>
                    <a:pt x="6574" y="553"/>
                    <a:pt x="7006" y="710"/>
                    <a:pt x="7347" y="1019"/>
                  </a:cubicBezTo>
                  <a:lnTo>
                    <a:pt x="8671" y="2218"/>
                  </a:lnTo>
                  <a:cubicBezTo>
                    <a:pt x="8922" y="2454"/>
                    <a:pt x="9061" y="2789"/>
                    <a:pt x="9048" y="3138"/>
                  </a:cubicBezTo>
                  <a:cubicBezTo>
                    <a:pt x="9033" y="3486"/>
                    <a:pt x="8866" y="3807"/>
                    <a:pt x="8587" y="4015"/>
                  </a:cubicBezTo>
                  <a:lnTo>
                    <a:pt x="7249" y="5019"/>
                  </a:lnTo>
                  <a:cubicBezTo>
                    <a:pt x="7139" y="5103"/>
                    <a:pt x="7008" y="5145"/>
                    <a:pt x="6879" y="5145"/>
                  </a:cubicBezTo>
                  <a:cubicBezTo>
                    <a:pt x="6729" y="5145"/>
                    <a:pt x="6581" y="5089"/>
                    <a:pt x="6468" y="4978"/>
                  </a:cubicBezTo>
                  <a:lnTo>
                    <a:pt x="5870" y="4420"/>
                  </a:lnTo>
                  <a:cubicBezTo>
                    <a:pt x="5604" y="4169"/>
                    <a:pt x="5591" y="3764"/>
                    <a:pt x="5842" y="3500"/>
                  </a:cubicBezTo>
                  <a:lnTo>
                    <a:pt x="5953" y="3374"/>
                  </a:lnTo>
                  <a:cubicBezTo>
                    <a:pt x="6022" y="3305"/>
                    <a:pt x="6050" y="3179"/>
                    <a:pt x="6009" y="3082"/>
                  </a:cubicBezTo>
                  <a:cubicBezTo>
                    <a:pt x="5953" y="2984"/>
                    <a:pt x="5855" y="2915"/>
                    <a:pt x="5744" y="2915"/>
                  </a:cubicBezTo>
                  <a:lnTo>
                    <a:pt x="4071" y="2887"/>
                  </a:lnTo>
                  <a:cubicBezTo>
                    <a:pt x="3904" y="2887"/>
                    <a:pt x="3779" y="3012"/>
                    <a:pt x="3779" y="3166"/>
                  </a:cubicBezTo>
                  <a:cubicBezTo>
                    <a:pt x="3779" y="3318"/>
                    <a:pt x="3904" y="3444"/>
                    <a:pt x="4058" y="3444"/>
                  </a:cubicBezTo>
                  <a:lnTo>
                    <a:pt x="5201" y="3458"/>
                  </a:lnTo>
                  <a:cubicBezTo>
                    <a:pt x="5019" y="3890"/>
                    <a:pt x="5102" y="4420"/>
                    <a:pt x="5437" y="4768"/>
                  </a:cubicBezTo>
                  <a:cubicBezTo>
                    <a:pt x="5235" y="4852"/>
                    <a:pt x="5018" y="4896"/>
                    <a:pt x="4802" y="4896"/>
                  </a:cubicBezTo>
                  <a:cubicBezTo>
                    <a:pt x="4659" y="4896"/>
                    <a:pt x="4516" y="4877"/>
                    <a:pt x="4378" y="4838"/>
                  </a:cubicBezTo>
                  <a:lnTo>
                    <a:pt x="4309" y="4824"/>
                  </a:lnTo>
                  <a:cubicBezTo>
                    <a:pt x="4282" y="4817"/>
                    <a:pt x="4256" y="4813"/>
                    <a:pt x="4230" y="4813"/>
                  </a:cubicBezTo>
                  <a:cubicBezTo>
                    <a:pt x="4105" y="4813"/>
                    <a:pt x="3995" y="4892"/>
                    <a:pt x="3960" y="5019"/>
                  </a:cubicBezTo>
                  <a:cubicBezTo>
                    <a:pt x="3932" y="5173"/>
                    <a:pt x="4015" y="5312"/>
                    <a:pt x="4169" y="5353"/>
                  </a:cubicBezTo>
                  <a:lnTo>
                    <a:pt x="4238" y="5381"/>
                  </a:lnTo>
                  <a:cubicBezTo>
                    <a:pt x="4364" y="5409"/>
                    <a:pt x="4489" y="5437"/>
                    <a:pt x="4629" y="5437"/>
                  </a:cubicBezTo>
                  <a:lnTo>
                    <a:pt x="4699" y="7528"/>
                  </a:lnTo>
                  <a:cubicBezTo>
                    <a:pt x="4768" y="9228"/>
                    <a:pt x="4629" y="10929"/>
                    <a:pt x="4322" y="12601"/>
                  </a:cubicBezTo>
                  <a:cubicBezTo>
                    <a:pt x="4294" y="12755"/>
                    <a:pt x="4392" y="12895"/>
                    <a:pt x="4545" y="12923"/>
                  </a:cubicBezTo>
                  <a:cubicBezTo>
                    <a:pt x="4559" y="12923"/>
                    <a:pt x="4573" y="12936"/>
                    <a:pt x="4587" y="12936"/>
                  </a:cubicBezTo>
                  <a:cubicBezTo>
                    <a:pt x="4727" y="12936"/>
                    <a:pt x="4838" y="12839"/>
                    <a:pt x="4866" y="12700"/>
                  </a:cubicBezTo>
                  <a:cubicBezTo>
                    <a:pt x="4950" y="12267"/>
                    <a:pt x="5019" y="11821"/>
                    <a:pt x="5075" y="11375"/>
                  </a:cubicBezTo>
                  <a:cubicBezTo>
                    <a:pt x="5962" y="10949"/>
                    <a:pt x="6930" y="10733"/>
                    <a:pt x="7905" y="10733"/>
                  </a:cubicBezTo>
                  <a:cubicBezTo>
                    <a:pt x="8399" y="10733"/>
                    <a:pt x="8894" y="10788"/>
                    <a:pt x="9382" y="10901"/>
                  </a:cubicBezTo>
                  <a:cubicBezTo>
                    <a:pt x="9406" y="10908"/>
                    <a:pt x="9430" y="10911"/>
                    <a:pt x="9453" y="10911"/>
                  </a:cubicBezTo>
                  <a:cubicBezTo>
                    <a:pt x="9577" y="10911"/>
                    <a:pt x="9681" y="10821"/>
                    <a:pt x="9717" y="10692"/>
                  </a:cubicBezTo>
                  <a:cubicBezTo>
                    <a:pt x="9758" y="10553"/>
                    <a:pt x="9661" y="10399"/>
                    <a:pt x="9507" y="10358"/>
                  </a:cubicBezTo>
                  <a:cubicBezTo>
                    <a:pt x="8980" y="10236"/>
                    <a:pt x="8441" y="10175"/>
                    <a:pt x="7903" y="10175"/>
                  </a:cubicBezTo>
                  <a:cubicBezTo>
                    <a:pt x="6964" y="10175"/>
                    <a:pt x="6027" y="10361"/>
                    <a:pt x="5158" y="10734"/>
                  </a:cubicBezTo>
                  <a:cubicBezTo>
                    <a:pt x="5256" y="9661"/>
                    <a:pt x="5298" y="8587"/>
                    <a:pt x="5256" y="7514"/>
                  </a:cubicBezTo>
                  <a:lnTo>
                    <a:pt x="5186" y="5424"/>
                  </a:lnTo>
                  <a:cubicBezTo>
                    <a:pt x="5424" y="5381"/>
                    <a:pt x="5660" y="5298"/>
                    <a:pt x="5870" y="5186"/>
                  </a:cubicBezTo>
                  <a:lnTo>
                    <a:pt x="6078" y="5381"/>
                  </a:lnTo>
                  <a:cubicBezTo>
                    <a:pt x="6305" y="5593"/>
                    <a:pt x="6598" y="5702"/>
                    <a:pt x="6891" y="5702"/>
                  </a:cubicBezTo>
                  <a:cubicBezTo>
                    <a:pt x="7139" y="5702"/>
                    <a:pt x="7387" y="5625"/>
                    <a:pt x="7598" y="5465"/>
                  </a:cubicBezTo>
                  <a:lnTo>
                    <a:pt x="8922" y="4461"/>
                  </a:lnTo>
                  <a:cubicBezTo>
                    <a:pt x="9326" y="4155"/>
                    <a:pt x="9577" y="3681"/>
                    <a:pt x="9605" y="3166"/>
                  </a:cubicBezTo>
                  <a:cubicBezTo>
                    <a:pt x="9619" y="2649"/>
                    <a:pt x="9423" y="2162"/>
                    <a:pt x="9033" y="1813"/>
                  </a:cubicBezTo>
                  <a:lnTo>
                    <a:pt x="7710" y="614"/>
                  </a:lnTo>
                  <a:cubicBezTo>
                    <a:pt x="7271" y="208"/>
                    <a:pt x="6709" y="1"/>
                    <a:pt x="61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2"/>
            <p:cNvSpPr/>
            <p:nvPr/>
          </p:nvSpPr>
          <p:spPr>
            <a:xfrm>
              <a:off x="6039194" y="1497147"/>
              <a:ext cx="325589" cy="177007"/>
            </a:xfrm>
            <a:custGeom>
              <a:rect b="b" l="l" r="r" t="t"/>
              <a:pathLst>
                <a:path extrusionOk="0" h="8033" w="14776">
                  <a:moveTo>
                    <a:pt x="1052" y="1"/>
                  </a:moveTo>
                  <a:cubicBezTo>
                    <a:pt x="938" y="1"/>
                    <a:pt x="828" y="76"/>
                    <a:pt x="795" y="186"/>
                  </a:cubicBezTo>
                  <a:lnTo>
                    <a:pt x="168" y="1914"/>
                  </a:lnTo>
                  <a:cubicBezTo>
                    <a:pt x="1" y="2401"/>
                    <a:pt x="1" y="2931"/>
                    <a:pt x="168" y="3405"/>
                  </a:cubicBezTo>
                  <a:cubicBezTo>
                    <a:pt x="335" y="3893"/>
                    <a:pt x="655" y="4297"/>
                    <a:pt x="1088" y="4576"/>
                  </a:cubicBezTo>
                  <a:lnTo>
                    <a:pt x="4642" y="6793"/>
                  </a:lnTo>
                  <a:cubicBezTo>
                    <a:pt x="5966" y="7614"/>
                    <a:pt x="7457" y="8032"/>
                    <a:pt x="8963" y="8032"/>
                  </a:cubicBezTo>
                  <a:cubicBezTo>
                    <a:pt x="10161" y="8032"/>
                    <a:pt x="11347" y="7782"/>
                    <a:pt x="12447" y="7252"/>
                  </a:cubicBezTo>
                  <a:cubicBezTo>
                    <a:pt x="13005" y="7754"/>
                    <a:pt x="13716" y="8032"/>
                    <a:pt x="14469" y="8032"/>
                  </a:cubicBezTo>
                  <a:lnTo>
                    <a:pt x="14497" y="8032"/>
                  </a:lnTo>
                  <a:cubicBezTo>
                    <a:pt x="14650" y="8032"/>
                    <a:pt x="14776" y="7908"/>
                    <a:pt x="14776" y="7754"/>
                  </a:cubicBezTo>
                  <a:cubicBezTo>
                    <a:pt x="14776" y="7601"/>
                    <a:pt x="14650" y="7475"/>
                    <a:pt x="14497" y="7475"/>
                  </a:cubicBezTo>
                  <a:lnTo>
                    <a:pt x="14469" y="7475"/>
                  </a:lnTo>
                  <a:cubicBezTo>
                    <a:pt x="13925" y="7475"/>
                    <a:pt x="13410" y="7294"/>
                    <a:pt x="12991" y="6973"/>
                  </a:cubicBezTo>
                  <a:cubicBezTo>
                    <a:pt x="13005" y="6960"/>
                    <a:pt x="13019" y="6960"/>
                    <a:pt x="13033" y="6945"/>
                  </a:cubicBezTo>
                  <a:cubicBezTo>
                    <a:pt x="13172" y="6876"/>
                    <a:pt x="13214" y="6694"/>
                    <a:pt x="13144" y="6569"/>
                  </a:cubicBezTo>
                  <a:cubicBezTo>
                    <a:pt x="13087" y="6475"/>
                    <a:pt x="12991" y="6425"/>
                    <a:pt x="12892" y="6425"/>
                  </a:cubicBezTo>
                  <a:cubicBezTo>
                    <a:pt x="12846" y="6425"/>
                    <a:pt x="12798" y="6436"/>
                    <a:pt x="12754" y="6458"/>
                  </a:cubicBezTo>
                  <a:cubicBezTo>
                    <a:pt x="11583" y="7140"/>
                    <a:pt x="10273" y="7475"/>
                    <a:pt x="8963" y="7475"/>
                  </a:cubicBezTo>
                  <a:cubicBezTo>
                    <a:pt x="7569" y="7475"/>
                    <a:pt x="6175" y="7085"/>
                    <a:pt x="4935" y="6319"/>
                  </a:cubicBezTo>
                  <a:lnTo>
                    <a:pt x="1394" y="4102"/>
                  </a:lnTo>
                  <a:cubicBezTo>
                    <a:pt x="725" y="3684"/>
                    <a:pt x="432" y="2847"/>
                    <a:pt x="698" y="2109"/>
                  </a:cubicBezTo>
                  <a:lnTo>
                    <a:pt x="1311" y="381"/>
                  </a:lnTo>
                  <a:cubicBezTo>
                    <a:pt x="1367" y="227"/>
                    <a:pt x="1283" y="74"/>
                    <a:pt x="1144" y="18"/>
                  </a:cubicBezTo>
                  <a:cubicBezTo>
                    <a:pt x="1114" y="6"/>
                    <a:pt x="1083" y="1"/>
                    <a:pt x="1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2"/>
            <p:cNvSpPr/>
            <p:nvPr/>
          </p:nvSpPr>
          <p:spPr>
            <a:xfrm>
              <a:off x="6290724" y="1469912"/>
              <a:ext cx="81111" cy="66347"/>
            </a:xfrm>
            <a:custGeom>
              <a:rect b="b" l="l" r="r" t="t"/>
              <a:pathLst>
                <a:path extrusionOk="0" h="3011" w="3681">
                  <a:moveTo>
                    <a:pt x="3365" y="0"/>
                  </a:moveTo>
                  <a:cubicBezTo>
                    <a:pt x="3326" y="0"/>
                    <a:pt x="3286" y="9"/>
                    <a:pt x="3249" y="28"/>
                  </a:cubicBezTo>
                  <a:cubicBezTo>
                    <a:pt x="2441" y="390"/>
                    <a:pt x="1757" y="989"/>
                    <a:pt x="1298" y="1742"/>
                  </a:cubicBezTo>
                  <a:lnTo>
                    <a:pt x="1298" y="1756"/>
                  </a:lnTo>
                  <a:cubicBezTo>
                    <a:pt x="1019" y="1589"/>
                    <a:pt x="726" y="1435"/>
                    <a:pt x="433" y="1310"/>
                  </a:cubicBezTo>
                  <a:cubicBezTo>
                    <a:pt x="398" y="1296"/>
                    <a:pt x="361" y="1289"/>
                    <a:pt x="324" y="1289"/>
                  </a:cubicBezTo>
                  <a:cubicBezTo>
                    <a:pt x="215" y="1289"/>
                    <a:pt x="109" y="1349"/>
                    <a:pt x="57" y="1463"/>
                  </a:cubicBezTo>
                  <a:cubicBezTo>
                    <a:pt x="1" y="1602"/>
                    <a:pt x="71" y="1770"/>
                    <a:pt x="210" y="1825"/>
                  </a:cubicBezTo>
                  <a:cubicBezTo>
                    <a:pt x="642" y="2007"/>
                    <a:pt x="1047" y="2243"/>
                    <a:pt x="1437" y="2522"/>
                  </a:cubicBezTo>
                  <a:lnTo>
                    <a:pt x="2036" y="2955"/>
                  </a:lnTo>
                  <a:cubicBezTo>
                    <a:pt x="2092" y="2983"/>
                    <a:pt x="2147" y="3011"/>
                    <a:pt x="2203" y="3011"/>
                  </a:cubicBezTo>
                  <a:cubicBezTo>
                    <a:pt x="2287" y="3011"/>
                    <a:pt x="2370" y="2968"/>
                    <a:pt x="2426" y="2885"/>
                  </a:cubicBezTo>
                  <a:cubicBezTo>
                    <a:pt x="2510" y="2760"/>
                    <a:pt x="2482" y="2592"/>
                    <a:pt x="2357" y="2494"/>
                  </a:cubicBezTo>
                  <a:lnTo>
                    <a:pt x="1757" y="2063"/>
                  </a:lnTo>
                  <a:lnTo>
                    <a:pt x="1772" y="2035"/>
                  </a:lnTo>
                  <a:cubicBezTo>
                    <a:pt x="2175" y="1379"/>
                    <a:pt x="2761" y="850"/>
                    <a:pt x="3472" y="530"/>
                  </a:cubicBezTo>
                  <a:cubicBezTo>
                    <a:pt x="3611" y="474"/>
                    <a:pt x="3681" y="307"/>
                    <a:pt x="3611" y="167"/>
                  </a:cubicBezTo>
                  <a:cubicBezTo>
                    <a:pt x="3571" y="65"/>
                    <a:pt x="3470" y="0"/>
                    <a:pt x="33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2"/>
            <p:cNvSpPr/>
            <p:nvPr/>
          </p:nvSpPr>
          <p:spPr>
            <a:xfrm>
              <a:off x="6124271" y="1591655"/>
              <a:ext cx="69741" cy="41338"/>
            </a:xfrm>
            <a:custGeom>
              <a:rect b="b" l="l" r="r" t="t"/>
              <a:pathLst>
                <a:path extrusionOk="0" h="1876" w="3165">
                  <a:moveTo>
                    <a:pt x="314" y="1"/>
                  </a:moveTo>
                  <a:cubicBezTo>
                    <a:pt x="239" y="1"/>
                    <a:pt x="164" y="33"/>
                    <a:pt x="112" y="92"/>
                  </a:cubicBezTo>
                  <a:cubicBezTo>
                    <a:pt x="0" y="203"/>
                    <a:pt x="15" y="385"/>
                    <a:pt x="126" y="482"/>
                  </a:cubicBezTo>
                  <a:cubicBezTo>
                    <a:pt x="879" y="1165"/>
                    <a:pt x="1771" y="1625"/>
                    <a:pt x="2802" y="1862"/>
                  </a:cubicBezTo>
                  <a:cubicBezTo>
                    <a:pt x="2816" y="1862"/>
                    <a:pt x="2844" y="1876"/>
                    <a:pt x="2858" y="1876"/>
                  </a:cubicBezTo>
                  <a:cubicBezTo>
                    <a:pt x="2983" y="1876"/>
                    <a:pt x="3109" y="1779"/>
                    <a:pt x="3137" y="1653"/>
                  </a:cubicBezTo>
                  <a:cubicBezTo>
                    <a:pt x="3165" y="1500"/>
                    <a:pt x="3067" y="1361"/>
                    <a:pt x="2927" y="1318"/>
                  </a:cubicBezTo>
                  <a:cubicBezTo>
                    <a:pt x="1994" y="1110"/>
                    <a:pt x="1171" y="692"/>
                    <a:pt x="502" y="78"/>
                  </a:cubicBezTo>
                  <a:cubicBezTo>
                    <a:pt x="449" y="26"/>
                    <a:pt x="382" y="1"/>
                    <a:pt x="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2"/>
            <p:cNvSpPr/>
            <p:nvPr/>
          </p:nvSpPr>
          <p:spPr>
            <a:xfrm>
              <a:off x="6202275" y="1521937"/>
              <a:ext cx="74677" cy="22916"/>
            </a:xfrm>
            <a:custGeom>
              <a:rect b="b" l="l" r="r" t="t"/>
              <a:pathLst>
                <a:path extrusionOk="0" h="1040" w="3389">
                  <a:moveTo>
                    <a:pt x="2001" y="0"/>
                  </a:moveTo>
                  <a:cubicBezTo>
                    <a:pt x="1430" y="0"/>
                    <a:pt x="861" y="140"/>
                    <a:pt x="349" y="412"/>
                  </a:cubicBezTo>
                  <a:lnTo>
                    <a:pt x="182" y="510"/>
                  </a:lnTo>
                  <a:cubicBezTo>
                    <a:pt x="43" y="579"/>
                    <a:pt x="0" y="761"/>
                    <a:pt x="71" y="886"/>
                  </a:cubicBezTo>
                  <a:cubicBezTo>
                    <a:pt x="112" y="984"/>
                    <a:pt x="210" y="1040"/>
                    <a:pt x="307" y="1040"/>
                  </a:cubicBezTo>
                  <a:cubicBezTo>
                    <a:pt x="363" y="1040"/>
                    <a:pt x="405" y="1025"/>
                    <a:pt x="446" y="998"/>
                  </a:cubicBezTo>
                  <a:lnTo>
                    <a:pt x="614" y="914"/>
                  </a:lnTo>
                  <a:cubicBezTo>
                    <a:pt x="1039" y="677"/>
                    <a:pt x="1512" y="560"/>
                    <a:pt x="1986" y="560"/>
                  </a:cubicBezTo>
                  <a:cubicBezTo>
                    <a:pt x="2319" y="560"/>
                    <a:pt x="2653" y="618"/>
                    <a:pt x="2970" y="733"/>
                  </a:cubicBezTo>
                  <a:cubicBezTo>
                    <a:pt x="3003" y="745"/>
                    <a:pt x="3035" y="751"/>
                    <a:pt x="3067" y="751"/>
                  </a:cubicBezTo>
                  <a:cubicBezTo>
                    <a:pt x="3184" y="751"/>
                    <a:pt x="3288" y="676"/>
                    <a:pt x="3332" y="566"/>
                  </a:cubicBezTo>
                  <a:cubicBezTo>
                    <a:pt x="3388" y="412"/>
                    <a:pt x="3304" y="259"/>
                    <a:pt x="3165" y="204"/>
                  </a:cubicBezTo>
                  <a:cubicBezTo>
                    <a:pt x="2789" y="67"/>
                    <a:pt x="2395" y="0"/>
                    <a:pt x="2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2"/>
            <p:cNvSpPr/>
            <p:nvPr/>
          </p:nvSpPr>
          <p:spPr>
            <a:xfrm>
              <a:off x="6273228" y="1349513"/>
              <a:ext cx="86642" cy="98298"/>
            </a:xfrm>
            <a:custGeom>
              <a:rect b="b" l="l" r="r" t="t"/>
              <a:pathLst>
                <a:path extrusionOk="0" h="4461" w="3932">
                  <a:moveTo>
                    <a:pt x="1966" y="0"/>
                  </a:moveTo>
                  <a:cubicBezTo>
                    <a:pt x="1841" y="0"/>
                    <a:pt x="1729" y="56"/>
                    <a:pt x="1646" y="153"/>
                  </a:cubicBezTo>
                  <a:lnTo>
                    <a:pt x="126" y="1881"/>
                  </a:lnTo>
                  <a:cubicBezTo>
                    <a:pt x="29" y="2007"/>
                    <a:pt x="1" y="2188"/>
                    <a:pt x="70" y="2342"/>
                  </a:cubicBezTo>
                  <a:cubicBezTo>
                    <a:pt x="140" y="2494"/>
                    <a:pt x="280" y="2578"/>
                    <a:pt x="447" y="2578"/>
                  </a:cubicBezTo>
                  <a:lnTo>
                    <a:pt x="949" y="2578"/>
                  </a:lnTo>
                  <a:lnTo>
                    <a:pt x="949" y="4182"/>
                  </a:lnTo>
                  <a:cubicBezTo>
                    <a:pt x="949" y="4334"/>
                    <a:pt x="1074" y="4460"/>
                    <a:pt x="1227" y="4460"/>
                  </a:cubicBezTo>
                  <a:cubicBezTo>
                    <a:pt x="1380" y="4460"/>
                    <a:pt x="1506" y="4334"/>
                    <a:pt x="1506" y="4182"/>
                  </a:cubicBezTo>
                  <a:lnTo>
                    <a:pt x="1506" y="2453"/>
                  </a:lnTo>
                  <a:cubicBezTo>
                    <a:pt x="1506" y="2216"/>
                    <a:pt x="1311" y="2021"/>
                    <a:pt x="1088" y="2021"/>
                  </a:cubicBezTo>
                  <a:lnTo>
                    <a:pt x="754" y="2021"/>
                  </a:lnTo>
                  <a:lnTo>
                    <a:pt x="1966" y="627"/>
                  </a:lnTo>
                  <a:lnTo>
                    <a:pt x="3179" y="2021"/>
                  </a:lnTo>
                  <a:lnTo>
                    <a:pt x="2844" y="2021"/>
                  </a:lnTo>
                  <a:cubicBezTo>
                    <a:pt x="2621" y="2021"/>
                    <a:pt x="2426" y="2216"/>
                    <a:pt x="2426" y="2453"/>
                  </a:cubicBezTo>
                  <a:lnTo>
                    <a:pt x="2426" y="4182"/>
                  </a:lnTo>
                  <a:cubicBezTo>
                    <a:pt x="2426" y="4334"/>
                    <a:pt x="2551" y="4460"/>
                    <a:pt x="2705" y="4460"/>
                  </a:cubicBezTo>
                  <a:cubicBezTo>
                    <a:pt x="2858" y="4460"/>
                    <a:pt x="2984" y="4334"/>
                    <a:pt x="2984" y="4182"/>
                  </a:cubicBezTo>
                  <a:lnTo>
                    <a:pt x="2984" y="2578"/>
                  </a:lnTo>
                  <a:lnTo>
                    <a:pt x="3485" y="2578"/>
                  </a:lnTo>
                  <a:cubicBezTo>
                    <a:pt x="3653" y="2578"/>
                    <a:pt x="3792" y="2494"/>
                    <a:pt x="3861" y="2342"/>
                  </a:cubicBezTo>
                  <a:cubicBezTo>
                    <a:pt x="3932" y="2188"/>
                    <a:pt x="3917" y="2007"/>
                    <a:pt x="3806" y="1881"/>
                  </a:cubicBezTo>
                  <a:lnTo>
                    <a:pt x="2287" y="153"/>
                  </a:lnTo>
                  <a:cubicBezTo>
                    <a:pt x="2203" y="56"/>
                    <a:pt x="2092" y="0"/>
                    <a:pt x="1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2"/>
            <p:cNvSpPr/>
            <p:nvPr/>
          </p:nvSpPr>
          <p:spPr>
            <a:xfrm>
              <a:off x="6198904" y="1397417"/>
              <a:ext cx="75580" cy="81397"/>
            </a:xfrm>
            <a:custGeom>
              <a:rect b="b" l="l" r="r" t="t"/>
              <a:pathLst>
                <a:path extrusionOk="0" h="3694" w="3430">
                  <a:moveTo>
                    <a:pt x="1715" y="0"/>
                  </a:moveTo>
                  <a:cubicBezTo>
                    <a:pt x="1618" y="0"/>
                    <a:pt x="1534" y="42"/>
                    <a:pt x="1478" y="112"/>
                  </a:cubicBezTo>
                  <a:lnTo>
                    <a:pt x="112" y="1673"/>
                  </a:lnTo>
                  <a:cubicBezTo>
                    <a:pt x="29" y="1770"/>
                    <a:pt x="1" y="1909"/>
                    <a:pt x="56" y="2021"/>
                  </a:cubicBezTo>
                  <a:cubicBezTo>
                    <a:pt x="112" y="2132"/>
                    <a:pt x="224" y="2203"/>
                    <a:pt x="349" y="2203"/>
                  </a:cubicBezTo>
                  <a:lnTo>
                    <a:pt x="850" y="2203"/>
                  </a:lnTo>
                  <a:lnTo>
                    <a:pt x="850" y="3415"/>
                  </a:lnTo>
                  <a:cubicBezTo>
                    <a:pt x="850" y="3569"/>
                    <a:pt x="976" y="3694"/>
                    <a:pt x="1129" y="3694"/>
                  </a:cubicBezTo>
                  <a:cubicBezTo>
                    <a:pt x="1283" y="3694"/>
                    <a:pt x="1408" y="3569"/>
                    <a:pt x="1408" y="3415"/>
                  </a:cubicBezTo>
                  <a:lnTo>
                    <a:pt x="1408" y="1965"/>
                  </a:lnTo>
                  <a:cubicBezTo>
                    <a:pt x="1408" y="1785"/>
                    <a:pt x="1269" y="1645"/>
                    <a:pt x="1088" y="1645"/>
                  </a:cubicBezTo>
                  <a:lnTo>
                    <a:pt x="878" y="1645"/>
                  </a:lnTo>
                  <a:lnTo>
                    <a:pt x="1715" y="683"/>
                  </a:lnTo>
                  <a:lnTo>
                    <a:pt x="2551" y="1645"/>
                  </a:lnTo>
                  <a:lnTo>
                    <a:pt x="2342" y="1645"/>
                  </a:lnTo>
                  <a:cubicBezTo>
                    <a:pt x="2161" y="1645"/>
                    <a:pt x="2021" y="1785"/>
                    <a:pt x="2021" y="1965"/>
                  </a:cubicBezTo>
                  <a:lnTo>
                    <a:pt x="2021" y="3415"/>
                  </a:lnTo>
                  <a:cubicBezTo>
                    <a:pt x="2021" y="3569"/>
                    <a:pt x="2147" y="3694"/>
                    <a:pt x="2300" y="3694"/>
                  </a:cubicBezTo>
                  <a:cubicBezTo>
                    <a:pt x="2454" y="3694"/>
                    <a:pt x="2579" y="3569"/>
                    <a:pt x="2579" y="3415"/>
                  </a:cubicBezTo>
                  <a:lnTo>
                    <a:pt x="2579" y="2203"/>
                  </a:lnTo>
                  <a:lnTo>
                    <a:pt x="3081" y="2203"/>
                  </a:lnTo>
                  <a:cubicBezTo>
                    <a:pt x="3207" y="2203"/>
                    <a:pt x="3318" y="2132"/>
                    <a:pt x="3374" y="2021"/>
                  </a:cubicBezTo>
                  <a:cubicBezTo>
                    <a:pt x="3430" y="1909"/>
                    <a:pt x="3402" y="1770"/>
                    <a:pt x="3318" y="1673"/>
                  </a:cubicBezTo>
                  <a:lnTo>
                    <a:pt x="1952" y="112"/>
                  </a:lnTo>
                  <a:cubicBezTo>
                    <a:pt x="1896" y="42"/>
                    <a:pt x="1813"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82"/>
          <p:cNvSpPr/>
          <p:nvPr/>
        </p:nvSpPr>
        <p:spPr>
          <a:xfrm>
            <a:off x="6653151" y="1497641"/>
            <a:ext cx="412517" cy="398062"/>
          </a:xfrm>
          <a:custGeom>
            <a:rect b="b" l="l" r="r" t="t"/>
            <a:pathLst>
              <a:path extrusionOk="0" h="18065" w="18721">
                <a:moveTo>
                  <a:pt x="5158" y="2578"/>
                </a:moveTo>
                <a:cubicBezTo>
                  <a:pt x="5284" y="2578"/>
                  <a:pt x="5381" y="2676"/>
                  <a:pt x="5381" y="2801"/>
                </a:cubicBezTo>
                <a:lnTo>
                  <a:pt x="5381" y="3387"/>
                </a:lnTo>
                <a:lnTo>
                  <a:pt x="3736" y="3387"/>
                </a:lnTo>
                <a:lnTo>
                  <a:pt x="3736" y="2801"/>
                </a:lnTo>
                <a:cubicBezTo>
                  <a:pt x="3736" y="2676"/>
                  <a:pt x="3834" y="2578"/>
                  <a:pt x="3973" y="2578"/>
                </a:cubicBezTo>
                <a:close/>
                <a:moveTo>
                  <a:pt x="4656" y="3944"/>
                </a:moveTo>
                <a:lnTo>
                  <a:pt x="4656" y="9743"/>
                </a:lnTo>
                <a:lnTo>
                  <a:pt x="3457" y="9743"/>
                </a:lnTo>
                <a:cubicBezTo>
                  <a:pt x="1855" y="9743"/>
                  <a:pt x="558" y="8447"/>
                  <a:pt x="558" y="6843"/>
                </a:cubicBezTo>
                <a:cubicBezTo>
                  <a:pt x="558" y="5241"/>
                  <a:pt x="1855" y="3944"/>
                  <a:pt x="3457" y="3944"/>
                </a:cubicBezTo>
                <a:close/>
                <a:moveTo>
                  <a:pt x="5869" y="3944"/>
                </a:moveTo>
                <a:lnTo>
                  <a:pt x="5869" y="9743"/>
                </a:lnTo>
                <a:lnTo>
                  <a:pt x="5213" y="9743"/>
                </a:lnTo>
                <a:lnTo>
                  <a:pt x="5213" y="3944"/>
                </a:lnTo>
                <a:close/>
                <a:moveTo>
                  <a:pt x="2732" y="10217"/>
                </a:moveTo>
                <a:cubicBezTo>
                  <a:pt x="2970" y="10272"/>
                  <a:pt x="3206" y="10300"/>
                  <a:pt x="3457" y="10300"/>
                </a:cubicBezTo>
                <a:lnTo>
                  <a:pt x="6524" y="10300"/>
                </a:lnTo>
                <a:lnTo>
                  <a:pt x="6524" y="11220"/>
                </a:lnTo>
                <a:cubicBezTo>
                  <a:pt x="6524" y="11359"/>
                  <a:pt x="6412" y="11485"/>
                  <a:pt x="6259" y="11485"/>
                </a:cubicBezTo>
                <a:lnTo>
                  <a:pt x="3011" y="11485"/>
                </a:lnTo>
                <a:cubicBezTo>
                  <a:pt x="2858" y="11485"/>
                  <a:pt x="2732" y="11359"/>
                  <a:pt x="2732" y="11220"/>
                </a:cubicBezTo>
                <a:lnTo>
                  <a:pt x="2732" y="10217"/>
                </a:lnTo>
                <a:close/>
                <a:moveTo>
                  <a:pt x="15779" y="558"/>
                </a:moveTo>
                <a:cubicBezTo>
                  <a:pt x="15862" y="558"/>
                  <a:pt x="15946" y="627"/>
                  <a:pt x="15946" y="725"/>
                </a:cubicBezTo>
                <a:lnTo>
                  <a:pt x="15946" y="7137"/>
                </a:lnTo>
                <a:cubicBezTo>
                  <a:pt x="15946" y="7289"/>
                  <a:pt x="16072" y="7415"/>
                  <a:pt x="16225" y="7415"/>
                </a:cubicBezTo>
                <a:cubicBezTo>
                  <a:pt x="16379" y="7415"/>
                  <a:pt x="16504" y="7289"/>
                  <a:pt x="16504" y="7137"/>
                </a:cubicBezTo>
                <a:lnTo>
                  <a:pt x="16504" y="4182"/>
                </a:lnTo>
                <a:cubicBezTo>
                  <a:pt x="17438" y="4321"/>
                  <a:pt x="18163" y="5115"/>
                  <a:pt x="18163" y="6091"/>
                </a:cubicBezTo>
                <a:lnTo>
                  <a:pt x="18163" y="7596"/>
                </a:lnTo>
                <a:cubicBezTo>
                  <a:pt x="18163" y="8558"/>
                  <a:pt x="17438" y="9367"/>
                  <a:pt x="16504" y="9506"/>
                </a:cubicBezTo>
                <a:lnTo>
                  <a:pt x="16504" y="8321"/>
                </a:lnTo>
                <a:cubicBezTo>
                  <a:pt x="16504" y="8168"/>
                  <a:pt x="16379" y="8042"/>
                  <a:pt x="16225" y="8042"/>
                </a:cubicBezTo>
                <a:cubicBezTo>
                  <a:pt x="16072" y="8042"/>
                  <a:pt x="15946" y="8168"/>
                  <a:pt x="15946" y="8321"/>
                </a:cubicBezTo>
                <a:lnTo>
                  <a:pt x="15946" y="12963"/>
                </a:lnTo>
                <a:cubicBezTo>
                  <a:pt x="15946" y="13060"/>
                  <a:pt x="15862" y="13130"/>
                  <a:pt x="15779" y="13130"/>
                </a:cubicBezTo>
                <a:lnTo>
                  <a:pt x="15292" y="13130"/>
                </a:lnTo>
                <a:cubicBezTo>
                  <a:pt x="15193" y="13130"/>
                  <a:pt x="15110" y="13060"/>
                  <a:pt x="15110" y="12963"/>
                </a:cubicBezTo>
                <a:lnTo>
                  <a:pt x="15110" y="725"/>
                </a:lnTo>
                <a:cubicBezTo>
                  <a:pt x="15110" y="627"/>
                  <a:pt x="15193" y="558"/>
                  <a:pt x="15292" y="558"/>
                </a:cubicBezTo>
                <a:close/>
                <a:moveTo>
                  <a:pt x="5869" y="12043"/>
                </a:moveTo>
                <a:lnTo>
                  <a:pt x="5869" y="12712"/>
                </a:lnTo>
                <a:lnTo>
                  <a:pt x="4739" y="13729"/>
                </a:lnTo>
                <a:cubicBezTo>
                  <a:pt x="4684" y="13785"/>
                  <a:pt x="4656" y="13855"/>
                  <a:pt x="4656" y="13939"/>
                </a:cubicBezTo>
                <a:lnTo>
                  <a:pt x="4656" y="14440"/>
                </a:lnTo>
                <a:cubicBezTo>
                  <a:pt x="4656" y="14593"/>
                  <a:pt x="4782" y="14719"/>
                  <a:pt x="4935" y="14719"/>
                </a:cubicBezTo>
                <a:cubicBezTo>
                  <a:pt x="5088" y="14719"/>
                  <a:pt x="5213" y="14593"/>
                  <a:pt x="5213" y="14440"/>
                </a:cubicBezTo>
                <a:lnTo>
                  <a:pt x="5213" y="14064"/>
                </a:lnTo>
                <a:lnTo>
                  <a:pt x="5325" y="13952"/>
                </a:lnTo>
                <a:lnTo>
                  <a:pt x="6022" y="15639"/>
                </a:lnTo>
                <a:cubicBezTo>
                  <a:pt x="6022" y="15653"/>
                  <a:pt x="6022" y="15680"/>
                  <a:pt x="6008" y="15680"/>
                </a:cubicBezTo>
                <a:cubicBezTo>
                  <a:pt x="5793" y="15824"/>
                  <a:pt x="5567" y="15896"/>
                  <a:pt x="5331" y="15896"/>
                </a:cubicBezTo>
                <a:cubicBezTo>
                  <a:pt x="5292" y="15896"/>
                  <a:pt x="5253" y="15894"/>
                  <a:pt x="5213" y="15890"/>
                </a:cubicBezTo>
                <a:lnTo>
                  <a:pt x="5213" y="15625"/>
                </a:lnTo>
                <a:cubicBezTo>
                  <a:pt x="5213" y="15472"/>
                  <a:pt x="5088" y="15346"/>
                  <a:pt x="4935" y="15346"/>
                </a:cubicBezTo>
                <a:cubicBezTo>
                  <a:pt x="4782" y="15346"/>
                  <a:pt x="4656" y="15472"/>
                  <a:pt x="4656" y="15625"/>
                </a:cubicBezTo>
                <a:lnTo>
                  <a:pt x="4656" y="17395"/>
                </a:lnTo>
                <a:cubicBezTo>
                  <a:pt x="4656" y="17451"/>
                  <a:pt x="4600" y="17507"/>
                  <a:pt x="4531" y="17507"/>
                </a:cubicBezTo>
                <a:lnTo>
                  <a:pt x="3416" y="17507"/>
                </a:lnTo>
                <a:cubicBezTo>
                  <a:pt x="3346" y="17507"/>
                  <a:pt x="3290" y="17451"/>
                  <a:pt x="3290" y="17395"/>
                </a:cubicBezTo>
                <a:lnTo>
                  <a:pt x="3290" y="12043"/>
                </a:lnTo>
                <a:close/>
                <a:moveTo>
                  <a:pt x="15292" y="0"/>
                </a:moveTo>
                <a:cubicBezTo>
                  <a:pt x="14957" y="0"/>
                  <a:pt x="14678" y="223"/>
                  <a:pt x="14580" y="530"/>
                </a:cubicBezTo>
                <a:lnTo>
                  <a:pt x="11235" y="1826"/>
                </a:lnTo>
                <a:cubicBezTo>
                  <a:pt x="11095" y="1881"/>
                  <a:pt x="11026" y="2035"/>
                  <a:pt x="11082" y="2175"/>
                </a:cubicBezTo>
                <a:cubicBezTo>
                  <a:pt x="11123" y="2286"/>
                  <a:pt x="11235" y="2355"/>
                  <a:pt x="11346" y="2355"/>
                </a:cubicBezTo>
                <a:cubicBezTo>
                  <a:pt x="11374" y="2355"/>
                  <a:pt x="11402" y="2355"/>
                  <a:pt x="11444" y="2342"/>
                </a:cubicBezTo>
                <a:lnTo>
                  <a:pt x="14552" y="1129"/>
                </a:lnTo>
                <a:lnTo>
                  <a:pt x="14552" y="12558"/>
                </a:lnTo>
                <a:lnTo>
                  <a:pt x="7346" y="9757"/>
                </a:lnTo>
                <a:cubicBezTo>
                  <a:pt x="7319" y="9743"/>
                  <a:pt x="7276" y="9743"/>
                  <a:pt x="7248" y="9743"/>
                </a:cubicBezTo>
                <a:lnTo>
                  <a:pt x="6427" y="9743"/>
                </a:lnTo>
                <a:lnTo>
                  <a:pt x="6427" y="3944"/>
                </a:lnTo>
                <a:lnTo>
                  <a:pt x="7248" y="3944"/>
                </a:lnTo>
                <a:cubicBezTo>
                  <a:pt x="7276" y="3944"/>
                  <a:pt x="7319" y="3931"/>
                  <a:pt x="7346" y="3916"/>
                </a:cubicBezTo>
                <a:lnTo>
                  <a:pt x="10343" y="2760"/>
                </a:lnTo>
                <a:cubicBezTo>
                  <a:pt x="10482" y="2704"/>
                  <a:pt x="10552" y="2550"/>
                  <a:pt x="10497" y="2411"/>
                </a:cubicBezTo>
                <a:cubicBezTo>
                  <a:pt x="10454" y="2293"/>
                  <a:pt x="10353" y="2225"/>
                  <a:pt x="10239" y="2225"/>
                </a:cubicBezTo>
                <a:cubicBezTo>
                  <a:pt x="10205" y="2225"/>
                  <a:pt x="10169" y="2231"/>
                  <a:pt x="10134" y="2244"/>
                </a:cubicBezTo>
                <a:lnTo>
                  <a:pt x="7193" y="3387"/>
                </a:lnTo>
                <a:lnTo>
                  <a:pt x="5938" y="3387"/>
                </a:lnTo>
                <a:lnTo>
                  <a:pt x="5938" y="2801"/>
                </a:lnTo>
                <a:cubicBezTo>
                  <a:pt x="5938" y="2370"/>
                  <a:pt x="5590" y="2021"/>
                  <a:pt x="5158" y="2021"/>
                </a:cubicBezTo>
                <a:lnTo>
                  <a:pt x="3973" y="2021"/>
                </a:lnTo>
                <a:cubicBezTo>
                  <a:pt x="3527" y="2021"/>
                  <a:pt x="3178" y="2370"/>
                  <a:pt x="3178" y="2801"/>
                </a:cubicBezTo>
                <a:lnTo>
                  <a:pt x="3178" y="3401"/>
                </a:lnTo>
                <a:cubicBezTo>
                  <a:pt x="1409" y="3541"/>
                  <a:pt x="0" y="5031"/>
                  <a:pt x="0" y="6843"/>
                </a:cubicBezTo>
                <a:cubicBezTo>
                  <a:pt x="0" y="8293"/>
                  <a:pt x="907" y="9547"/>
                  <a:pt x="2189" y="10049"/>
                </a:cubicBezTo>
                <a:lnTo>
                  <a:pt x="2189" y="11220"/>
                </a:lnTo>
                <a:cubicBezTo>
                  <a:pt x="2189" y="11569"/>
                  <a:pt x="2412" y="11876"/>
                  <a:pt x="2732" y="11987"/>
                </a:cubicBezTo>
                <a:lnTo>
                  <a:pt x="2732" y="17395"/>
                </a:lnTo>
                <a:cubicBezTo>
                  <a:pt x="2732" y="17758"/>
                  <a:pt x="3039" y="18064"/>
                  <a:pt x="3416" y="18064"/>
                </a:cubicBezTo>
                <a:lnTo>
                  <a:pt x="4531" y="18064"/>
                </a:lnTo>
                <a:cubicBezTo>
                  <a:pt x="4907" y="18064"/>
                  <a:pt x="5213" y="17758"/>
                  <a:pt x="5213" y="17395"/>
                </a:cubicBezTo>
                <a:lnTo>
                  <a:pt x="5213" y="16448"/>
                </a:lnTo>
                <a:lnTo>
                  <a:pt x="5325" y="16448"/>
                </a:lnTo>
                <a:cubicBezTo>
                  <a:pt x="5674" y="16448"/>
                  <a:pt x="6008" y="16349"/>
                  <a:pt x="6315" y="16141"/>
                </a:cubicBezTo>
                <a:cubicBezTo>
                  <a:pt x="6551" y="15987"/>
                  <a:pt x="6635" y="15695"/>
                  <a:pt x="6538" y="15430"/>
                </a:cubicBezTo>
                <a:lnTo>
                  <a:pt x="5758" y="13548"/>
                </a:lnTo>
                <a:lnTo>
                  <a:pt x="6328" y="13032"/>
                </a:lnTo>
                <a:cubicBezTo>
                  <a:pt x="6384" y="12991"/>
                  <a:pt x="6427" y="12907"/>
                  <a:pt x="6427" y="12837"/>
                </a:cubicBezTo>
                <a:lnTo>
                  <a:pt x="6427" y="12029"/>
                </a:lnTo>
                <a:cubicBezTo>
                  <a:pt x="6802" y="11945"/>
                  <a:pt x="7081" y="11610"/>
                  <a:pt x="7081" y="11220"/>
                </a:cubicBezTo>
                <a:lnTo>
                  <a:pt x="7081" y="10300"/>
                </a:lnTo>
                <a:lnTo>
                  <a:pt x="7193" y="10300"/>
                </a:lnTo>
                <a:lnTo>
                  <a:pt x="14580" y="13158"/>
                </a:lnTo>
                <a:cubicBezTo>
                  <a:pt x="14678" y="13465"/>
                  <a:pt x="14957" y="13688"/>
                  <a:pt x="15292" y="13688"/>
                </a:cubicBezTo>
                <a:lnTo>
                  <a:pt x="15779" y="13688"/>
                </a:lnTo>
                <a:cubicBezTo>
                  <a:pt x="16169" y="13688"/>
                  <a:pt x="16504" y="13367"/>
                  <a:pt x="16504" y="12963"/>
                </a:cubicBezTo>
                <a:lnTo>
                  <a:pt x="16504" y="10064"/>
                </a:lnTo>
                <a:cubicBezTo>
                  <a:pt x="17745" y="9924"/>
                  <a:pt x="18720" y="8865"/>
                  <a:pt x="18720" y="7596"/>
                </a:cubicBezTo>
                <a:lnTo>
                  <a:pt x="18720" y="6091"/>
                </a:lnTo>
                <a:cubicBezTo>
                  <a:pt x="18720" y="4808"/>
                  <a:pt x="17745" y="3764"/>
                  <a:pt x="16504" y="3624"/>
                </a:cubicBezTo>
                <a:lnTo>
                  <a:pt x="16504" y="725"/>
                </a:lnTo>
                <a:cubicBezTo>
                  <a:pt x="16504" y="320"/>
                  <a:pt x="16169" y="0"/>
                  <a:pt x="15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0" name="Google Shape;1860;p82"/>
          <p:cNvGrpSpPr/>
          <p:nvPr/>
        </p:nvGrpSpPr>
        <p:grpSpPr>
          <a:xfrm>
            <a:off x="7352806" y="1490480"/>
            <a:ext cx="321292" cy="412275"/>
            <a:chOff x="7352811" y="1261880"/>
            <a:chExt cx="321292" cy="412275"/>
          </a:xfrm>
        </p:grpSpPr>
        <p:sp>
          <p:nvSpPr>
            <p:cNvPr id="1861" name="Google Shape;1861;p82"/>
            <p:cNvSpPr/>
            <p:nvPr/>
          </p:nvSpPr>
          <p:spPr>
            <a:xfrm>
              <a:off x="7577347" y="1379282"/>
              <a:ext cx="96756" cy="111519"/>
            </a:xfrm>
            <a:custGeom>
              <a:rect b="b" l="l" r="r" t="t"/>
              <a:pathLst>
                <a:path extrusionOk="0" h="5061" w="4391">
                  <a:moveTo>
                    <a:pt x="2202" y="1"/>
                  </a:moveTo>
                  <a:cubicBezTo>
                    <a:pt x="2063" y="1"/>
                    <a:pt x="1924" y="56"/>
                    <a:pt x="1825" y="168"/>
                  </a:cubicBezTo>
                  <a:lnTo>
                    <a:pt x="153" y="2078"/>
                  </a:lnTo>
                  <a:cubicBezTo>
                    <a:pt x="28" y="2231"/>
                    <a:pt x="0" y="2426"/>
                    <a:pt x="84" y="2593"/>
                  </a:cubicBezTo>
                  <a:cubicBezTo>
                    <a:pt x="167" y="2775"/>
                    <a:pt x="335" y="2886"/>
                    <a:pt x="530" y="2886"/>
                  </a:cubicBezTo>
                  <a:lnTo>
                    <a:pt x="1059" y="2886"/>
                  </a:lnTo>
                  <a:lnTo>
                    <a:pt x="1059" y="4782"/>
                  </a:lnTo>
                  <a:cubicBezTo>
                    <a:pt x="1059" y="4935"/>
                    <a:pt x="1184" y="5061"/>
                    <a:pt x="1338" y="5061"/>
                  </a:cubicBezTo>
                  <a:cubicBezTo>
                    <a:pt x="1491" y="5061"/>
                    <a:pt x="1617" y="4935"/>
                    <a:pt x="1617" y="4782"/>
                  </a:cubicBezTo>
                  <a:lnTo>
                    <a:pt x="1617" y="2816"/>
                  </a:lnTo>
                  <a:cubicBezTo>
                    <a:pt x="1617" y="2537"/>
                    <a:pt x="1394" y="2329"/>
                    <a:pt x="1129" y="2329"/>
                  </a:cubicBezTo>
                  <a:lnTo>
                    <a:pt x="683" y="2329"/>
                  </a:lnTo>
                  <a:lnTo>
                    <a:pt x="2202" y="600"/>
                  </a:lnTo>
                  <a:lnTo>
                    <a:pt x="3708" y="2329"/>
                  </a:lnTo>
                  <a:lnTo>
                    <a:pt x="3262" y="2329"/>
                  </a:lnTo>
                  <a:cubicBezTo>
                    <a:pt x="2996" y="2329"/>
                    <a:pt x="2773" y="2537"/>
                    <a:pt x="2773" y="2816"/>
                  </a:cubicBezTo>
                  <a:lnTo>
                    <a:pt x="2773" y="4782"/>
                  </a:lnTo>
                  <a:cubicBezTo>
                    <a:pt x="2773" y="4935"/>
                    <a:pt x="2899" y="5061"/>
                    <a:pt x="3052" y="5061"/>
                  </a:cubicBezTo>
                  <a:cubicBezTo>
                    <a:pt x="3206" y="5061"/>
                    <a:pt x="3331" y="4935"/>
                    <a:pt x="3331" y="4782"/>
                  </a:cubicBezTo>
                  <a:lnTo>
                    <a:pt x="3331" y="2886"/>
                  </a:lnTo>
                  <a:lnTo>
                    <a:pt x="3875" y="2886"/>
                  </a:lnTo>
                  <a:cubicBezTo>
                    <a:pt x="4070" y="2886"/>
                    <a:pt x="4237" y="2775"/>
                    <a:pt x="4321" y="2593"/>
                  </a:cubicBezTo>
                  <a:cubicBezTo>
                    <a:pt x="4390" y="2426"/>
                    <a:pt x="4362" y="2231"/>
                    <a:pt x="4237" y="2078"/>
                  </a:cubicBezTo>
                  <a:lnTo>
                    <a:pt x="2565" y="168"/>
                  </a:lnTo>
                  <a:cubicBezTo>
                    <a:pt x="2467" y="56"/>
                    <a:pt x="2342" y="1"/>
                    <a:pt x="22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2"/>
            <p:cNvSpPr/>
            <p:nvPr/>
          </p:nvSpPr>
          <p:spPr>
            <a:xfrm>
              <a:off x="7352811" y="1500298"/>
              <a:ext cx="267549" cy="173856"/>
            </a:xfrm>
            <a:custGeom>
              <a:rect b="b" l="l" r="r" t="t"/>
              <a:pathLst>
                <a:path extrusionOk="0" h="7890" w="12142">
                  <a:moveTo>
                    <a:pt x="10622" y="0"/>
                  </a:moveTo>
                  <a:cubicBezTo>
                    <a:pt x="10469" y="0"/>
                    <a:pt x="10343" y="126"/>
                    <a:pt x="10343" y="279"/>
                  </a:cubicBezTo>
                  <a:cubicBezTo>
                    <a:pt x="10343" y="433"/>
                    <a:pt x="10469" y="558"/>
                    <a:pt x="10622" y="558"/>
                  </a:cubicBezTo>
                  <a:lnTo>
                    <a:pt x="10943" y="558"/>
                  </a:lnTo>
                  <a:cubicBezTo>
                    <a:pt x="11291" y="558"/>
                    <a:pt x="11584" y="851"/>
                    <a:pt x="11584" y="1199"/>
                  </a:cubicBezTo>
                  <a:cubicBezTo>
                    <a:pt x="11584" y="1548"/>
                    <a:pt x="11291" y="1840"/>
                    <a:pt x="10943" y="1840"/>
                  </a:cubicBezTo>
                  <a:cubicBezTo>
                    <a:pt x="10789" y="1840"/>
                    <a:pt x="10664" y="1966"/>
                    <a:pt x="10664" y="2119"/>
                  </a:cubicBezTo>
                  <a:cubicBezTo>
                    <a:pt x="10664" y="2273"/>
                    <a:pt x="10789" y="2398"/>
                    <a:pt x="10943" y="2398"/>
                  </a:cubicBezTo>
                  <a:cubicBezTo>
                    <a:pt x="11291" y="2398"/>
                    <a:pt x="11584" y="2676"/>
                    <a:pt x="11584" y="3025"/>
                  </a:cubicBezTo>
                  <a:cubicBezTo>
                    <a:pt x="11584" y="3388"/>
                    <a:pt x="11291" y="3667"/>
                    <a:pt x="10943" y="3667"/>
                  </a:cubicBezTo>
                  <a:cubicBezTo>
                    <a:pt x="10789" y="3667"/>
                    <a:pt x="10664" y="3792"/>
                    <a:pt x="10664" y="3945"/>
                  </a:cubicBezTo>
                  <a:cubicBezTo>
                    <a:pt x="10664" y="4098"/>
                    <a:pt x="10789" y="4224"/>
                    <a:pt x="10943" y="4224"/>
                  </a:cubicBezTo>
                  <a:cubicBezTo>
                    <a:pt x="11291" y="4224"/>
                    <a:pt x="11584" y="4516"/>
                    <a:pt x="11584" y="4865"/>
                  </a:cubicBezTo>
                  <a:cubicBezTo>
                    <a:pt x="11584" y="5213"/>
                    <a:pt x="11291" y="5507"/>
                    <a:pt x="10943" y="5507"/>
                  </a:cubicBezTo>
                  <a:cubicBezTo>
                    <a:pt x="10789" y="5507"/>
                    <a:pt x="10664" y="5631"/>
                    <a:pt x="10664" y="5785"/>
                  </a:cubicBezTo>
                  <a:cubicBezTo>
                    <a:pt x="10664" y="5938"/>
                    <a:pt x="10789" y="6064"/>
                    <a:pt x="10943" y="6064"/>
                  </a:cubicBezTo>
                  <a:cubicBezTo>
                    <a:pt x="11291" y="6064"/>
                    <a:pt x="11584" y="6343"/>
                    <a:pt x="11584" y="6691"/>
                  </a:cubicBezTo>
                  <a:cubicBezTo>
                    <a:pt x="11584" y="7053"/>
                    <a:pt x="11291" y="7332"/>
                    <a:pt x="10943" y="7332"/>
                  </a:cubicBezTo>
                  <a:lnTo>
                    <a:pt x="6594" y="7332"/>
                  </a:lnTo>
                  <a:cubicBezTo>
                    <a:pt x="5813" y="7332"/>
                    <a:pt x="5046" y="7109"/>
                    <a:pt x="4377" y="6691"/>
                  </a:cubicBezTo>
                  <a:lnTo>
                    <a:pt x="4336" y="6663"/>
                  </a:lnTo>
                  <a:cubicBezTo>
                    <a:pt x="4294" y="6635"/>
                    <a:pt x="4238" y="6622"/>
                    <a:pt x="4196" y="6622"/>
                  </a:cubicBezTo>
                  <a:lnTo>
                    <a:pt x="3388" y="6622"/>
                  </a:lnTo>
                  <a:lnTo>
                    <a:pt x="3388" y="6496"/>
                  </a:lnTo>
                  <a:lnTo>
                    <a:pt x="3388" y="5576"/>
                  </a:lnTo>
                  <a:cubicBezTo>
                    <a:pt x="3388" y="5423"/>
                    <a:pt x="3262" y="5297"/>
                    <a:pt x="3109" y="5297"/>
                  </a:cubicBezTo>
                  <a:cubicBezTo>
                    <a:pt x="2955" y="5297"/>
                    <a:pt x="2831" y="5423"/>
                    <a:pt x="2831" y="5576"/>
                  </a:cubicBezTo>
                  <a:lnTo>
                    <a:pt x="2831" y="6496"/>
                  </a:lnTo>
                  <a:cubicBezTo>
                    <a:pt x="2831" y="6914"/>
                    <a:pt x="2496" y="7248"/>
                    <a:pt x="2091" y="7248"/>
                  </a:cubicBezTo>
                  <a:lnTo>
                    <a:pt x="279" y="7248"/>
                  </a:lnTo>
                  <a:cubicBezTo>
                    <a:pt x="126" y="7248"/>
                    <a:pt x="0" y="7374"/>
                    <a:pt x="0" y="7527"/>
                  </a:cubicBezTo>
                  <a:cubicBezTo>
                    <a:pt x="0" y="7681"/>
                    <a:pt x="126" y="7806"/>
                    <a:pt x="279" y="7806"/>
                  </a:cubicBezTo>
                  <a:lnTo>
                    <a:pt x="2091" y="7806"/>
                  </a:lnTo>
                  <a:cubicBezTo>
                    <a:pt x="2565" y="7806"/>
                    <a:pt x="2970" y="7555"/>
                    <a:pt x="3206" y="7179"/>
                  </a:cubicBezTo>
                  <a:lnTo>
                    <a:pt x="4113" y="7179"/>
                  </a:lnTo>
                  <a:cubicBezTo>
                    <a:pt x="4851" y="7653"/>
                    <a:pt x="5715" y="7889"/>
                    <a:pt x="6594" y="7889"/>
                  </a:cubicBezTo>
                  <a:lnTo>
                    <a:pt x="10943" y="7889"/>
                  </a:lnTo>
                  <a:cubicBezTo>
                    <a:pt x="11597" y="7889"/>
                    <a:pt x="12141" y="7360"/>
                    <a:pt x="12141" y="6691"/>
                  </a:cubicBezTo>
                  <a:cubicBezTo>
                    <a:pt x="12141" y="6328"/>
                    <a:pt x="11974" y="5994"/>
                    <a:pt x="11709" y="5785"/>
                  </a:cubicBezTo>
                  <a:cubicBezTo>
                    <a:pt x="11974" y="5562"/>
                    <a:pt x="12141" y="5228"/>
                    <a:pt x="12141" y="4865"/>
                  </a:cubicBezTo>
                  <a:cubicBezTo>
                    <a:pt x="12141" y="4503"/>
                    <a:pt x="11974" y="4168"/>
                    <a:pt x="11709" y="3945"/>
                  </a:cubicBezTo>
                  <a:cubicBezTo>
                    <a:pt x="11974" y="3722"/>
                    <a:pt x="12141" y="3401"/>
                    <a:pt x="12141" y="3025"/>
                  </a:cubicBezTo>
                  <a:cubicBezTo>
                    <a:pt x="12141" y="2663"/>
                    <a:pt x="11974" y="2329"/>
                    <a:pt x="11709" y="2119"/>
                  </a:cubicBezTo>
                  <a:cubicBezTo>
                    <a:pt x="11974" y="1896"/>
                    <a:pt x="12141" y="1561"/>
                    <a:pt x="12141" y="1199"/>
                  </a:cubicBezTo>
                  <a:cubicBezTo>
                    <a:pt x="12141" y="544"/>
                    <a:pt x="11597" y="0"/>
                    <a:pt x="10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2"/>
            <p:cNvSpPr/>
            <p:nvPr/>
          </p:nvSpPr>
          <p:spPr>
            <a:xfrm>
              <a:off x="7361735" y="1261880"/>
              <a:ext cx="211624" cy="140473"/>
            </a:xfrm>
            <a:custGeom>
              <a:rect b="b" l="l" r="r" t="t"/>
              <a:pathLst>
                <a:path extrusionOk="0" h="6375" w="9604">
                  <a:moveTo>
                    <a:pt x="4797" y="0"/>
                  </a:moveTo>
                  <a:cubicBezTo>
                    <a:pt x="4610" y="0"/>
                    <a:pt x="4425" y="66"/>
                    <a:pt x="4279" y="199"/>
                  </a:cubicBezTo>
                  <a:lnTo>
                    <a:pt x="195" y="3921"/>
                  </a:lnTo>
                  <a:cubicBezTo>
                    <a:pt x="41" y="4061"/>
                    <a:pt x="0" y="4256"/>
                    <a:pt x="69" y="4451"/>
                  </a:cubicBezTo>
                  <a:cubicBezTo>
                    <a:pt x="140" y="4632"/>
                    <a:pt x="307" y="4743"/>
                    <a:pt x="515" y="4743"/>
                  </a:cubicBezTo>
                  <a:lnTo>
                    <a:pt x="2578" y="4743"/>
                  </a:lnTo>
                  <a:lnTo>
                    <a:pt x="2578" y="5998"/>
                  </a:lnTo>
                  <a:cubicBezTo>
                    <a:pt x="2578" y="6151"/>
                    <a:pt x="2704" y="6276"/>
                    <a:pt x="2857" y="6276"/>
                  </a:cubicBezTo>
                  <a:cubicBezTo>
                    <a:pt x="3011" y="6276"/>
                    <a:pt x="3136" y="6151"/>
                    <a:pt x="3136" y="5998"/>
                  </a:cubicBezTo>
                  <a:lnTo>
                    <a:pt x="3136" y="4464"/>
                  </a:lnTo>
                  <a:cubicBezTo>
                    <a:pt x="3136" y="4312"/>
                    <a:pt x="3011" y="4186"/>
                    <a:pt x="2857" y="4186"/>
                  </a:cubicBezTo>
                  <a:lnTo>
                    <a:pt x="738" y="4186"/>
                  </a:lnTo>
                  <a:lnTo>
                    <a:pt x="4656" y="617"/>
                  </a:lnTo>
                  <a:cubicBezTo>
                    <a:pt x="4698" y="583"/>
                    <a:pt x="4750" y="565"/>
                    <a:pt x="4800" y="565"/>
                  </a:cubicBezTo>
                  <a:cubicBezTo>
                    <a:pt x="4851" y="565"/>
                    <a:pt x="4899" y="583"/>
                    <a:pt x="4934" y="617"/>
                  </a:cubicBezTo>
                  <a:lnTo>
                    <a:pt x="8865" y="4186"/>
                  </a:lnTo>
                  <a:lnTo>
                    <a:pt x="6746" y="4186"/>
                  </a:lnTo>
                  <a:cubicBezTo>
                    <a:pt x="6593" y="4186"/>
                    <a:pt x="6468" y="4312"/>
                    <a:pt x="6468" y="4464"/>
                  </a:cubicBezTo>
                  <a:lnTo>
                    <a:pt x="6468" y="6096"/>
                  </a:lnTo>
                  <a:cubicBezTo>
                    <a:pt x="6468" y="6248"/>
                    <a:pt x="6593" y="6374"/>
                    <a:pt x="6746" y="6374"/>
                  </a:cubicBezTo>
                  <a:cubicBezTo>
                    <a:pt x="6899" y="6374"/>
                    <a:pt x="7025" y="6248"/>
                    <a:pt x="7025" y="6096"/>
                  </a:cubicBezTo>
                  <a:lnTo>
                    <a:pt x="7025" y="4743"/>
                  </a:lnTo>
                  <a:lnTo>
                    <a:pt x="9088" y="4743"/>
                  </a:lnTo>
                  <a:cubicBezTo>
                    <a:pt x="9283" y="4743"/>
                    <a:pt x="9464" y="4632"/>
                    <a:pt x="9534" y="4451"/>
                  </a:cubicBezTo>
                  <a:cubicBezTo>
                    <a:pt x="9603" y="4256"/>
                    <a:pt x="9548" y="4061"/>
                    <a:pt x="9408" y="3921"/>
                  </a:cubicBezTo>
                  <a:lnTo>
                    <a:pt x="5325" y="199"/>
                  </a:lnTo>
                  <a:cubicBezTo>
                    <a:pt x="5171" y="66"/>
                    <a:pt x="4983" y="0"/>
                    <a:pt x="4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2"/>
            <p:cNvSpPr/>
            <p:nvPr/>
          </p:nvSpPr>
          <p:spPr>
            <a:xfrm>
              <a:off x="7418541" y="1414296"/>
              <a:ext cx="12296" cy="54691"/>
            </a:xfrm>
            <a:custGeom>
              <a:rect b="b" l="l" r="r" t="t"/>
              <a:pathLst>
                <a:path extrusionOk="0" h="2482" w="558">
                  <a:moveTo>
                    <a:pt x="279" y="1"/>
                  </a:moveTo>
                  <a:cubicBezTo>
                    <a:pt x="126" y="1"/>
                    <a:pt x="0" y="127"/>
                    <a:pt x="0" y="279"/>
                  </a:cubicBezTo>
                  <a:lnTo>
                    <a:pt x="0" y="2203"/>
                  </a:lnTo>
                  <a:cubicBezTo>
                    <a:pt x="0" y="2357"/>
                    <a:pt x="126" y="2482"/>
                    <a:pt x="279" y="2482"/>
                  </a:cubicBezTo>
                  <a:cubicBezTo>
                    <a:pt x="433" y="2482"/>
                    <a:pt x="558" y="2357"/>
                    <a:pt x="558" y="2203"/>
                  </a:cubicBezTo>
                  <a:lnTo>
                    <a:pt x="558" y="279"/>
                  </a:lnTo>
                  <a:cubicBezTo>
                    <a:pt x="558" y="127"/>
                    <a:pt x="433" y="1"/>
                    <a:pt x="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2"/>
            <p:cNvSpPr/>
            <p:nvPr/>
          </p:nvSpPr>
          <p:spPr>
            <a:xfrm>
              <a:off x="7352811" y="1414296"/>
              <a:ext cx="214114" cy="188598"/>
            </a:xfrm>
            <a:custGeom>
              <a:rect b="b" l="l" r="r" t="t"/>
              <a:pathLst>
                <a:path extrusionOk="0" h="8559" w="9717">
                  <a:moveTo>
                    <a:pt x="7876" y="1"/>
                  </a:moveTo>
                  <a:cubicBezTo>
                    <a:pt x="7499" y="1"/>
                    <a:pt x="7151" y="251"/>
                    <a:pt x="7053" y="614"/>
                  </a:cubicBezTo>
                  <a:lnTo>
                    <a:pt x="6789" y="1562"/>
                  </a:lnTo>
                  <a:cubicBezTo>
                    <a:pt x="6691" y="1868"/>
                    <a:pt x="6524" y="2134"/>
                    <a:pt x="6287" y="2342"/>
                  </a:cubicBezTo>
                  <a:lnTo>
                    <a:pt x="4015" y="4294"/>
                  </a:lnTo>
                  <a:lnTo>
                    <a:pt x="3206" y="4294"/>
                  </a:lnTo>
                  <a:cubicBezTo>
                    <a:pt x="2983" y="3918"/>
                    <a:pt x="2565" y="3652"/>
                    <a:pt x="2091" y="3652"/>
                  </a:cubicBezTo>
                  <a:lnTo>
                    <a:pt x="279" y="3652"/>
                  </a:lnTo>
                  <a:cubicBezTo>
                    <a:pt x="126" y="3652"/>
                    <a:pt x="0" y="3778"/>
                    <a:pt x="0" y="3946"/>
                  </a:cubicBezTo>
                  <a:cubicBezTo>
                    <a:pt x="0" y="4098"/>
                    <a:pt x="126" y="4224"/>
                    <a:pt x="279" y="4224"/>
                  </a:cubicBezTo>
                  <a:lnTo>
                    <a:pt x="2091" y="4224"/>
                  </a:lnTo>
                  <a:cubicBezTo>
                    <a:pt x="2496" y="4224"/>
                    <a:pt x="2831" y="4559"/>
                    <a:pt x="2831" y="4963"/>
                  </a:cubicBezTo>
                  <a:lnTo>
                    <a:pt x="2831" y="8280"/>
                  </a:lnTo>
                  <a:cubicBezTo>
                    <a:pt x="2831" y="8434"/>
                    <a:pt x="2955" y="8559"/>
                    <a:pt x="3109" y="8559"/>
                  </a:cubicBezTo>
                  <a:cubicBezTo>
                    <a:pt x="3262" y="8559"/>
                    <a:pt x="3388" y="8434"/>
                    <a:pt x="3388" y="8280"/>
                  </a:cubicBezTo>
                  <a:lnTo>
                    <a:pt x="3388" y="4851"/>
                  </a:lnTo>
                  <a:lnTo>
                    <a:pt x="4126" y="4851"/>
                  </a:lnTo>
                  <a:cubicBezTo>
                    <a:pt x="4182" y="4851"/>
                    <a:pt x="4252" y="4823"/>
                    <a:pt x="4308" y="4782"/>
                  </a:cubicBezTo>
                  <a:lnTo>
                    <a:pt x="6650" y="2760"/>
                  </a:lnTo>
                  <a:cubicBezTo>
                    <a:pt x="6970" y="2482"/>
                    <a:pt x="7207" y="2119"/>
                    <a:pt x="7319" y="1715"/>
                  </a:cubicBezTo>
                  <a:lnTo>
                    <a:pt x="7583" y="768"/>
                  </a:lnTo>
                  <a:cubicBezTo>
                    <a:pt x="7625" y="642"/>
                    <a:pt x="7737" y="558"/>
                    <a:pt x="7876" y="558"/>
                  </a:cubicBezTo>
                  <a:cubicBezTo>
                    <a:pt x="8001" y="558"/>
                    <a:pt x="8099" y="628"/>
                    <a:pt x="8155" y="740"/>
                  </a:cubicBezTo>
                  <a:lnTo>
                    <a:pt x="8183" y="809"/>
                  </a:lnTo>
                  <a:cubicBezTo>
                    <a:pt x="8364" y="1269"/>
                    <a:pt x="8462" y="1757"/>
                    <a:pt x="8462" y="2245"/>
                  </a:cubicBezTo>
                  <a:cubicBezTo>
                    <a:pt x="8462" y="2565"/>
                    <a:pt x="8419" y="2886"/>
                    <a:pt x="8336" y="3193"/>
                  </a:cubicBezTo>
                  <a:lnTo>
                    <a:pt x="8155" y="3931"/>
                  </a:lnTo>
                  <a:cubicBezTo>
                    <a:pt x="8127" y="4057"/>
                    <a:pt x="8155" y="4197"/>
                    <a:pt x="8224" y="4294"/>
                  </a:cubicBezTo>
                  <a:cubicBezTo>
                    <a:pt x="8308" y="4405"/>
                    <a:pt x="8434" y="4461"/>
                    <a:pt x="8573" y="4461"/>
                  </a:cubicBezTo>
                  <a:lnTo>
                    <a:pt x="9423" y="4461"/>
                  </a:lnTo>
                  <a:cubicBezTo>
                    <a:pt x="9590" y="4461"/>
                    <a:pt x="9716" y="4336"/>
                    <a:pt x="9716" y="4182"/>
                  </a:cubicBezTo>
                  <a:cubicBezTo>
                    <a:pt x="9716" y="4029"/>
                    <a:pt x="9590" y="3903"/>
                    <a:pt x="9423" y="3903"/>
                  </a:cubicBezTo>
                  <a:lnTo>
                    <a:pt x="8740" y="3903"/>
                  </a:lnTo>
                  <a:lnTo>
                    <a:pt x="8880" y="3332"/>
                  </a:lnTo>
                  <a:cubicBezTo>
                    <a:pt x="8977" y="2983"/>
                    <a:pt x="9019" y="2621"/>
                    <a:pt x="9019" y="2245"/>
                  </a:cubicBezTo>
                  <a:cubicBezTo>
                    <a:pt x="9019" y="1688"/>
                    <a:pt x="8908" y="1130"/>
                    <a:pt x="8698" y="600"/>
                  </a:cubicBezTo>
                  <a:lnTo>
                    <a:pt x="8670" y="530"/>
                  </a:lnTo>
                  <a:cubicBezTo>
                    <a:pt x="8531" y="210"/>
                    <a:pt x="8224" y="1"/>
                    <a:pt x="78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82"/>
          <p:cNvGrpSpPr/>
          <p:nvPr/>
        </p:nvGrpSpPr>
        <p:grpSpPr>
          <a:xfrm>
            <a:off x="1438568" y="2139851"/>
            <a:ext cx="380258" cy="412495"/>
            <a:chOff x="1438573" y="1911251"/>
            <a:chExt cx="380258" cy="412495"/>
          </a:xfrm>
        </p:grpSpPr>
        <p:sp>
          <p:nvSpPr>
            <p:cNvPr id="1867" name="Google Shape;1867;p82"/>
            <p:cNvSpPr/>
            <p:nvPr/>
          </p:nvSpPr>
          <p:spPr>
            <a:xfrm>
              <a:off x="1527043" y="2038107"/>
              <a:ext cx="203339" cy="285640"/>
            </a:xfrm>
            <a:custGeom>
              <a:rect b="b" l="l" r="r" t="t"/>
              <a:pathLst>
                <a:path extrusionOk="0" h="12963" w="9228">
                  <a:moveTo>
                    <a:pt x="3150" y="3122"/>
                  </a:moveTo>
                  <a:lnTo>
                    <a:pt x="3178" y="3150"/>
                  </a:lnTo>
                  <a:cubicBezTo>
                    <a:pt x="3680" y="3554"/>
                    <a:pt x="4321" y="3791"/>
                    <a:pt x="4962" y="3805"/>
                  </a:cubicBezTo>
                  <a:lnTo>
                    <a:pt x="6510" y="3847"/>
                  </a:lnTo>
                  <a:cubicBezTo>
                    <a:pt x="6524" y="3847"/>
                    <a:pt x="6524" y="3861"/>
                    <a:pt x="6524" y="3861"/>
                  </a:cubicBezTo>
                  <a:lnTo>
                    <a:pt x="6524" y="6384"/>
                  </a:lnTo>
                  <a:cubicBezTo>
                    <a:pt x="6524" y="7443"/>
                    <a:pt x="5674" y="8293"/>
                    <a:pt x="4614" y="8293"/>
                  </a:cubicBezTo>
                  <a:cubicBezTo>
                    <a:pt x="3555" y="8293"/>
                    <a:pt x="2704" y="7443"/>
                    <a:pt x="2704" y="6384"/>
                  </a:cubicBezTo>
                  <a:lnTo>
                    <a:pt x="2704" y="4488"/>
                  </a:lnTo>
                  <a:cubicBezTo>
                    <a:pt x="2704" y="4000"/>
                    <a:pt x="2858" y="3513"/>
                    <a:pt x="3150" y="3122"/>
                  </a:cubicBezTo>
                  <a:close/>
                  <a:moveTo>
                    <a:pt x="3959" y="8767"/>
                  </a:moveTo>
                  <a:cubicBezTo>
                    <a:pt x="4168" y="8823"/>
                    <a:pt x="4391" y="8851"/>
                    <a:pt x="4614" y="8851"/>
                  </a:cubicBezTo>
                  <a:cubicBezTo>
                    <a:pt x="4810" y="8851"/>
                    <a:pt x="5005" y="8823"/>
                    <a:pt x="5185" y="8781"/>
                  </a:cubicBezTo>
                  <a:lnTo>
                    <a:pt x="5185" y="9255"/>
                  </a:lnTo>
                  <a:cubicBezTo>
                    <a:pt x="5185" y="9590"/>
                    <a:pt x="4907" y="9869"/>
                    <a:pt x="4572" y="9869"/>
                  </a:cubicBezTo>
                  <a:cubicBezTo>
                    <a:pt x="4238" y="9869"/>
                    <a:pt x="3959" y="9590"/>
                    <a:pt x="3959" y="9255"/>
                  </a:cubicBezTo>
                  <a:lnTo>
                    <a:pt x="3959" y="8767"/>
                  </a:lnTo>
                  <a:close/>
                  <a:moveTo>
                    <a:pt x="4614" y="0"/>
                  </a:moveTo>
                  <a:cubicBezTo>
                    <a:pt x="3736" y="0"/>
                    <a:pt x="2899" y="307"/>
                    <a:pt x="2245" y="878"/>
                  </a:cubicBezTo>
                  <a:cubicBezTo>
                    <a:pt x="1589" y="1450"/>
                    <a:pt x="1158" y="2244"/>
                    <a:pt x="1032" y="3108"/>
                  </a:cubicBezTo>
                  <a:cubicBezTo>
                    <a:pt x="1004" y="3234"/>
                    <a:pt x="976" y="3345"/>
                    <a:pt x="935" y="3457"/>
                  </a:cubicBezTo>
                  <a:lnTo>
                    <a:pt x="335" y="4836"/>
                  </a:lnTo>
                  <a:cubicBezTo>
                    <a:pt x="0" y="5589"/>
                    <a:pt x="112" y="6453"/>
                    <a:pt x="614" y="7109"/>
                  </a:cubicBezTo>
                  <a:cubicBezTo>
                    <a:pt x="1046" y="7666"/>
                    <a:pt x="1701" y="7986"/>
                    <a:pt x="2398" y="7986"/>
                  </a:cubicBezTo>
                  <a:cubicBezTo>
                    <a:pt x="2496" y="7986"/>
                    <a:pt x="2607" y="7973"/>
                    <a:pt x="2719" y="7958"/>
                  </a:cubicBezTo>
                  <a:cubicBezTo>
                    <a:pt x="2914" y="8196"/>
                    <a:pt x="3150" y="8391"/>
                    <a:pt x="3416" y="8531"/>
                  </a:cubicBezTo>
                  <a:lnTo>
                    <a:pt x="3416" y="9060"/>
                  </a:lnTo>
                  <a:lnTo>
                    <a:pt x="2022" y="9631"/>
                  </a:lnTo>
                  <a:cubicBezTo>
                    <a:pt x="1032" y="10021"/>
                    <a:pt x="405" y="10956"/>
                    <a:pt x="405" y="12015"/>
                  </a:cubicBezTo>
                  <a:lnTo>
                    <a:pt x="405" y="12684"/>
                  </a:lnTo>
                  <a:cubicBezTo>
                    <a:pt x="405" y="12837"/>
                    <a:pt x="517" y="12963"/>
                    <a:pt x="669" y="12963"/>
                  </a:cubicBezTo>
                  <a:cubicBezTo>
                    <a:pt x="823" y="12963"/>
                    <a:pt x="948" y="12837"/>
                    <a:pt x="948" y="12684"/>
                  </a:cubicBezTo>
                  <a:lnTo>
                    <a:pt x="948" y="12015"/>
                  </a:lnTo>
                  <a:cubicBezTo>
                    <a:pt x="948" y="11179"/>
                    <a:pt x="1450" y="10440"/>
                    <a:pt x="2217" y="10133"/>
                  </a:cubicBezTo>
                  <a:lnTo>
                    <a:pt x="3485" y="9631"/>
                  </a:lnTo>
                  <a:cubicBezTo>
                    <a:pt x="3639" y="10077"/>
                    <a:pt x="4070" y="10412"/>
                    <a:pt x="4572" y="10412"/>
                  </a:cubicBezTo>
                  <a:cubicBezTo>
                    <a:pt x="5088" y="10412"/>
                    <a:pt x="5507" y="10077"/>
                    <a:pt x="5674" y="9631"/>
                  </a:cubicBezTo>
                  <a:lnTo>
                    <a:pt x="6928" y="10133"/>
                  </a:lnTo>
                  <a:cubicBezTo>
                    <a:pt x="6970" y="10147"/>
                    <a:pt x="6997" y="10161"/>
                    <a:pt x="7040" y="10189"/>
                  </a:cubicBezTo>
                  <a:cubicBezTo>
                    <a:pt x="7081" y="10203"/>
                    <a:pt x="7123" y="10217"/>
                    <a:pt x="7165" y="10217"/>
                  </a:cubicBezTo>
                  <a:cubicBezTo>
                    <a:pt x="7263" y="10217"/>
                    <a:pt x="7360" y="10147"/>
                    <a:pt x="7402" y="10049"/>
                  </a:cubicBezTo>
                  <a:cubicBezTo>
                    <a:pt x="7471" y="9910"/>
                    <a:pt x="7416" y="9757"/>
                    <a:pt x="7276" y="9687"/>
                  </a:cubicBezTo>
                  <a:cubicBezTo>
                    <a:pt x="7220" y="9659"/>
                    <a:pt x="7179" y="9646"/>
                    <a:pt x="7137" y="9631"/>
                  </a:cubicBezTo>
                  <a:lnTo>
                    <a:pt x="5730" y="9060"/>
                  </a:lnTo>
                  <a:lnTo>
                    <a:pt x="5730" y="8572"/>
                  </a:lnTo>
                  <a:cubicBezTo>
                    <a:pt x="6036" y="8419"/>
                    <a:pt x="6287" y="8209"/>
                    <a:pt x="6496" y="7958"/>
                  </a:cubicBezTo>
                  <a:cubicBezTo>
                    <a:pt x="6607" y="7973"/>
                    <a:pt x="6719" y="7986"/>
                    <a:pt x="6830" y="7986"/>
                  </a:cubicBezTo>
                  <a:cubicBezTo>
                    <a:pt x="7527" y="7986"/>
                    <a:pt x="8168" y="7666"/>
                    <a:pt x="8614" y="7109"/>
                  </a:cubicBezTo>
                  <a:cubicBezTo>
                    <a:pt x="9116" y="6453"/>
                    <a:pt x="9228" y="5589"/>
                    <a:pt x="8893" y="4836"/>
                  </a:cubicBezTo>
                  <a:lnTo>
                    <a:pt x="8294" y="3457"/>
                  </a:lnTo>
                  <a:cubicBezTo>
                    <a:pt x="8252" y="3345"/>
                    <a:pt x="8211" y="3234"/>
                    <a:pt x="8196" y="3108"/>
                  </a:cubicBezTo>
                  <a:cubicBezTo>
                    <a:pt x="8155" y="2788"/>
                    <a:pt x="8071" y="2481"/>
                    <a:pt x="7932" y="2188"/>
                  </a:cubicBezTo>
                  <a:cubicBezTo>
                    <a:pt x="7889" y="2081"/>
                    <a:pt x="7789" y="2016"/>
                    <a:pt x="7682" y="2016"/>
                  </a:cubicBezTo>
                  <a:cubicBezTo>
                    <a:pt x="7649" y="2016"/>
                    <a:pt x="7616" y="2022"/>
                    <a:pt x="7583" y="2035"/>
                  </a:cubicBezTo>
                  <a:cubicBezTo>
                    <a:pt x="7443" y="2104"/>
                    <a:pt x="7374" y="2258"/>
                    <a:pt x="7430" y="2398"/>
                  </a:cubicBezTo>
                  <a:cubicBezTo>
                    <a:pt x="7542" y="2648"/>
                    <a:pt x="7611" y="2913"/>
                    <a:pt x="7653" y="3178"/>
                  </a:cubicBezTo>
                  <a:cubicBezTo>
                    <a:pt x="7681" y="3359"/>
                    <a:pt x="7722" y="3526"/>
                    <a:pt x="7792" y="3680"/>
                  </a:cubicBezTo>
                  <a:lnTo>
                    <a:pt x="8391" y="5046"/>
                  </a:lnTo>
                  <a:cubicBezTo>
                    <a:pt x="8642" y="5631"/>
                    <a:pt x="8559" y="6272"/>
                    <a:pt x="8168" y="6774"/>
                  </a:cubicBezTo>
                  <a:cubicBezTo>
                    <a:pt x="7848" y="7192"/>
                    <a:pt x="7360" y="7429"/>
                    <a:pt x="6845" y="7443"/>
                  </a:cubicBezTo>
                  <a:cubicBezTo>
                    <a:pt x="6984" y="7122"/>
                    <a:pt x="7068" y="6760"/>
                    <a:pt x="7068" y="6384"/>
                  </a:cubicBezTo>
                  <a:lnTo>
                    <a:pt x="7068" y="3861"/>
                  </a:lnTo>
                  <a:cubicBezTo>
                    <a:pt x="7068" y="3554"/>
                    <a:pt x="6830" y="3318"/>
                    <a:pt x="6524" y="3303"/>
                  </a:cubicBezTo>
                  <a:lnTo>
                    <a:pt x="4977" y="3262"/>
                  </a:lnTo>
                  <a:cubicBezTo>
                    <a:pt x="4447" y="3247"/>
                    <a:pt x="3931" y="3052"/>
                    <a:pt x="3527" y="2718"/>
                  </a:cubicBezTo>
                  <a:lnTo>
                    <a:pt x="3416" y="2648"/>
                  </a:lnTo>
                  <a:cubicBezTo>
                    <a:pt x="3343" y="2576"/>
                    <a:pt x="3238" y="2534"/>
                    <a:pt x="3130" y="2534"/>
                  </a:cubicBezTo>
                  <a:cubicBezTo>
                    <a:pt x="3114" y="2534"/>
                    <a:pt x="3097" y="2535"/>
                    <a:pt x="3081" y="2537"/>
                  </a:cubicBezTo>
                  <a:cubicBezTo>
                    <a:pt x="2955" y="2550"/>
                    <a:pt x="2858" y="2621"/>
                    <a:pt x="2775" y="2704"/>
                  </a:cubicBezTo>
                  <a:cubicBezTo>
                    <a:pt x="2370" y="3219"/>
                    <a:pt x="2147" y="3847"/>
                    <a:pt x="2147" y="4488"/>
                  </a:cubicBezTo>
                  <a:lnTo>
                    <a:pt x="2147" y="6384"/>
                  </a:lnTo>
                  <a:cubicBezTo>
                    <a:pt x="2147" y="6760"/>
                    <a:pt x="2230" y="7122"/>
                    <a:pt x="2384" y="7443"/>
                  </a:cubicBezTo>
                  <a:cubicBezTo>
                    <a:pt x="1868" y="7429"/>
                    <a:pt x="1381" y="7192"/>
                    <a:pt x="1046" y="6774"/>
                  </a:cubicBezTo>
                  <a:cubicBezTo>
                    <a:pt x="669" y="6272"/>
                    <a:pt x="586" y="5631"/>
                    <a:pt x="837" y="5046"/>
                  </a:cubicBezTo>
                  <a:lnTo>
                    <a:pt x="1436" y="3680"/>
                  </a:lnTo>
                  <a:cubicBezTo>
                    <a:pt x="1506" y="3526"/>
                    <a:pt x="1548" y="3359"/>
                    <a:pt x="1576" y="3178"/>
                  </a:cubicBezTo>
                  <a:cubicBezTo>
                    <a:pt x="1673" y="2453"/>
                    <a:pt x="2035" y="1784"/>
                    <a:pt x="2607" y="1296"/>
                  </a:cubicBezTo>
                  <a:cubicBezTo>
                    <a:pt x="3165" y="809"/>
                    <a:pt x="3875" y="543"/>
                    <a:pt x="4614" y="543"/>
                  </a:cubicBezTo>
                  <a:cubicBezTo>
                    <a:pt x="5451" y="543"/>
                    <a:pt x="6231" y="878"/>
                    <a:pt x="6817" y="1478"/>
                  </a:cubicBezTo>
                  <a:cubicBezTo>
                    <a:pt x="6865" y="1533"/>
                    <a:pt x="6935" y="1561"/>
                    <a:pt x="7006" y="1561"/>
                  </a:cubicBezTo>
                  <a:cubicBezTo>
                    <a:pt x="7078" y="1561"/>
                    <a:pt x="7151" y="1533"/>
                    <a:pt x="7207" y="1478"/>
                  </a:cubicBezTo>
                  <a:cubicBezTo>
                    <a:pt x="7304" y="1380"/>
                    <a:pt x="7319" y="1199"/>
                    <a:pt x="7207" y="1087"/>
                  </a:cubicBezTo>
                  <a:cubicBezTo>
                    <a:pt x="6524" y="390"/>
                    <a:pt x="5604" y="0"/>
                    <a:pt x="46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2"/>
            <p:cNvSpPr/>
            <p:nvPr/>
          </p:nvSpPr>
          <p:spPr>
            <a:xfrm>
              <a:off x="1697814" y="2267667"/>
              <a:ext cx="22123" cy="56079"/>
            </a:xfrm>
            <a:custGeom>
              <a:rect b="b" l="l" r="r" t="t"/>
              <a:pathLst>
                <a:path extrusionOk="0" h="2545" w="1004">
                  <a:moveTo>
                    <a:pt x="305" y="1"/>
                  </a:moveTo>
                  <a:cubicBezTo>
                    <a:pt x="247" y="1"/>
                    <a:pt x="189" y="16"/>
                    <a:pt x="139" y="49"/>
                  </a:cubicBezTo>
                  <a:cubicBezTo>
                    <a:pt x="28" y="133"/>
                    <a:pt x="0" y="300"/>
                    <a:pt x="84" y="426"/>
                  </a:cubicBezTo>
                  <a:cubicBezTo>
                    <a:pt x="321" y="774"/>
                    <a:pt x="461" y="1179"/>
                    <a:pt x="461" y="1597"/>
                  </a:cubicBezTo>
                  <a:lnTo>
                    <a:pt x="461" y="2266"/>
                  </a:lnTo>
                  <a:cubicBezTo>
                    <a:pt x="461" y="2419"/>
                    <a:pt x="572" y="2545"/>
                    <a:pt x="725" y="2545"/>
                  </a:cubicBezTo>
                  <a:cubicBezTo>
                    <a:pt x="879" y="2545"/>
                    <a:pt x="1004" y="2419"/>
                    <a:pt x="1004" y="2266"/>
                  </a:cubicBezTo>
                  <a:lnTo>
                    <a:pt x="1004" y="1597"/>
                  </a:lnTo>
                  <a:cubicBezTo>
                    <a:pt x="1004" y="1067"/>
                    <a:pt x="836" y="551"/>
                    <a:pt x="530" y="105"/>
                  </a:cubicBezTo>
                  <a:cubicBezTo>
                    <a:pt x="479" y="38"/>
                    <a:pt x="393" y="1"/>
                    <a:pt x="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2"/>
            <p:cNvSpPr/>
            <p:nvPr/>
          </p:nvSpPr>
          <p:spPr>
            <a:xfrm>
              <a:off x="1438573" y="1993353"/>
              <a:ext cx="97086" cy="138754"/>
            </a:xfrm>
            <a:custGeom>
              <a:rect b="b" l="l" r="r" t="t"/>
              <a:pathLst>
                <a:path extrusionOk="0" h="6297" w="4406">
                  <a:moveTo>
                    <a:pt x="2441" y="2491"/>
                  </a:moveTo>
                  <a:lnTo>
                    <a:pt x="2441" y="2937"/>
                  </a:lnTo>
                  <a:lnTo>
                    <a:pt x="1995" y="2937"/>
                  </a:lnTo>
                  <a:lnTo>
                    <a:pt x="1995" y="2491"/>
                  </a:lnTo>
                  <a:close/>
                  <a:moveTo>
                    <a:pt x="2524" y="5404"/>
                  </a:moveTo>
                  <a:lnTo>
                    <a:pt x="2524" y="5501"/>
                  </a:lnTo>
                  <a:cubicBezTo>
                    <a:pt x="2524" y="5641"/>
                    <a:pt x="2413" y="5752"/>
                    <a:pt x="2273" y="5752"/>
                  </a:cubicBezTo>
                  <a:lnTo>
                    <a:pt x="2162" y="5752"/>
                  </a:lnTo>
                  <a:cubicBezTo>
                    <a:pt x="2023" y="5752"/>
                    <a:pt x="1911" y="5641"/>
                    <a:pt x="1911" y="5501"/>
                  </a:cubicBezTo>
                  <a:lnTo>
                    <a:pt x="1911" y="5404"/>
                  </a:lnTo>
                  <a:close/>
                  <a:moveTo>
                    <a:pt x="2205" y="1"/>
                  </a:moveTo>
                  <a:cubicBezTo>
                    <a:pt x="1924" y="1"/>
                    <a:pt x="1637" y="55"/>
                    <a:pt x="1354" y="163"/>
                  </a:cubicBezTo>
                  <a:cubicBezTo>
                    <a:pt x="824" y="372"/>
                    <a:pt x="406" y="790"/>
                    <a:pt x="196" y="1320"/>
                  </a:cubicBezTo>
                  <a:cubicBezTo>
                    <a:pt x="57" y="1654"/>
                    <a:pt x="1" y="2003"/>
                    <a:pt x="29" y="2351"/>
                  </a:cubicBezTo>
                  <a:cubicBezTo>
                    <a:pt x="42" y="2496"/>
                    <a:pt x="154" y="2603"/>
                    <a:pt x="295" y="2603"/>
                  </a:cubicBezTo>
                  <a:cubicBezTo>
                    <a:pt x="304" y="2603"/>
                    <a:pt x="313" y="2603"/>
                    <a:pt x="322" y="2602"/>
                  </a:cubicBezTo>
                  <a:cubicBezTo>
                    <a:pt x="475" y="2589"/>
                    <a:pt x="586" y="2463"/>
                    <a:pt x="573" y="2310"/>
                  </a:cubicBezTo>
                  <a:cubicBezTo>
                    <a:pt x="558" y="2045"/>
                    <a:pt x="601" y="1780"/>
                    <a:pt x="712" y="1515"/>
                  </a:cubicBezTo>
                  <a:cubicBezTo>
                    <a:pt x="865" y="1139"/>
                    <a:pt x="1172" y="832"/>
                    <a:pt x="1549" y="679"/>
                  </a:cubicBezTo>
                  <a:cubicBezTo>
                    <a:pt x="1771" y="595"/>
                    <a:pt x="1995" y="554"/>
                    <a:pt x="2214" y="554"/>
                  </a:cubicBezTo>
                  <a:cubicBezTo>
                    <a:pt x="2544" y="554"/>
                    <a:pt x="2861" y="648"/>
                    <a:pt x="3138" y="832"/>
                  </a:cubicBezTo>
                  <a:cubicBezTo>
                    <a:pt x="3584" y="1139"/>
                    <a:pt x="3848" y="1654"/>
                    <a:pt x="3848" y="2184"/>
                  </a:cubicBezTo>
                  <a:cubicBezTo>
                    <a:pt x="3848" y="2533"/>
                    <a:pt x="3751" y="2853"/>
                    <a:pt x="3556" y="3132"/>
                  </a:cubicBezTo>
                  <a:lnTo>
                    <a:pt x="3556" y="3146"/>
                  </a:lnTo>
                  <a:lnTo>
                    <a:pt x="2621" y="4581"/>
                  </a:lnTo>
                  <a:cubicBezTo>
                    <a:pt x="2594" y="4624"/>
                    <a:pt x="2580" y="4679"/>
                    <a:pt x="2580" y="4721"/>
                  </a:cubicBezTo>
                  <a:lnTo>
                    <a:pt x="2580" y="4847"/>
                  </a:lnTo>
                  <a:lnTo>
                    <a:pt x="2482" y="4847"/>
                  </a:lnTo>
                  <a:lnTo>
                    <a:pt x="2482" y="3481"/>
                  </a:lnTo>
                  <a:cubicBezTo>
                    <a:pt x="2761" y="3453"/>
                    <a:pt x="2984" y="3215"/>
                    <a:pt x="2984" y="2937"/>
                  </a:cubicBezTo>
                  <a:lnTo>
                    <a:pt x="2984" y="2491"/>
                  </a:lnTo>
                  <a:cubicBezTo>
                    <a:pt x="2984" y="2184"/>
                    <a:pt x="2747" y="1933"/>
                    <a:pt x="2441" y="1933"/>
                  </a:cubicBezTo>
                  <a:lnTo>
                    <a:pt x="1995" y="1933"/>
                  </a:lnTo>
                  <a:cubicBezTo>
                    <a:pt x="1688" y="1933"/>
                    <a:pt x="1437" y="2184"/>
                    <a:pt x="1437" y="2491"/>
                  </a:cubicBezTo>
                  <a:lnTo>
                    <a:pt x="1437" y="2937"/>
                  </a:lnTo>
                  <a:cubicBezTo>
                    <a:pt x="1437" y="3215"/>
                    <a:pt x="1660" y="3453"/>
                    <a:pt x="1939" y="3481"/>
                  </a:cubicBezTo>
                  <a:lnTo>
                    <a:pt x="1939" y="4847"/>
                  </a:lnTo>
                  <a:lnTo>
                    <a:pt x="1841" y="4847"/>
                  </a:lnTo>
                  <a:lnTo>
                    <a:pt x="1841" y="4721"/>
                  </a:lnTo>
                  <a:cubicBezTo>
                    <a:pt x="1841" y="4679"/>
                    <a:pt x="1827" y="4624"/>
                    <a:pt x="1800" y="4581"/>
                  </a:cubicBezTo>
                  <a:lnTo>
                    <a:pt x="963" y="3271"/>
                  </a:lnTo>
                  <a:cubicBezTo>
                    <a:pt x="909" y="3190"/>
                    <a:pt x="820" y="3144"/>
                    <a:pt x="730" y="3144"/>
                  </a:cubicBezTo>
                  <a:cubicBezTo>
                    <a:pt x="681" y="3144"/>
                    <a:pt x="631" y="3158"/>
                    <a:pt x="586" y="3188"/>
                  </a:cubicBezTo>
                  <a:cubicBezTo>
                    <a:pt x="461" y="3271"/>
                    <a:pt x="419" y="3438"/>
                    <a:pt x="503" y="3564"/>
                  </a:cubicBezTo>
                  <a:lnTo>
                    <a:pt x="1298" y="4804"/>
                  </a:lnTo>
                  <a:lnTo>
                    <a:pt x="1298" y="5000"/>
                  </a:lnTo>
                  <a:cubicBezTo>
                    <a:pt x="1298" y="5083"/>
                    <a:pt x="1326" y="5153"/>
                    <a:pt x="1354" y="5209"/>
                  </a:cubicBezTo>
                  <a:lnTo>
                    <a:pt x="1354" y="5501"/>
                  </a:lnTo>
                  <a:cubicBezTo>
                    <a:pt x="1354" y="5934"/>
                    <a:pt x="1716" y="6296"/>
                    <a:pt x="2162" y="6296"/>
                  </a:cubicBezTo>
                  <a:lnTo>
                    <a:pt x="2273" y="6296"/>
                  </a:lnTo>
                  <a:cubicBezTo>
                    <a:pt x="2705" y="6296"/>
                    <a:pt x="3067" y="5934"/>
                    <a:pt x="3067" y="5501"/>
                  </a:cubicBezTo>
                  <a:lnTo>
                    <a:pt x="3067" y="5209"/>
                  </a:lnTo>
                  <a:cubicBezTo>
                    <a:pt x="3110" y="5153"/>
                    <a:pt x="3138" y="5083"/>
                    <a:pt x="3138" y="5000"/>
                  </a:cubicBezTo>
                  <a:lnTo>
                    <a:pt x="3138" y="4804"/>
                  </a:lnTo>
                  <a:lnTo>
                    <a:pt x="4002" y="3438"/>
                  </a:lnTo>
                  <a:cubicBezTo>
                    <a:pt x="4266" y="3076"/>
                    <a:pt x="4406" y="2644"/>
                    <a:pt x="4406" y="2184"/>
                  </a:cubicBezTo>
                  <a:cubicBezTo>
                    <a:pt x="4406" y="1474"/>
                    <a:pt x="4043" y="790"/>
                    <a:pt x="3444" y="386"/>
                  </a:cubicBezTo>
                  <a:cubicBezTo>
                    <a:pt x="3071" y="132"/>
                    <a:pt x="2645" y="1"/>
                    <a:pt x="2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2"/>
            <p:cNvSpPr/>
            <p:nvPr/>
          </p:nvSpPr>
          <p:spPr>
            <a:xfrm>
              <a:off x="1574330" y="1911251"/>
              <a:ext cx="107222" cy="107222"/>
            </a:xfrm>
            <a:custGeom>
              <a:rect b="b" l="l" r="r" t="t"/>
              <a:pathLst>
                <a:path extrusionOk="0" h="4866" w="4866">
                  <a:moveTo>
                    <a:pt x="2426" y="558"/>
                  </a:moveTo>
                  <a:cubicBezTo>
                    <a:pt x="3472" y="558"/>
                    <a:pt x="4322" y="1394"/>
                    <a:pt x="4322" y="2440"/>
                  </a:cubicBezTo>
                  <a:cubicBezTo>
                    <a:pt x="4322" y="3471"/>
                    <a:pt x="3472" y="4321"/>
                    <a:pt x="2426" y="4321"/>
                  </a:cubicBezTo>
                  <a:cubicBezTo>
                    <a:pt x="1395" y="4321"/>
                    <a:pt x="545" y="3471"/>
                    <a:pt x="545" y="2440"/>
                  </a:cubicBezTo>
                  <a:cubicBezTo>
                    <a:pt x="545" y="1394"/>
                    <a:pt x="1395" y="558"/>
                    <a:pt x="2426" y="558"/>
                  </a:cubicBezTo>
                  <a:close/>
                  <a:moveTo>
                    <a:pt x="2426" y="0"/>
                  </a:moveTo>
                  <a:cubicBezTo>
                    <a:pt x="1088" y="0"/>
                    <a:pt x="1" y="1102"/>
                    <a:pt x="1" y="2440"/>
                  </a:cubicBezTo>
                  <a:cubicBezTo>
                    <a:pt x="1" y="3778"/>
                    <a:pt x="1088" y="4865"/>
                    <a:pt x="2426" y="4865"/>
                  </a:cubicBezTo>
                  <a:cubicBezTo>
                    <a:pt x="3779" y="4865"/>
                    <a:pt x="4866" y="3778"/>
                    <a:pt x="4866" y="2440"/>
                  </a:cubicBezTo>
                  <a:cubicBezTo>
                    <a:pt x="4866" y="1102"/>
                    <a:pt x="3779"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2"/>
            <p:cNvSpPr/>
            <p:nvPr/>
          </p:nvSpPr>
          <p:spPr>
            <a:xfrm>
              <a:off x="1606589" y="1946573"/>
              <a:ext cx="49777" cy="40236"/>
            </a:xfrm>
            <a:custGeom>
              <a:rect b="b" l="l" r="r" t="t"/>
              <a:pathLst>
                <a:path extrusionOk="0" h="1826" w="2259">
                  <a:moveTo>
                    <a:pt x="1959" y="0"/>
                  </a:moveTo>
                  <a:cubicBezTo>
                    <a:pt x="1889" y="0"/>
                    <a:pt x="1820" y="28"/>
                    <a:pt x="1771" y="84"/>
                  </a:cubicBezTo>
                  <a:lnTo>
                    <a:pt x="683" y="1171"/>
                  </a:lnTo>
                  <a:lnTo>
                    <a:pt x="488" y="990"/>
                  </a:lnTo>
                  <a:cubicBezTo>
                    <a:pt x="440" y="934"/>
                    <a:pt x="370" y="906"/>
                    <a:pt x="300" y="906"/>
                  </a:cubicBezTo>
                  <a:cubicBezTo>
                    <a:pt x="231" y="906"/>
                    <a:pt x="161" y="934"/>
                    <a:pt x="112" y="990"/>
                  </a:cubicBezTo>
                  <a:cubicBezTo>
                    <a:pt x="1" y="1088"/>
                    <a:pt x="1" y="1268"/>
                    <a:pt x="112" y="1366"/>
                  </a:cubicBezTo>
                  <a:lnTo>
                    <a:pt x="488" y="1742"/>
                  </a:lnTo>
                  <a:cubicBezTo>
                    <a:pt x="544" y="1798"/>
                    <a:pt x="614" y="1826"/>
                    <a:pt x="683" y="1826"/>
                  </a:cubicBezTo>
                  <a:cubicBezTo>
                    <a:pt x="754" y="1826"/>
                    <a:pt x="823" y="1798"/>
                    <a:pt x="878" y="1742"/>
                  </a:cubicBezTo>
                  <a:lnTo>
                    <a:pt x="2147" y="474"/>
                  </a:lnTo>
                  <a:cubicBezTo>
                    <a:pt x="2259" y="363"/>
                    <a:pt x="2259" y="196"/>
                    <a:pt x="2147" y="84"/>
                  </a:cubicBezTo>
                  <a:cubicBezTo>
                    <a:pt x="2098" y="28"/>
                    <a:pt x="2029" y="0"/>
                    <a:pt x="1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2"/>
            <p:cNvSpPr/>
            <p:nvPr/>
          </p:nvSpPr>
          <p:spPr>
            <a:xfrm>
              <a:off x="1711939" y="1993265"/>
              <a:ext cx="106892" cy="101669"/>
            </a:xfrm>
            <a:custGeom>
              <a:rect b="b" l="l" r="r" t="t"/>
              <a:pathLst>
                <a:path extrusionOk="0" h="4614" w="4851">
                  <a:moveTo>
                    <a:pt x="2426" y="710"/>
                  </a:moveTo>
                  <a:lnTo>
                    <a:pt x="2858" y="1575"/>
                  </a:lnTo>
                  <a:cubicBezTo>
                    <a:pt x="2914" y="1701"/>
                    <a:pt x="3039" y="1784"/>
                    <a:pt x="3178" y="1812"/>
                  </a:cubicBezTo>
                  <a:lnTo>
                    <a:pt x="4141" y="1952"/>
                  </a:lnTo>
                  <a:lnTo>
                    <a:pt x="3444" y="2621"/>
                  </a:lnTo>
                  <a:cubicBezTo>
                    <a:pt x="3346" y="2732"/>
                    <a:pt x="3304" y="2871"/>
                    <a:pt x="3318" y="3011"/>
                  </a:cubicBezTo>
                  <a:lnTo>
                    <a:pt x="3485" y="3959"/>
                  </a:lnTo>
                  <a:lnTo>
                    <a:pt x="2621" y="3513"/>
                  </a:lnTo>
                  <a:cubicBezTo>
                    <a:pt x="2565" y="3470"/>
                    <a:pt x="2496" y="3457"/>
                    <a:pt x="2426" y="3457"/>
                  </a:cubicBezTo>
                  <a:cubicBezTo>
                    <a:pt x="2356" y="3457"/>
                    <a:pt x="2286" y="3470"/>
                    <a:pt x="2230" y="3513"/>
                  </a:cubicBezTo>
                  <a:lnTo>
                    <a:pt x="1366" y="3959"/>
                  </a:lnTo>
                  <a:lnTo>
                    <a:pt x="1534" y="3011"/>
                  </a:lnTo>
                  <a:cubicBezTo>
                    <a:pt x="1561" y="2871"/>
                    <a:pt x="1506" y="2732"/>
                    <a:pt x="1409" y="2621"/>
                  </a:cubicBezTo>
                  <a:lnTo>
                    <a:pt x="712" y="1952"/>
                  </a:lnTo>
                  <a:lnTo>
                    <a:pt x="1673" y="1812"/>
                  </a:lnTo>
                  <a:cubicBezTo>
                    <a:pt x="1812" y="1784"/>
                    <a:pt x="1938" y="1701"/>
                    <a:pt x="1994" y="1575"/>
                  </a:cubicBezTo>
                  <a:lnTo>
                    <a:pt x="2426" y="710"/>
                  </a:lnTo>
                  <a:close/>
                  <a:moveTo>
                    <a:pt x="2426" y="0"/>
                  </a:moveTo>
                  <a:cubicBezTo>
                    <a:pt x="2258" y="0"/>
                    <a:pt x="2119" y="97"/>
                    <a:pt x="2050" y="251"/>
                  </a:cubicBezTo>
                  <a:lnTo>
                    <a:pt x="1534" y="1282"/>
                  </a:lnTo>
                  <a:lnTo>
                    <a:pt x="391" y="1450"/>
                  </a:lnTo>
                  <a:cubicBezTo>
                    <a:pt x="238" y="1463"/>
                    <a:pt x="98" y="1575"/>
                    <a:pt x="56" y="1729"/>
                  </a:cubicBezTo>
                  <a:cubicBezTo>
                    <a:pt x="0" y="1896"/>
                    <a:pt x="43" y="2063"/>
                    <a:pt x="154" y="2175"/>
                  </a:cubicBezTo>
                  <a:lnTo>
                    <a:pt x="976" y="2968"/>
                  </a:lnTo>
                  <a:lnTo>
                    <a:pt x="795" y="4111"/>
                  </a:lnTo>
                  <a:cubicBezTo>
                    <a:pt x="767" y="4265"/>
                    <a:pt x="823" y="4433"/>
                    <a:pt x="963" y="4530"/>
                  </a:cubicBezTo>
                  <a:cubicBezTo>
                    <a:pt x="1032" y="4584"/>
                    <a:pt x="1119" y="4613"/>
                    <a:pt x="1207" y="4613"/>
                  </a:cubicBezTo>
                  <a:cubicBezTo>
                    <a:pt x="1277" y="4613"/>
                    <a:pt x="1347" y="4595"/>
                    <a:pt x="1409" y="4557"/>
                  </a:cubicBezTo>
                  <a:lnTo>
                    <a:pt x="2426" y="4028"/>
                  </a:lnTo>
                  <a:lnTo>
                    <a:pt x="3444" y="4557"/>
                  </a:lnTo>
                  <a:cubicBezTo>
                    <a:pt x="3513" y="4600"/>
                    <a:pt x="3583" y="4613"/>
                    <a:pt x="3652" y="4613"/>
                  </a:cubicBezTo>
                  <a:cubicBezTo>
                    <a:pt x="3736" y="4613"/>
                    <a:pt x="3819" y="4585"/>
                    <a:pt x="3903" y="4530"/>
                  </a:cubicBezTo>
                  <a:cubicBezTo>
                    <a:pt x="4029" y="4433"/>
                    <a:pt x="4098" y="4265"/>
                    <a:pt x="4070" y="4111"/>
                  </a:cubicBezTo>
                  <a:lnTo>
                    <a:pt x="3875" y="2968"/>
                  </a:lnTo>
                  <a:lnTo>
                    <a:pt x="4698" y="2175"/>
                  </a:lnTo>
                  <a:cubicBezTo>
                    <a:pt x="4810" y="2063"/>
                    <a:pt x="4851" y="1896"/>
                    <a:pt x="4810" y="1729"/>
                  </a:cubicBezTo>
                  <a:cubicBezTo>
                    <a:pt x="4754" y="1575"/>
                    <a:pt x="4628" y="1463"/>
                    <a:pt x="4461" y="1450"/>
                  </a:cubicBezTo>
                  <a:lnTo>
                    <a:pt x="3318" y="1282"/>
                  </a:lnTo>
                  <a:lnTo>
                    <a:pt x="2816" y="251"/>
                  </a:lnTo>
                  <a:cubicBezTo>
                    <a:pt x="2732" y="97"/>
                    <a:pt x="2593"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2"/>
            <p:cNvSpPr/>
            <p:nvPr/>
          </p:nvSpPr>
          <p:spPr>
            <a:xfrm>
              <a:off x="1687370" y="1977158"/>
              <a:ext cx="51320" cy="36402"/>
            </a:xfrm>
            <a:custGeom>
              <a:rect b="b" l="l" r="r" t="t"/>
              <a:pathLst>
                <a:path extrusionOk="0" h="1652" w="2329">
                  <a:moveTo>
                    <a:pt x="306" y="1"/>
                  </a:moveTo>
                  <a:cubicBezTo>
                    <a:pt x="199" y="1"/>
                    <a:pt x="99" y="67"/>
                    <a:pt x="56" y="174"/>
                  </a:cubicBezTo>
                  <a:cubicBezTo>
                    <a:pt x="0" y="313"/>
                    <a:pt x="70" y="480"/>
                    <a:pt x="210" y="536"/>
                  </a:cubicBezTo>
                  <a:cubicBezTo>
                    <a:pt x="628" y="689"/>
                    <a:pt x="1032" y="898"/>
                    <a:pt x="1422" y="1121"/>
                  </a:cubicBezTo>
                  <a:cubicBezTo>
                    <a:pt x="1297" y="1177"/>
                    <a:pt x="1227" y="1317"/>
                    <a:pt x="1269" y="1456"/>
                  </a:cubicBezTo>
                  <a:cubicBezTo>
                    <a:pt x="1310" y="1567"/>
                    <a:pt x="1409" y="1651"/>
                    <a:pt x="1533" y="1651"/>
                  </a:cubicBezTo>
                  <a:cubicBezTo>
                    <a:pt x="1561" y="1651"/>
                    <a:pt x="1589" y="1637"/>
                    <a:pt x="1617" y="1637"/>
                  </a:cubicBezTo>
                  <a:lnTo>
                    <a:pt x="2133" y="1484"/>
                  </a:lnTo>
                  <a:cubicBezTo>
                    <a:pt x="2245" y="1441"/>
                    <a:pt x="2328" y="1344"/>
                    <a:pt x="2328" y="1218"/>
                  </a:cubicBezTo>
                  <a:lnTo>
                    <a:pt x="2328" y="661"/>
                  </a:lnTo>
                  <a:cubicBezTo>
                    <a:pt x="2328" y="508"/>
                    <a:pt x="2202" y="382"/>
                    <a:pt x="2050" y="382"/>
                  </a:cubicBezTo>
                  <a:cubicBezTo>
                    <a:pt x="1896" y="382"/>
                    <a:pt x="1771" y="508"/>
                    <a:pt x="1771" y="661"/>
                  </a:cubicBezTo>
                  <a:lnTo>
                    <a:pt x="1771" y="703"/>
                  </a:lnTo>
                  <a:cubicBezTo>
                    <a:pt x="1338" y="438"/>
                    <a:pt x="879" y="201"/>
                    <a:pt x="405" y="20"/>
                  </a:cubicBezTo>
                  <a:cubicBezTo>
                    <a:pt x="372" y="7"/>
                    <a:pt x="339" y="1"/>
                    <a:pt x="3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2"/>
            <p:cNvSpPr/>
            <p:nvPr/>
          </p:nvSpPr>
          <p:spPr>
            <a:xfrm>
              <a:off x="1525809" y="1972398"/>
              <a:ext cx="43343" cy="31334"/>
            </a:xfrm>
            <a:custGeom>
              <a:rect b="b" l="l" r="r" t="t"/>
              <a:pathLst>
                <a:path extrusionOk="0" h="1422" w="1967">
                  <a:moveTo>
                    <a:pt x="1168" y="1"/>
                  </a:moveTo>
                  <a:cubicBezTo>
                    <a:pt x="1047" y="1"/>
                    <a:pt x="940" y="70"/>
                    <a:pt x="907" y="194"/>
                  </a:cubicBezTo>
                  <a:cubicBezTo>
                    <a:pt x="865" y="291"/>
                    <a:pt x="893" y="403"/>
                    <a:pt x="976" y="473"/>
                  </a:cubicBezTo>
                  <a:cubicBezTo>
                    <a:pt x="697" y="613"/>
                    <a:pt x="419" y="752"/>
                    <a:pt x="168" y="919"/>
                  </a:cubicBezTo>
                  <a:cubicBezTo>
                    <a:pt x="28" y="988"/>
                    <a:pt x="0" y="1156"/>
                    <a:pt x="71" y="1295"/>
                  </a:cubicBezTo>
                  <a:cubicBezTo>
                    <a:pt x="126" y="1379"/>
                    <a:pt x="210" y="1421"/>
                    <a:pt x="307" y="1421"/>
                  </a:cubicBezTo>
                  <a:cubicBezTo>
                    <a:pt x="363" y="1421"/>
                    <a:pt x="405" y="1407"/>
                    <a:pt x="447" y="1379"/>
                  </a:cubicBezTo>
                  <a:cubicBezTo>
                    <a:pt x="712" y="1226"/>
                    <a:pt x="976" y="1072"/>
                    <a:pt x="1242" y="947"/>
                  </a:cubicBezTo>
                  <a:lnTo>
                    <a:pt x="1242" y="947"/>
                  </a:lnTo>
                  <a:lnTo>
                    <a:pt x="1227" y="1003"/>
                  </a:lnTo>
                  <a:cubicBezTo>
                    <a:pt x="1186" y="1156"/>
                    <a:pt x="1283" y="1295"/>
                    <a:pt x="1422" y="1337"/>
                  </a:cubicBezTo>
                  <a:cubicBezTo>
                    <a:pt x="1450" y="1351"/>
                    <a:pt x="1478" y="1351"/>
                    <a:pt x="1492" y="1351"/>
                  </a:cubicBezTo>
                  <a:cubicBezTo>
                    <a:pt x="1617" y="1351"/>
                    <a:pt x="1729" y="1267"/>
                    <a:pt x="1757" y="1142"/>
                  </a:cubicBezTo>
                  <a:lnTo>
                    <a:pt x="1924" y="514"/>
                  </a:lnTo>
                  <a:cubicBezTo>
                    <a:pt x="1966" y="375"/>
                    <a:pt x="1883" y="236"/>
                    <a:pt x="1757" y="194"/>
                  </a:cubicBezTo>
                  <a:lnTo>
                    <a:pt x="1255" y="13"/>
                  </a:lnTo>
                  <a:cubicBezTo>
                    <a:pt x="1226" y="5"/>
                    <a:pt x="1197" y="1"/>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82"/>
          <p:cNvGrpSpPr/>
          <p:nvPr/>
        </p:nvGrpSpPr>
        <p:grpSpPr>
          <a:xfrm>
            <a:off x="2124099" y="2139851"/>
            <a:ext cx="316709" cy="412495"/>
            <a:chOff x="2124103" y="1911251"/>
            <a:chExt cx="316709" cy="412495"/>
          </a:xfrm>
        </p:grpSpPr>
        <p:sp>
          <p:nvSpPr>
            <p:cNvPr id="1876" name="Google Shape;1876;p82"/>
            <p:cNvSpPr/>
            <p:nvPr/>
          </p:nvSpPr>
          <p:spPr>
            <a:xfrm>
              <a:off x="2124103" y="1911251"/>
              <a:ext cx="316709" cy="412495"/>
            </a:xfrm>
            <a:custGeom>
              <a:rect b="b" l="l" r="r" t="t"/>
              <a:pathLst>
                <a:path extrusionOk="0" h="18720" w="14373">
                  <a:moveTo>
                    <a:pt x="4782" y="1366"/>
                  </a:moveTo>
                  <a:lnTo>
                    <a:pt x="4977" y="3485"/>
                  </a:lnTo>
                  <a:cubicBezTo>
                    <a:pt x="5005" y="3694"/>
                    <a:pt x="5047" y="3903"/>
                    <a:pt x="5130" y="4098"/>
                  </a:cubicBezTo>
                  <a:cubicBezTo>
                    <a:pt x="4879" y="4057"/>
                    <a:pt x="4643" y="3945"/>
                    <a:pt x="4448" y="3778"/>
                  </a:cubicBezTo>
                  <a:cubicBezTo>
                    <a:pt x="4155" y="3513"/>
                    <a:pt x="3974" y="3137"/>
                    <a:pt x="3974" y="2732"/>
                  </a:cubicBezTo>
                  <a:lnTo>
                    <a:pt x="3974" y="1366"/>
                  </a:lnTo>
                  <a:close/>
                  <a:moveTo>
                    <a:pt x="9005" y="558"/>
                  </a:moveTo>
                  <a:lnTo>
                    <a:pt x="8880" y="1799"/>
                  </a:lnTo>
                  <a:cubicBezTo>
                    <a:pt x="8866" y="1951"/>
                    <a:pt x="8977" y="2091"/>
                    <a:pt x="9131" y="2105"/>
                  </a:cubicBezTo>
                  <a:cubicBezTo>
                    <a:pt x="9140" y="2106"/>
                    <a:pt x="9148" y="2106"/>
                    <a:pt x="9156" y="2106"/>
                  </a:cubicBezTo>
                  <a:cubicBezTo>
                    <a:pt x="9299" y="2106"/>
                    <a:pt x="9424" y="1999"/>
                    <a:pt x="9438" y="1854"/>
                  </a:cubicBezTo>
                  <a:lnTo>
                    <a:pt x="9479" y="1366"/>
                  </a:lnTo>
                  <a:lnTo>
                    <a:pt x="10288" y="1366"/>
                  </a:lnTo>
                  <a:lnTo>
                    <a:pt x="10288" y="2732"/>
                  </a:lnTo>
                  <a:cubicBezTo>
                    <a:pt x="10288" y="3137"/>
                    <a:pt x="10107" y="3513"/>
                    <a:pt x="9800" y="3778"/>
                  </a:cubicBezTo>
                  <a:cubicBezTo>
                    <a:pt x="9618" y="3945"/>
                    <a:pt x="9382" y="4057"/>
                    <a:pt x="9131" y="4098"/>
                  </a:cubicBezTo>
                  <a:cubicBezTo>
                    <a:pt x="9200" y="3903"/>
                    <a:pt x="9256" y="3694"/>
                    <a:pt x="9284" y="3485"/>
                  </a:cubicBezTo>
                  <a:lnTo>
                    <a:pt x="9326" y="3025"/>
                  </a:lnTo>
                  <a:cubicBezTo>
                    <a:pt x="9340" y="2886"/>
                    <a:pt x="9228" y="2746"/>
                    <a:pt x="9075" y="2732"/>
                  </a:cubicBezTo>
                  <a:cubicBezTo>
                    <a:pt x="9067" y="2731"/>
                    <a:pt x="9059" y="2731"/>
                    <a:pt x="9050" y="2731"/>
                  </a:cubicBezTo>
                  <a:cubicBezTo>
                    <a:pt x="8907" y="2731"/>
                    <a:pt x="8781" y="2838"/>
                    <a:pt x="8769" y="2983"/>
                  </a:cubicBezTo>
                  <a:lnTo>
                    <a:pt x="8726" y="3429"/>
                  </a:lnTo>
                  <a:cubicBezTo>
                    <a:pt x="8657" y="4265"/>
                    <a:pt x="7960" y="4893"/>
                    <a:pt x="7124" y="4893"/>
                  </a:cubicBezTo>
                  <a:cubicBezTo>
                    <a:pt x="6301" y="4893"/>
                    <a:pt x="5604" y="4265"/>
                    <a:pt x="5535" y="3429"/>
                  </a:cubicBezTo>
                  <a:lnTo>
                    <a:pt x="5256" y="558"/>
                  </a:lnTo>
                  <a:close/>
                  <a:moveTo>
                    <a:pt x="7486" y="5408"/>
                  </a:moveTo>
                  <a:lnTo>
                    <a:pt x="7486" y="7025"/>
                  </a:lnTo>
                  <a:lnTo>
                    <a:pt x="6775" y="7025"/>
                  </a:lnTo>
                  <a:lnTo>
                    <a:pt x="6775" y="5408"/>
                  </a:lnTo>
                  <a:cubicBezTo>
                    <a:pt x="6887" y="5423"/>
                    <a:pt x="7013" y="5436"/>
                    <a:pt x="7124" y="5436"/>
                  </a:cubicBezTo>
                  <a:cubicBezTo>
                    <a:pt x="7249" y="5436"/>
                    <a:pt x="7375" y="5423"/>
                    <a:pt x="7486" y="5408"/>
                  </a:cubicBezTo>
                  <a:close/>
                  <a:moveTo>
                    <a:pt x="8336" y="7569"/>
                  </a:moveTo>
                  <a:cubicBezTo>
                    <a:pt x="8351" y="7569"/>
                    <a:pt x="8351" y="7583"/>
                    <a:pt x="8351" y="7597"/>
                  </a:cubicBezTo>
                  <a:lnTo>
                    <a:pt x="8351" y="8433"/>
                  </a:lnTo>
                  <a:lnTo>
                    <a:pt x="5870" y="8433"/>
                  </a:lnTo>
                  <a:lnTo>
                    <a:pt x="5870" y="7597"/>
                  </a:lnTo>
                  <a:cubicBezTo>
                    <a:pt x="5870" y="7583"/>
                    <a:pt x="5870" y="7569"/>
                    <a:pt x="5883" y="7569"/>
                  </a:cubicBezTo>
                  <a:close/>
                  <a:moveTo>
                    <a:pt x="8964" y="8991"/>
                  </a:moveTo>
                  <a:lnTo>
                    <a:pt x="8964" y="18176"/>
                  </a:lnTo>
                  <a:lnTo>
                    <a:pt x="5256" y="18176"/>
                  </a:lnTo>
                  <a:lnTo>
                    <a:pt x="5256" y="16754"/>
                  </a:lnTo>
                  <a:cubicBezTo>
                    <a:pt x="5256" y="16601"/>
                    <a:pt x="5130" y="16475"/>
                    <a:pt x="4977" y="16475"/>
                  </a:cubicBezTo>
                  <a:cubicBezTo>
                    <a:pt x="4824" y="16475"/>
                    <a:pt x="4699" y="16601"/>
                    <a:pt x="4699" y="16754"/>
                  </a:cubicBezTo>
                  <a:lnTo>
                    <a:pt x="4699" y="18176"/>
                  </a:lnTo>
                  <a:lnTo>
                    <a:pt x="991" y="18176"/>
                  </a:lnTo>
                  <a:lnTo>
                    <a:pt x="991" y="11067"/>
                  </a:lnTo>
                  <a:lnTo>
                    <a:pt x="4699" y="11067"/>
                  </a:lnTo>
                  <a:lnTo>
                    <a:pt x="4699" y="15583"/>
                  </a:lnTo>
                  <a:cubicBezTo>
                    <a:pt x="4699" y="15737"/>
                    <a:pt x="4824" y="15862"/>
                    <a:pt x="4977" y="15862"/>
                  </a:cubicBezTo>
                  <a:cubicBezTo>
                    <a:pt x="5130" y="15862"/>
                    <a:pt x="5256" y="15737"/>
                    <a:pt x="5256" y="15583"/>
                  </a:cubicBezTo>
                  <a:lnTo>
                    <a:pt x="5256" y="8991"/>
                  </a:lnTo>
                  <a:close/>
                  <a:moveTo>
                    <a:pt x="5173" y="0"/>
                  </a:moveTo>
                  <a:cubicBezTo>
                    <a:pt x="5033" y="0"/>
                    <a:pt x="4907" y="56"/>
                    <a:pt x="4824" y="154"/>
                  </a:cubicBezTo>
                  <a:cubicBezTo>
                    <a:pt x="4727" y="251"/>
                    <a:pt x="4684" y="390"/>
                    <a:pt x="4699" y="516"/>
                  </a:cubicBezTo>
                  <a:lnTo>
                    <a:pt x="4727" y="823"/>
                  </a:lnTo>
                  <a:lnTo>
                    <a:pt x="3974" y="823"/>
                  </a:lnTo>
                  <a:cubicBezTo>
                    <a:pt x="3667" y="823"/>
                    <a:pt x="3430" y="1059"/>
                    <a:pt x="3430" y="1353"/>
                  </a:cubicBezTo>
                  <a:lnTo>
                    <a:pt x="3430" y="2732"/>
                  </a:lnTo>
                  <a:cubicBezTo>
                    <a:pt x="3430" y="3289"/>
                    <a:pt x="3667" y="3819"/>
                    <a:pt x="4099" y="4196"/>
                  </a:cubicBezTo>
                  <a:cubicBezTo>
                    <a:pt x="4448" y="4503"/>
                    <a:pt x="4894" y="4655"/>
                    <a:pt x="5353" y="4655"/>
                  </a:cubicBezTo>
                  <a:lnTo>
                    <a:pt x="5465" y="4655"/>
                  </a:lnTo>
                  <a:cubicBezTo>
                    <a:pt x="5674" y="4906"/>
                    <a:pt x="5925" y="5101"/>
                    <a:pt x="6232" y="5241"/>
                  </a:cubicBezTo>
                  <a:lnTo>
                    <a:pt x="6232" y="7025"/>
                  </a:lnTo>
                  <a:lnTo>
                    <a:pt x="5883" y="7025"/>
                  </a:lnTo>
                  <a:cubicBezTo>
                    <a:pt x="5576" y="7025"/>
                    <a:pt x="5312" y="7276"/>
                    <a:pt x="5312" y="7597"/>
                  </a:cubicBezTo>
                  <a:lnTo>
                    <a:pt x="5312" y="8433"/>
                  </a:lnTo>
                  <a:lnTo>
                    <a:pt x="5214" y="8433"/>
                  </a:lnTo>
                  <a:cubicBezTo>
                    <a:pt x="4935" y="8433"/>
                    <a:pt x="4699" y="8670"/>
                    <a:pt x="4699" y="8949"/>
                  </a:cubicBezTo>
                  <a:lnTo>
                    <a:pt x="4699" y="10524"/>
                  </a:lnTo>
                  <a:lnTo>
                    <a:pt x="949" y="10524"/>
                  </a:lnTo>
                  <a:cubicBezTo>
                    <a:pt x="670" y="10524"/>
                    <a:pt x="434" y="10747"/>
                    <a:pt x="434" y="11039"/>
                  </a:cubicBezTo>
                  <a:lnTo>
                    <a:pt x="434" y="18176"/>
                  </a:lnTo>
                  <a:lnTo>
                    <a:pt x="280" y="18176"/>
                  </a:lnTo>
                  <a:cubicBezTo>
                    <a:pt x="127" y="18176"/>
                    <a:pt x="1" y="18287"/>
                    <a:pt x="1" y="18441"/>
                  </a:cubicBezTo>
                  <a:cubicBezTo>
                    <a:pt x="1" y="18594"/>
                    <a:pt x="127" y="18720"/>
                    <a:pt x="280" y="18720"/>
                  </a:cubicBezTo>
                  <a:lnTo>
                    <a:pt x="14093" y="18720"/>
                  </a:lnTo>
                  <a:cubicBezTo>
                    <a:pt x="14246" y="18720"/>
                    <a:pt x="14372" y="18594"/>
                    <a:pt x="14372" y="18441"/>
                  </a:cubicBezTo>
                  <a:cubicBezTo>
                    <a:pt x="14372" y="18287"/>
                    <a:pt x="14246" y="18176"/>
                    <a:pt x="14093" y="18176"/>
                  </a:cubicBezTo>
                  <a:lnTo>
                    <a:pt x="13787" y="18176"/>
                  </a:lnTo>
                  <a:lnTo>
                    <a:pt x="13787" y="13883"/>
                  </a:lnTo>
                  <a:cubicBezTo>
                    <a:pt x="13787" y="13730"/>
                    <a:pt x="13661" y="13604"/>
                    <a:pt x="13508" y="13604"/>
                  </a:cubicBezTo>
                  <a:cubicBezTo>
                    <a:pt x="13354" y="13604"/>
                    <a:pt x="13243" y="13730"/>
                    <a:pt x="13243" y="13883"/>
                  </a:cubicBezTo>
                  <a:lnTo>
                    <a:pt x="13243" y="18176"/>
                  </a:lnTo>
                  <a:lnTo>
                    <a:pt x="9521" y="18176"/>
                  </a:lnTo>
                  <a:lnTo>
                    <a:pt x="9521" y="11067"/>
                  </a:lnTo>
                  <a:lnTo>
                    <a:pt x="13243" y="11067"/>
                  </a:lnTo>
                  <a:lnTo>
                    <a:pt x="13243" y="12712"/>
                  </a:lnTo>
                  <a:cubicBezTo>
                    <a:pt x="13243" y="12866"/>
                    <a:pt x="13354" y="12991"/>
                    <a:pt x="13508" y="12991"/>
                  </a:cubicBezTo>
                  <a:cubicBezTo>
                    <a:pt x="13661" y="12991"/>
                    <a:pt x="13787" y="12866"/>
                    <a:pt x="13787" y="12712"/>
                  </a:cubicBezTo>
                  <a:lnTo>
                    <a:pt x="13787" y="11039"/>
                  </a:lnTo>
                  <a:cubicBezTo>
                    <a:pt x="13787" y="10747"/>
                    <a:pt x="13549" y="10524"/>
                    <a:pt x="13270" y="10524"/>
                  </a:cubicBezTo>
                  <a:lnTo>
                    <a:pt x="9521" y="10524"/>
                  </a:lnTo>
                  <a:lnTo>
                    <a:pt x="9521" y="8949"/>
                  </a:lnTo>
                  <a:cubicBezTo>
                    <a:pt x="9521" y="8670"/>
                    <a:pt x="9284" y="8433"/>
                    <a:pt x="9005" y="8433"/>
                  </a:cubicBezTo>
                  <a:lnTo>
                    <a:pt x="8908" y="8433"/>
                  </a:lnTo>
                  <a:lnTo>
                    <a:pt x="8908" y="7597"/>
                  </a:lnTo>
                  <a:cubicBezTo>
                    <a:pt x="8908" y="7276"/>
                    <a:pt x="8657" y="7025"/>
                    <a:pt x="8336" y="7025"/>
                  </a:cubicBezTo>
                  <a:lnTo>
                    <a:pt x="8029" y="7025"/>
                  </a:lnTo>
                  <a:lnTo>
                    <a:pt x="8029" y="5241"/>
                  </a:lnTo>
                  <a:cubicBezTo>
                    <a:pt x="8336" y="5101"/>
                    <a:pt x="8587" y="4906"/>
                    <a:pt x="8797" y="4655"/>
                  </a:cubicBezTo>
                  <a:lnTo>
                    <a:pt x="8908" y="4655"/>
                  </a:lnTo>
                  <a:cubicBezTo>
                    <a:pt x="9368" y="4655"/>
                    <a:pt x="9814" y="4488"/>
                    <a:pt x="10163" y="4196"/>
                  </a:cubicBezTo>
                  <a:cubicBezTo>
                    <a:pt x="10594" y="3819"/>
                    <a:pt x="10832" y="3289"/>
                    <a:pt x="10832" y="2732"/>
                  </a:cubicBezTo>
                  <a:lnTo>
                    <a:pt x="10832" y="1353"/>
                  </a:lnTo>
                  <a:cubicBezTo>
                    <a:pt x="10832" y="1059"/>
                    <a:pt x="10594" y="823"/>
                    <a:pt x="10288" y="823"/>
                  </a:cubicBezTo>
                  <a:lnTo>
                    <a:pt x="9535" y="823"/>
                  </a:lnTo>
                  <a:lnTo>
                    <a:pt x="9563" y="516"/>
                  </a:lnTo>
                  <a:cubicBezTo>
                    <a:pt x="9563" y="390"/>
                    <a:pt x="9521" y="251"/>
                    <a:pt x="9438" y="154"/>
                  </a:cubicBezTo>
                  <a:cubicBezTo>
                    <a:pt x="9354" y="56"/>
                    <a:pt x="9228" y="0"/>
                    <a:pt x="90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2"/>
            <p:cNvSpPr/>
            <p:nvPr/>
          </p:nvSpPr>
          <p:spPr>
            <a:xfrm>
              <a:off x="2161277" y="1970217"/>
              <a:ext cx="19986" cy="12009"/>
            </a:xfrm>
            <a:custGeom>
              <a:rect b="b" l="l" r="r" t="t"/>
              <a:pathLst>
                <a:path extrusionOk="0" h="545" w="907">
                  <a:moveTo>
                    <a:pt x="280" y="0"/>
                  </a:moveTo>
                  <a:cubicBezTo>
                    <a:pt x="126" y="0"/>
                    <a:pt x="1" y="126"/>
                    <a:pt x="1" y="279"/>
                  </a:cubicBezTo>
                  <a:cubicBezTo>
                    <a:pt x="1" y="418"/>
                    <a:pt x="126" y="544"/>
                    <a:pt x="280" y="544"/>
                  </a:cubicBezTo>
                  <a:lnTo>
                    <a:pt x="628" y="544"/>
                  </a:lnTo>
                  <a:cubicBezTo>
                    <a:pt x="782" y="544"/>
                    <a:pt x="906" y="418"/>
                    <a:pt x="906" y="279"/>
                  </a:cubicBezTo>
                  <a:cubicBezTo>
                    <a:pt x="906" y="126"/>
                    <a:pt x="782" y="0"/>
                    <a:pt x="6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2"/>
            <p:cNvSpPr/>
            <p:nvPr/>
          </p:nvSpPr>
          <p:spPr>
            <a:xfrm>
              <a:off x="2155437" y="1931083"/>
              <a:ext cx="31664" cy="19192"/>
            </a:xfrm>
            <a:custGeom>
              <a:rect b="b" l="l" r="r" t="t"/>
              <a:pathLst>
                <a:path extrusionOk="0" h="871" w="1437">
                  <a:moveTo>
                    <a:pt x="318" y="1"/>
                  </a:moveTo>
                  <a:cubicBezTo>
                    <a:pt x="207" y="1"/>
                    <a:pt x="99" y="67"/>
                    <a:pt x="56" y="174"/>
                  </a:cubicBezTo>
                  <a:cubicBezTo>
                    <a:pt x="1" y="313"/>
                    <a:pt x="71" y="480"/>
                    <a:pt x="210" y="536"/>
                  </a:cubicBezTo>
                  <a:lnTo>
                    <a:pt x="1019" y="856"/>
                  </a:lnTo>
                  <a:cubicBezTo>
                    <a:pt x="1047" y="871"/>
                    <a:pt x="1088" y="871"/>
                    <a:pt x="1116" y="871"/>
                  </a:cubicBezTo>
                  <a:cubicBezTo>
                    <a:pt x="1227" y="871"/>
                    <a:pt x="1339" y="801"/>
                    <a:pt x="1381" y="703"/>
                  </a:cubicBezTo>
                  <a:cubicBezTo>
                    <a:pt x="1437" y="564"/>
                    <a:pt x="1367" y="397"/>
                    <a:pt x="1227" y="341"/>
                  </a:cubicBezTo>
                  <a:lnTo>
                    <a:pt x="419" y="20"/>
                  </a:lnTo>
                  <a:cubicBezTo>
                    <a:pt x="386" y="7"/>
                    <a:pt x="352" y="1"/>
                    <a:pt x="3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2"/>
            <p:cNvSpPr/>
            <p:nvPr/>
          </p:nvSpPr>
          <p:spPr>
            <a:xfrm>
              <a:off x="2155437" y="2002035"/>
              <a:ext cx="31664" cy="19170"/>
            </a:xfrm>
            <a:custGeom>
              <a:rect b="b" l="l" r="r" t="t"/>
              <a:pathLst>
                <a:path extrusionOk="0" h="870" w="1437">
                  <a:moveTo>
                    <a:pt x="1120" y="1"/>
                  </a:moveTo>
                  <a:cubicBezTo>
                    <a:pt x="1086" y="1"/>
                    <a:pt x="1051" y="7"/>
                    <a:pt x="1019" y="20"/>
                  </a:cubicBezTo>
                  <a:lnTo>
                    <a:pt x="210" y="340"/>
                  </a:lnTo>
                  <a:cubicBezTo>
                    <a:pt x="71" y="396"/>
                    <a:pt x="1" y="563"/>
                    <a:pt x="56" y="703"/>
                  </a:cubicBezTo>
                  <a:cubicBezTo>
                    <a:pt x="99" y="814"/>
                    <a:pt x="210" y="870"/>
                    <a:pt x="322" y="870"/>
                  </a:cubicBezTo>
                  <a:cubicBezTo>
                    <a:pt x="350" y="870"/>
                    <a:pt x="391" y="870"/>
                    <a:pt x="419" y="857"/>
                  </a:cubicBezTo>
                  <a:lnTo>
                    <a:pt x="1227" y="535"/>
                  </a:lnTo>
                  <a:cubicBezTo>
                    <a:pt x="1367" y="480"/>
                    <a:pt x="1437" y="312"/>
                    <a:pt x="1381" y="173"/>
                  </a:cubicBezTo>
                  <a:cubicBezTo>
                    <a:pt x="1338" y="66"/>
                    <a:pt x="1231"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2"/>
            <p:cNvSpPr/>
            <p:nvPr/>
          </p:nvSpPr>
          <p:spPr>
            <a:xfrm>
              <a:off x="2381208" y="1970217"/>
              <a:ext cx="19964" cy="12009"/>
            </a:xfrm>
            <a:custGeom>
              <a:rect b="b" l="l" r="r" t="t"/>
              <a:pathLst>
                <a:path extrusionOk="0" h="545" w="906">
                  <a:moveTo>
                    <a:pt x="279" y="0"/>
                  </a:moveTo>
                  <a:cubicBezTo>
                    <a:pt x="125" y="0"/>
                    <a:pt x="0" y="126"/>
                    <a:pt x="0" y="279"/>
                  </a:cubicBezTo>
                  <a:cubicBezTo>
                    <a:pt x="0" y="418"/>
                    <a:pt x="125" y="544"/>
                    <a:pt x="279" y="544"/>
                  </a:cubicBezTo>
                  <a:lnTo>
                    <a:pt x="627" y="544"/>
                  </a:lnTo>
                  <a:cubicBezTo>
                    <a:pt x="781" y="544"/>
                    <a:pt x="905" y="418"/>
                    <a:pt x="905" y="279"/>
                  </a:cubicBezTo>
                  <a:cubicBezTo>
                    <a:pt x="905" y="126"/>
                    <a:pt x="781" y="0"/>
                    <a:pt x="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2"/>
            <p:cNvSpPr/>
            <p:nvPr/>
          </p:nvSpPr>
          <p:spPr>
            <a:xfrm>
              <a:off x="2375347" y="1931083"/>
              <a:ext cx="31356" cy="19192"/>
            </a:xfrm>
            <a:custGeom>
              <a:rect b="b" l="l" r="r" t="t"/>
              <a:pathLst>
                <a:path extrusionOk="0" h="871" w="1423">
                  <a:moveTo>
                    <a:pt x="1117" y="1"/>
                  </a:moveTo>
                  <a:cubicBezTo>
                    <a:pt x="1085" y="1"/>
                    <a:pt x="1051" y="7"/>
                    <a:pt x="1019" y="20"/>
                  </a:cubicBezTo>
                  <a:lnTo>
                    <a:pt x="210" y="341"/>
                  </a:lnTo>
                  <a:cubicBezTo>
                    <a:pt x="71" y="397"/>
                    <a:pt x="1" y="564"/>
                    <a:pt x="56" y="703"/>
                  </a:cubicBezTo>
                  <a:cubicBezTo>
                    <a:pt x="99" y="801"/>
                    <a:pt x="210" y="871"/>
                    <a:pt x="307" y="871"/>
                  </a:cubicBezTo>
                  <a:cubicBezTo>
                    <a:pt x="350" y="871"/>
                    <a:pt x="378" y="871"/>
                    <a:pt x="419" y="856"/>
                  </a:cubicBezTo>
                  <a:lnTo>
                    <a:pt x="1214" y="536"/>
                  </a:lnTo>
                  <a:cubicBezTo>
                    <a:pt x="1367" y="480"/>
                    <a:pt x="1422" y="313"/>
                    <a:pt x="1367" y="174"/>
                  </a:cubicBezTo>
                  <a:cubicBezTo>
                    <a:pt x="1324" y="67"/>
                    <a:pt x="1224" y="1"/>
                    <a:pt x="11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2"/>
            <p:cNvSpPr/>
            <p:nvPr/>
          </p:nvSpPr>
          <p:spPr>
            <a:xfrm>
              <a:off x="2375347" y="2002035"/>
              <a:ext cx="31356" cy="19170"/>
            </a:xfrm>
            <a:custGeom>
              <a:rect b="b" l="l" r="r" t="t"/>
              <a:pathLst>
                <a:path extrusionOk="0" h="870" w="1423">
                  <a:moveTo>
                    <a:pt x="318" y="1"/>
                  </a:moveTo>
                  <a:cubicBezTo>
                    <a:pt x="207" y="1"/>
                    <a:pt x="99" y="66"/>
                    <a:pt x="56" y="173"/>
                  </a:cubicBezTo>
                  <a:cubicBezTo>
                    <a:pt x="1" y="312"/>
                    <a:pt x="71" y="480"/>
                    <a:pt x="210" y="535"/>
                  </a:cubicBezTo>
                  <a:lnTo>
                    <a:pt x="1019" y="857"/>
                  </a:lnTo>
                  <a:cubicBezTo>
                    <a:pt x="1047" y="870"/>
                    <a:pt x="1088" y="870"/>
                    <a:pt x="1116" y="870"/>
                  </a:cubicBezTo>
                  <a:cubicBezTo>
                    <a:pt x="1227" y="870"/>
                    <a:pt x="1325" y="814"/>
                    <a:pt x="1367" y="703"/>
                  </a:cubicBezTo>
                  <a:cubicBezTo>
                    <a:pt x="1422" y="563"/>
                    <a:pt x="1367" y="396"/>
                    <a:pt x="1214" y="340"/>
                  </a:cubicBezTo>
                  <a:lnTo>
                    <a:pt x="419" y="20"/>
                  </a:lnTo>
                  <a:cubicBezTo>
                    <a:pt x="386" y="7"/>
                    <a:pt x="352" y="1"/>
                    <a:pt x="3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2"/>
            <p:cNvSpPr/>
            <p:nvPr/>
          </p:nvSpPr>
          <p:spPr>
            <a:xfrm>
              <a:off x="2266317" y="1936746"/>
              <a:ext cx="22762" cy="62359"/>
            </a:xfrm>
            <a:custGeom>
              <a:rect b="b" l="l" r="r" t="t"/>
              <a:pathLst>
                <a:path extrusionOk="0" h="2830" w="1033">
                  <a:moveTo>
                    <a:pt x="265" y="0"/>
                  </a:moveTo>
                  <a:cubicBezTo>
                    <a:pt x="112" y="0"/>
                    <a:pt x="1" y="125"/>
                    <a:pt x="1" y="265"/>
                  </a:cubicBezTo>
                  <a:cubicBezTo>
                    <a:pt x="1" y="419"/>
                    <a:pt x="112" y="544"/>
                    <a:pt x="265" y="544"/>
                  </a:cubicBezTo>
                  <a:lnTo>
                    <a:pt x="488" y="544"/>
                  </a:lnTo>
                  <a:lnTo>
                    <a:pt x="488" y="2565"/>
                  </a:lnTo>
                  <a:cubicBezTo>
                    <a:pt x="488" y="2705"/>
                    <a:pt x="600" y="2829"/>
                    <a:pt x="754" y="2829"/>
                  </a:cubicBezTo>
                  <a:cubicBezTo>
                    <a:pt x="906" y="2829"/>
                    <a:pt x="1032" y="2705"/>
                    <a:pt x="1032" y="2565"/>
                  </a:cubicBezTo>
                  <a:lnTo>
                    <a:pt x="1032" y="265"/>
                  </a:lnTo>
                  <a:cubicBezTo>
                    <a:pt x="1032" y="125"/>
                    <a:pt x="906"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82"/>
          <p:cNvGrpSpPr/>
          <p:nvPr/>
        </p:nvGrpSpPr>
        <p:grpSpPr>
          <a:xfrm>
            <a:off x="2730105" y="2140160"/>
            <a:ext cx="412495" cy="412187"/>
            <a:chOff x="2730110" y="1911560"/>
            <a:chExt cx="412495" cy="412187"/>
          </a:xfrm>
        </p:grpSpPr>
        <p:sp>
          <p:nvSpPr>
            <p:cNvPr id="1885" name="Google Shape;1885;p82"/>
            <p:cNvSpPr/>
            <p:nvPr/>
          </p:nvSpPr>
          <p:spPr>
            <a:xfrm>
              <a:off x="2730110" y="1911560"/>
              <a:ext cx="353530" cy="353221"/>
            </a:xfrm>
            <a:custGeom>
              <a:rect b="b" l="l" r="r" t="t"/>
              <a:pathLst>
                <a:path extrusionOk="0" h="16030" w="16044">
                  <a:moveTo>
                    <a:pt x="14370" y="544"/>
                  </a:moveTo>
                  <a:cubicBezTo>
                    <a:pt x="14984" y="544"/>
                    <a:pt x="15485" y="1045"/>
                    <a:pt x="15485" y="1659"/>
                  </a:cubicBezTo>
                  <a:lnTo>
                    <a:pt x="15485" y="7736"/>
                  </a:lnTo>
                  <a:lnTo>
                    <a:pt x="12558" y="7736"/>
                  </a:lnTo>
                  <a:cubicBezTo>
                    <a:pt x="12307" y="7736"/>
                    <a:pt x="12112" y="7945"/>
                    <a:pt x="12112" y="8196"/>
                  </a:cubicBezTo>
                  <a:lnTo>
                    <a:pt x="12112" y="8600"/>
                  </a:lnTo>
                  <a:cubicBezTo>
                    <a:pt x="12112" y="8698"/>
                    <a:pt x="12155" y="8782"/>
                    <a:pt x="12238" y="8838"/>
                  </a:cubicBezTo>
                  <a:cubicBezTo>
                    <a:pt x="12307" y="8879"/>
                    <a:pt x="12363" y="8977"/>
                    <a:pt x="12378" y="9074"/>
                  </a:cubicBezTo>
                  <a:cubicBezTo>
                    <a:pt x="12391" y="9172"/>
                    <a:pt x="12350" y="9256"/>
                    <a:pt x="12280" y="9325"/>
                  </a:cubicBezTo>
                  <a:cubicBezTo>
                    <a:pt x="12161" y="9444"/>
                    <a:pt x="12005" y="9503"/>
                    <a:pt x="11848" y="9503"/>
                  </a:cubicBezTo>
                  <a:cubicBezTo>
                    <a:pt x="11691" y="9503"/>
                    <a:pt x="11534" y="9444"/>
                    <a:pt x="11415" y="9325"/>
                  </a:cubicBezTo>
                  <a:cubicBezTo>
                    <a:pt x="11346" y="9256"/>
                    <a:pt x="11318" y="9172"/>
                    <a:pt x="11318" y="9074"/>
                  </a:cubicBezTo>
                  <a:cubicBezTo>
                    <a:pt x="11332" y="8977"/>
                    <a:pt x="11388" y="8879"/>
                    <a:pt x="11471" y="8838"/>
                  </a:cubicBezTo>
                  <a:cubicBezTo>
                    <a:pt x="11541" y="8782"/>
                    <a:pt x="11597" y="8698"/>
                    <a:pt x="11597" y="8600"/>
                  </a:cubicBezTo>
                  <a:lnTo>
                    <a:pt x="11597" y="8196"/>
                  </a:lnTo>
                  <a:cubicBezTo>
                    <a:pt x="11597" y="7945"/>
                    <a:pt x="11388" y="7736"/>
                    <a:pt x="11137" y="7736"/>
                  </a:cubicBezTo>
                  <a:lnTo>
                    <a:pt x="8293" y="7736"/>
                  </a:lnTo>
                  <a:lnTo>
                    <a:pt x="8293" y="4990"/>
                  </a:lnTo>
                  <a:lnTo>
                    <a:pt x="8475" y="4990"/>
                  </a:lnTo>
                  <a:cubicBezTo>
                    <a:pt x="8614" y="5143"/>
                    <a:pt x="8809" y="5241"/>
                    <a:pt x="9018" y="5255"/>
                  </a:cubicBezTo>
                  <a:cubicBezTo>
                    <a:pt x="9048" y="5258"/>
                    <a:pt x="9078" y="5259"/>
                    <a:pt x="9108" y="5259"/>
                  </a:cubicBezTo>
                  <a:cubicBezTo>
                    <a:pt x="9342" y="5259"/>
                    <a:pt x="9568" y="5165"/>
                    <a:pt x="9729" y="5004"/>
                  </a:cubicBezTo>
                  <a:cubicBezTo>
                    <a:pt x="10175" y="4544"/>
                    <a:pt x="10175" y="3820"/>
                    <a:pt x="9729" y="3374"/>
                  </a:cubicBezTo>
                  <a:cubicBezTo>
                    <a:pt x="9568" y="3200"/>
                    <a:pt x="9342" y="3104"/>
                    <a:pt x="9107" y="3104"/>
                  </a:cubicBezTo>
                  <a:cubicBezTo>
                    <a:pt x="9077" y="3104"/>
                    <a:pt x="9048" y="3105"/>
                    <a:pt x="9018" y="3108"/>
                  </a:cubicBezTo>
                  <a:cubicBezTo>
                    <a:pt x="8809" y="3136"/>
                    <a:pt x="8614" y="3220"/>
                    <a:pt x="8475" y="3374"/>
                  </a:cubicBezTo>
                  <a:lnTo>
                    <a:pt x="8293" y="3374"/>
                  </a:lnTo>
                  <a:lnTo>
                    <a:pt x="8293" y="544"/>
                  </a:lnTo>
                  <a:close/>
                  <a:moveTo>
                    <a:pt x="7750" y="544"/>
                  </a:moveTo>
                  <a:lnTo>
                    <a:pt x="7750" y="3471"/>
                  </a:lnTo>
                  <a:cubicBezTo>
                    <a:pt x="7750" y="3722"/>
                    <a:pt x="7945" y="3931"/>
                    <a:pt x="8196" y="3931"/>
                  </a:cubicBezTo>
                  <a:lnTo>
                    <a:pt x="8614" y="3931"/>
                  </a:lnTo>
                  <a:cubicBezTo>
                    <a:pt x="8698" y="3931"/>
                    <a:pt x="8795" y="3875"/>
                    <a:pt x="8837" y="3805"/>
                  </a:cubicBezTo>
                  <a:cubicBezTo>
                    <a:pt x="8893" y="3722"/>
                    <a:pt x="8977" y="3666"/>
                    <a:pt x="9074" y="3652"/>
                  </a:cubicBezTo>
                  <a:cubicBezTo>
                    <a:pt x="9172" y="3652"/>
                    <a:pt x="9269" y="3680"/>
                    <a:pt x="9339" y="3749"/>
                  </a:cubicBezTo>
                  <a:cubicBezTo>
                    <a:pt x="9576" y="3987"/>
                    <a:pt x="9576" y="4377"/>
                    <a:pt x="9339" y="4614"/>
                  </a:cubicBezTo>
                  <a:cubicBezTo>
                    <a:pt x="9278" y="4675"/>
                    <a:pt x="9196" y="4714"/>
                    <a:pt x="9111" y="4714"/>
                  </a:cubicBezTo>
                  <a:cubicBezTo>
                    <a:pt x="9098" y="4714"/>
                    <a:pt x="9086" y="4713"/>
                    <a:pt x="9074" y="4712"/>
                  </a:cubicBezTo>
                  <a:cubicBezTo>
                    <a:pt x="8977" y="4697"/>
                    <a:pt x="8893" y="4641"/>
                    <a:pt x="8837" y="4572"/>
                  </a:cubicBezTo>
                  <a:cubicBezTo>
                    <a:pt x="8795" y="4489"/>
                    <a:pt x="8698" y="4446"/>
                    <a:pt x="8614" y="4446"/>
                  </a:cubicBezTo>
                  <a:lnTo>
                    <a:pt x="8196" y="4446"/>
                  </a:lnTo>
                  <a:cubicBezTo>
                    <a:pt x="7945" y="4446"/>
                    <a:pt x="7750" y="4641"/>
                    <a:pt x="7750" y="4892"/>
                  </a:cubicBezTo>
                  <a:lnTo>
                    <a:pt x="7750" y="7736"/>
                  </a:lnTo>
                  <a:lnTo>
                    <a:pt x="7178" y="7736"/>
                  </a:lnTo>
                  <a:cubicBezTo>
                    <a:pt x="7025" y="7736"/>
                    <a:pt x="6914" y="7862"/>
                    <a:pt x="6914" y="8015"/>
                  </a:cubicBezTo>
                  <a:cubicBezTo>
                    <a:pt x="6914" y="8168"/>
                    <a:pt x="7025" y="8280"/>
                    <a:pt x="7178" y="8280"/>
                  </a:cubicBezTo>
                  <a:lnTo>
                    <a:pt x="7750" y="8280"/>
                  </a:lnTo>
                  <a:lnTo>
                    <a:pt x="7750" y="11068"/>
                  </a:lnTo>
                  <a:cubicBezTo>
                    <a:pt x="7750" y="11081"/>
                    <a:pt x="7736" y="11096"/>
                    <a:pt x="7722" y="11096"/>
                  </a:cubicBezTo>
                  <a:lnTo>
                    <a:pt x="7568" y="11096"/>
                  </a:lnTo>
                  <a:cubicBezTo>
                    <a:pt x="7416" y="10942"/>
                    <a:pt x="7234" y="10845"/>
                    <a:pt x="7025" y="10817"/>
                  </a:cubicBezTo>
                  <a:cubicBezTo>
                    <a:pt x="6995" y="10814"/>
                    <a:pt x="6965" y="10812"/>
                    <a:pt x="6936" y="10812"/>
                  </a:cubicBezTo>
                  <a:cubicBezTo>
                    <a:pt x="6701" y="10812"/>
                    <a:pt x="6475" y="10908"/>
                    <a:pt x="6314" y="11081"/>
                  </a:cubicBezTo>
                  <a:cubicBezTo>
                    <a:pt x="5868" y="11527"/>
                    <a:pt x="5868" y="12266"/>
                    <a:pt x="6314" y="12712"/>
                  </a:cubicBezTo>
                  <a:cubicBezTo>
                    <a:pt x="6475" y="12873"/>
                    <a:pt x="6701" y="12968"/>
                    <a:pt x="6936" y="12968"/>
                  </a:cubicBezTo>
                  <a:cubicBezTo>
                    <a:pt x="6965" y="12968"/>
                    <a:pt x="6995" y="12966"/>
                    <a:pt x="7025" y="12963"/>
                  </a:cubicBezTo>
                  <a:cubicBezTo>
                    <a:pt x="7234" y="12949"/>
                    <a:pt x="7416" y="12852"/>
                    <a:pt x="7568" y="12698"/>
                  </a:cubicBezTo>
                  <a:lnTo>
                    <a:pt x="7722" y="12698"/>
                  </a:lnTo>
                  <a:cubicBezTo>
                    <a:pt x="7736" y="12698"/>
                    <a:pt x="7750" y="12712"/>
                    <a:pt x="7750" y="12726"/>
                  </a:cubicBezTo>
                  <a:lnTo>
                    <a:pt x="7750" y="15486"/>
                  </a:lnTo>
                  <a:lnTo>
                    <a:pt x="1673" y="15486"/>
                  </a:lnTo>
                  <a:cubicBezTo>
                    <a:pt x="1045" y="15486"/>
                    <a:pt x="558" y="14984"/>
                    <a:pt x="558" y="14371"/>
                  </a:cubicBezTo>
                  <a:lnTo>
                    <a:pt x="558" y="8280"/>
                  </a:lnTo>
                  <a:lnTo>
                    <a:pt x="3303" y="8280"/>
                  </a:lnTo>
                  <a:cubicBezTo>
                    <a:pt x="3624" y="8280"/>
                    <a:pt x="3875" y="8029"/>
                    <a:pt x="3875" y="7708"/>
                  </a:cubicBezTo>
                  <a:lnTo>
                    <a:pt x="3875" y="7416"/>
                  </a:lnTo>
                  <a:cubicBezTo>
                    <a:pt x="3875" y="7332"/>
                    <a:pt x="3833" y="7249"/>
                    <a:pt x="3749" y="7193"/>
                  </a:cubicBezTo>
                  <a:cubicBezTo>
                    <a:pt x="3666" y="7137"/>
                    <a:pt x="3624" y="7053"/>
                    <a:pt x="3610" y="6955"/>
                  </a:cubicBezTo>
                  <a:cubicBezTo>
                    <a:pt x="3596" y="6858"/>
                    <a:pt x="3638" y="6760"/>
                    <a:pt x="3708" y="6691"/>
                  </a:cubicBezTo>
                  <a:cubicBezTo>
                    <a:pt x="3826" y="6572"/>
                    <a:pt x="3983" y="6513"/>
                    <a:pt x="4140" y="6513"/>
                  </a:cubicBezTo>
                  <a:cubicBezTo>
                    <a:pt x="4296" y="6513"/>
                    <a:pt x="4453" y="6572"/>
                    <a:pt x="4572" y="6691"/>
                  </a:cubicBezTo>
                  <a:cubicBezTo>
                    <a:pt x="4641" y="6760"/>
                    <a:pt x="4669" y="6858"/>
                    <a:pt x="4669" y="6955"/>
                  </a:cubicBezTo>
                  <a:cubicBezTo>
                    <a:pt x="4656" y="7053"/>
                    <a:pt x="4600" y="7137"/>
                    <a:pt x="4516" y="7193"/>
                  </a:cubicBezTo>
                  <a:cubicBezTo>
                    <a:pt x="4446" y="7249"/>
                    <a:pt x="4390" y="7332"/>
                    <a:pt x="4390" y="7416"/>
                  </a:cubicBezTo>
                  <a:lnTo>
                    <a:pt x="4390" y="7708"/>
                  </a:lnTo>
                  <a:cubicBezTo>
                    <a:pt x="4390" y="8029"/>
                    <a:pt x="4656" y="8280"/>
                    <a:pt x="4962" y="8280"/>
                  </a:cubicBezTo>
                  <a:lnTo>
                    <a:pt x="6022" y="8280"/>
                  </a:lnTo>
                  <a:cubicBezTo>
                    <a:pt x="6161" y="8280"/>
                    <a:pt x="6286" y="8168"/>
                    <a:pt x="6286" y="8015"/>
                  </a:cubicBezTo>
                  <a:cubicBezTo>
                    <a:pt x="6286" y="7862"/>
                    <a:pt x="6161" y="7736"/>
                    <a:pt x="6022" y="7736"/>
                  </a:cubicBezTo>
                  <a:lnTo>
                    <a:pt x="4962" y="7736"/>
                  </a:lnTo>
                  <a:cubicBezTo>
                    <a:pt x="4948" y="7736"/>
                    <a:pt x="4948" y="7722"/>
                    <a:pt x="4948" y="7708"/>
                  </a:cubicBezTo>
                  <a:lnTo>
                    <a:pt x="4948" y="7555"/>
                  </a:lnTo>
                  <a:cubicBezTo>
                    <a:pt x="5087" y="7416"/>
                    <a:pt x="5185" y="7221"/>
                    <a:pt x="5213" y="7011"/>
                  </a:cubicBezTo>
                  <a:cubicBezTo>
                    <a:pt x="5241" y="6747"/>
                    <a:pt x="5143" y="6481"/>
                    <a:pt x="4948" y="6301"/>
                  </a:cubicBezTo>
                  <a:cubicBezTo>
                    <a:pt x="4725" y="6078"/>
                    <a:pt x="4432" y="5966"/>
                    <a:pt x="4138" y="5966"/>
                  </a:cubicBezTo>
                  <a:cubicBezTo>
                    <a:pt x="3843" y="5966"/>
                    <a:pt x="3547" y="6078"/>
                    <a:pt x="3318" y="6301"/>
                  </a:cubicBezTo>
                  <a:cubicBezTo>
                    <a:pt x="3136" y="6481"/>
                    <a:pt x="3039" y="6747"/>
                    <a:pt x="3067" y="7011"/>
                  </a:cubicBezTo>
                  <a:cubicBezTo>
                    <a:pt x="3080" y="7221"/>
                    <a:pt x="3178" y="7416"/>
                    <a:pt x="3331" y="7555"/>
                  </a:cubicBezTo>
                  <a:lnTo>
                    <a:pt x="3331" y="7708"/>
                  </a:lnTo>
                  <a:cubicBezTo>
                    <a:pt x="3331" y="7722"/>
                    <a:pt x="3318" y="7736"/>
                    <a:pt x="3303" y="7736"/>
                  </a:cubicBezTo>
                  <a:lnTo>
                    <a:pt x="558" y="7736"/>
                  </a:lnTo>
                  <a:lnTo>
                    <a:pt x="558" y="1659"/>
                  </a:lnTo>
                  <a:cubicBezTo>
                    <a:pt x="558" y="1045"/>
                    <a:pt x="1045" y="544"/>
                    <a:pt x="1673" y="544"/>
                  </a:cubicBezTo>
                  <a:close/>
                  <a:moveTo>
                    <a:pt x="1673" y="1"/>
                  </a:moveTo>
                  <a:cubicBezTo>
                    <a:pt x="753" y="1"/>
                    <a:pt x="0" y="739"/>
                    <a:pt x="0" y="1659"/>
                  </a:cubicBezTo>
                  <a:lnTo>
                    <a:pt x="0" y="14371"/>
                  </a:lnTo>
                  <a:cubicBezTo>
                    <a:pt x="0" y="15277"/>
                    <a:pt x="753" y="16030"/>
                    <a:pt x="1673" y="16030"/>
                  </a:cubicBezTo>
                  <a:lnTo>
                    <a:pt x="7847" y="16030"/>
                  </a:lnTo>
                  <a:cubicBezTo>
                    <a:pt x="8098" y="16030"/>
                    <a:pt x="8293" y="15835"/>
                    <a:pt x="8293" y="15584"/>
                  </a:cubicBezTo>
                  <a:lnTo>
                    <a:pt x="8293" y="12726"/>
                  </a:lnTo>
                  <a:cubicBezTo>
                    <a:pt x="8293" y="12406"/>
                    <a:pt x="8042" y="12155"/>
                    <a:pt x="7722" y="12155"/>
                  </a:cubicBezTo>
                  <a:lnTo>
                    <a:pt x="7429" y="12155"/>
                  </a:lnTo>
                  <a:cubicBezTo>
                    <a:pt x="7332" y="12155"/>
                    <a:pt x="7248" y="12196"/>
                    <a:pt x="7206" y="12280"/>
                  </a:cubicBezTo>
                  <a:cubicBezTo>
                    <a:pt x="7150" y="12363"/>
                    <a:pt x="7067" y="12406"/>
                    <a:pt x="6970" y="12419"/>
                  </a:cubicBezTo>
                  <a:cubicBezTo>
                    <a:pt x="6957" y="12421"/>
                    <a:pt x="6944" y="12422"/>
                    <a:pt x="6931" y="12422"/>
                  </a:cubicBezTo>
                  <a:cubicBezTo>
                    <a:pt x="6846" y="12422"/>
                    <a:pt x="6765" y="12382"/>
                    <a:pt x="6704" y="12322"/>
                  </a:cubicBezTo>
                  <a:cubicBezTo>
                    <a:pt x="6468" y="12085"/>
                    <a:pt x="6468" y="11694"/>
                    <a:pt x="6704" y="11458"/>
                  </a:cubicBezTo>
                  <a:cubicBezTo>
                    <a:pt x="6774" y="11388"/>
                    <a:pt x="6871" y="11360"/>
                    <a:pt x="6970" y="11360"/>
                  </a:cubicBezTo>
                  <a:cubicBezTo>
                    <a:pt x="7067" y="11374"/>
                    <a:pt x="7150" y="11430"/>
                    <a:pt x="7206" y="11514"/>
                  </a:cubicBezTo>
                  <a:cubicBezTo>
                    <a:pt x="7248" y="11583"/>
                    <a:pt x="7332" y="11639"/>
                    <a:pt x="7429" y="11639"/>
                  </a:cubicBezTo>
                  <a:lnTo>
                    <a:pt x="7722" y="11639"/>
                  </a:lnTo>
                  <a:cubicBezTo>
                    <a:pt x="8042" y="11639"/>
                    <a:pt x="8293" y="11374"/>
                    <a:pt x="8293" y="11068"/>
                  </a:cubicBezTo>
                  <a:lnTo>
                    <a:pt x="8293" y="8280"/>
                  </a:lnTo>
                  <a:lnTo>
                    <a:pt x="11040" y="8280"/>
                  </a:lnTo>
                  <a:lnTo>
                    <a:pt x="11040" y="8475"/>
                  </a:lnTo>
                  <a:cubicBezTo>
                    <a:pt x="10886" y="8614"/>
                    <a:pt x="10802" y="8810"/>
                    <a:pt x="10774" y="9018"/>
                  </a:cubicBezTo>
                  <a:cubicBezTo>
                    <a:pt x="10746" y="9284"/>
                    <a:pt x="10844" y="9534"/>
                    <a:pt x="11040" y="9715"/>
                  </a:cubicBezTo>
                  <a:cubicBezTo>
                    <a:pt x="11263" y="9938"/>
                    <a:pt x="11555" y="10050"/>
                    <a:pt x="11850" y="10050"/>
                  </a:cubicBezTo>
                  <a:cubicBezTo>
                    <a:pt x="12144" y="10050"/>
                    <a:pt x="12440" y="9938"/>
                    <a:pt x="12670" y="9715"/>
                  </a:cubicBezTo>
                  <a:cubicBezTo>
                    <a:pt x="12852" y="9534"/>
                    <a:pt x="12949" y="9284"/>
                    <a:pt x="12921" y="9018"/>
                  </a:cubicBezTo>
                  <a:cubicBezTo>
                    <a:pt x="12907" y="8810"/>
                    <a:pt x="12809" y="8614"/>
                    <a:pt x="12656" y="8475"/>
                  </a:cubicBezTo>
                  <a:lnTo>
                    <a:pt x="12656" y="8280"/>
                  </a:lnTo>
                  <a:lnTo>
                    <a:pt x="15639" y="8280"/>
                  </a:lnTo>
                  <a:cubicBezTo>
                    <a:pt x="15862" y="8280"/>
                    <a:pt x="16043" y="8098"/>
                    <a:pt x="16043" y="7890"/>
                  </a:cubicBezTo>
                  <a:lnTo>
                    <a:pt x="16043" y="1659"/>
                  </a:lnTo>
                  <a:cubicBezTo>
                    <a:pt x="16043" y="739"/>
                    <a:pt x="15290" y="1"/>
                    <a:pt x="14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2"/>
            <p:cNvSpPr/>
            <p:nvPr/>
          </p:nvSpPr>
          <p:spPr>
            <a:xfrm>
              <a:off x="2918377" y="2140988"/>
              <a:ext cx="224228" cy="182758"/>
            </a:xfrm>
            <a:custGeom>
              <a:rect b="b" l="l" r="r" t="t"/>
              <a:pathLst>
                <a:path extrusionOk="0" h="8294" w="10176">
                  <a:moveTo>
                    <a:pt x="2174" y="0"/>
                  </a:moveTo>
                  <a:cubicBezTo>
                    <a:pt x="2007" y="0"/>
                    <a:pt x="1882" y="126"/>
                    <a:pt x="1882" y="293"/>
                  </a:cubicBezTo>
                  <a:lnTo>
                    <a:pt x="1882" y="1199"/>
                  </a:lnTo>
                  <a:cubicBezTo>
                    <a:pt x="1882" y="1353"/>
                    <a:pt x="2007" y="1477"/>
                    <a:pt x="2161" y="1477"/>
                  </a:cubicBezTo>
                  <a:cubicBezTo>
                    <a:pt x="2314" y="1477"/>
                    <a:pt x="2425" y="1353"/>
                    <a:pt x="2425" y="1199"/>
                  </a:cubicBezTo>
                  <a:lnTo>
                    <a:pt x="2425" y="544"/>
                  </a:lnTo>
                  <a:lnTo>
                    <a:pt x="5185" y="544"/>
                  </a:lnTo>
                  <a:lnTo>
                    <a:pt x="5185" y="725"/>
                  </a:lnTo>
                  <a:cubicBezTo>
                    <a:pt x="5032" y="879"/>
                    <a:pt x="4934" y="1059"/>
                    <a:pt x="4906" y="1269"/>
                  </a:cubicBezTo>
                  <a:cubicBezTo>
                    <a:pt x="4879" y="1533"/>
                    <a:pt x="4977" y="1799"/>
                    <a:pt x="5172" y="1979"/>
                  </a:cubicBezTo>
                  <a:cubicBezTo>
                    <a:pt x="5395" y="2202"/>
                    <a:pt x="5691" y="2314"/>
                    <a:pt x="5987" y="2314"/>
                  </a:cubicBezTo>
                  <a:cubicBezTo>
                    <a:pt x="6283" y="2314"/>
                    <a:pt x="6579" y="2202"/>
                    <a:pt x="6802" y="1979"/>
                  </a:cubicBezTo>
                  <a:cubicBezTo>
                    <a:pt x="6997" y="1799"/>
                    <a:pt x="7081" y="1533"/>
                    <a:pt x="7053" y="1269"/>
                  </a:cubicBezTo>
                  <a:cubicBezTo>
                    <a:pt x="7040" y="1059"/>
                    <a:pt x="6941" y="879"/>
                    <a:pt x="6789" y="725"/>
                  </a:cubicBezTo>
                  <a:lnTo>
                    <a:pt x="6789" y="544"/>
                  </a:lnTo>
                  <a:lnTo>
                    <a:pt x="9632" y="544"/>
                  </a:lnTo>
                  <a:lnTo>
                    <a:pt x="9632" y="6621"/>
                  </a:lnTo>
                  <a:cubicBezTo>
                    <a:pt x="9632" y="7235"/>
                    <a:pt x="9130" y="7736"/>
                    <a:pt x="8517" y="7736"/>
                  </a:cubicBezTo>
                  <a:lnTo>
                    <a:pt x="2425" y="7736"/>
                  </a:lnTo>
                  <a:lnTo>
                    <a:pt x="2425" y="4990"/>
                  </a:lnTo>
                  <a:cubicBezTo>
                    <a:pt x="2425" y="4670"/>
                    <a:pt x="2174" y="4419"/>
                    <a:pt x="1854" y="4419"/>
                  </a:cubicBezTo>
                  <a:lnTo>
                    <a:pt x="1561" y="4419"/>
                  </a:lnTo>
                  <a:cubicBezTo>
                    <a:pt x="1478" y="4419"/>
                    <a:pt x="1394" y="4460"/>
                    <a:pt x="1338" y="4544"/>
                  </a:cubicBezTo>
                  <a:cubicBezTo>
                    <a:pt x="1282" y="4614"/>
                    <a:pt x="1199" y="4670"/>
                    <a:pt x="1102" y="4683"/>
                  </a:cubicBezTo>
                  <a:cubicBezTo>
                    <a:pt x="1089" y="4685"/>
                    <a:pt x="1076" y="4686"/>
                    <a:pt x="1063" y="4686"/>
                  </a:cubicBezTo>
                  <a:cubicBezTo>
                    <a:pt x="978" y="4686"/>
                    <a:pt x="897" y="4646"/>
                    <a:pt x="836" y="4586"/>
                  </a:cubicBezTo>
                  <a:cubicBezTo>
                    <a:pt x="600" y="4349"/>
                    <a:pt x="600" y="3959"/>
                    <a:pt x="836" y="3722"/>
                  </a:cubicBezTo>
                  <a:cubicBezTo>
                    <a:pt x="907" y="3652"/>
                    <a:pt x="1004" y="3624"/>
                    <a:pt x="1102" y="3624"/>
                  </a:cubicBezTo>
                  <a:cubicBezTo>
                    <a:pt x="1199" y="3639"/>
                    <a:pt x="1282" y="3694"/>
                    <a:pt x="1338" y="3778"/>
                  </a:cubicBezTo>
                  <a:cubicBezTo>
                    <a:pt x="1394" y="3847"/>
                    <a:pt x="1478" y="3903"/>
                    <a:pt x="1561" y="3903"/>
                  </a:cubicBezTo>
                  <a:lnTo>
                    <a:pt x="1854" y="3903"/>
                  </a:lnTo>
                  <a:cubicBezTo>
                    <a:pt x="2174" y="3903"/>
                    <a:pt x="2425" y="3639"/>
                    <a:pt x="2425" y="3332"/>
                  </a:cubicBezTo>
                  <a:lnTo>
                    <a:pt x="2425" y="2370"/>
                  </a:lnTo>
                  <a:cubicBezTo>
                    <a:pt x="2425" y="2217"/>
                    <a:pt x="2314" y="2091"/>
                    <a:pt x="2161" y="2091"/>
                  </a:cubicBezTo>
                  <a:cubicBezTo>
                    <a:pt x="2007" y="2091"/>
                    <a:pt x="1882" y="2217"/>
                    <a:pt x="1882" y="2370"/>
                  </a:cubicBezTo>
                  <a:lnTo>
                    <a:pt x="1882" y="3332"/>
                  </a:lnTo>
                  <a:cubicBezTo>
                    <a:pt x="1882" y="3345"/>
                    <a:pt x="1868" y="3345"/>
                    <a:pt x="1854" y="3345"/>
                  </a:cubicBezTo>
                  <a:lnTo>
                    <a:pt x="1701" y="3345"/>
                  </a:lnTo>
                  <a:cubicBezTo>
                    <a:pt x="1561" y="3192"/>
                    <a:pt x="1366" y="3109"/>
                    <a:pt x="1158" y="3081"/>
                  </a:cubicBezTo>
                  <a:cubicBezTo>
                    <a:pt x="1128" y="3078"/>
                    <a:pt x="1098" y="3076"/>
                    <a:pt x="1068" y="3076"/>
                  </a:cubicBezTo>
                  <a:cubicBezTo>
                    <a:pt x="833" y="3076"/>
                    <a:pt x="607" y="3172"/>
                    <a:pt x="446" y="3345"/>
                  </a:cubicBezTo>
                  <a:cubicBezTo>
                    <a:pt x="0" y="3791"/>
                    <a:pt x="0" y="4516"/>
                    <a:pt x="446" y="4977"/>
                  </a:cubicBezTo>
                  <a:cubicBezTo>
                    <a:pt x="607" y="5137"/>
                    <a:pt x="834" y="5232"/>
                    <a:pt x="1068" y="5232"/>
                  </a:cubicBezTo>
                  <a:cubicBezTo>
                    <a:pt x="1098" y="5232"/>
                    <a:pt x="1128" y="5231"/>
                    <a:pt x="1158" y="5228"/>
                  </a:cubicBezTo>
                  <a:cubicBezTo>
                    <a:pt x="1366" y="5213"/>
                    <a:pt x="1561" y="5116"/>
                    <a:pt x="1701" y="4962"/>
                  </a:cubicBezTo>
                  <a:lnTo>
                    <a:pt x="1854" y="4962"/>
                  </a:lnTo>
                  <a:cubicBezTo>
                    <a:pt x="1868" y="4962"/>
                    <a:pt x="1882" y="4977"/>
                    <a:pt x="1882" y="4990"/>
                  </a:cubicBezTo>
                  <a:lnTo>
                    <a:pt x="1882" y="7820"/>
                  </a:lnTo>
                  <a:cubicBezTo>
                    <a:pt x="1882" y="8071"/>
                    <a:pt x="2091" y="8294"/>
                    <a:pt x="2356" y="8294"/>
                  </a:cubicBezTo>
                  <a:lnTo>
                    <a:pt x="8517" y="8294"/>
                  </a:lnTo>
                  <a:cubicBezTo>
                    <a:pt x="9423" y="8294"/>
                    <a:pt x="10175" y="7541"/>
                    <a:pt x="10175" y="6621"/>
                  </a:cubicBezTo>
                  <a:lnTo>
                    <a:pt x="10175" y="293"/>
                  </a:lnTo>
                  <a:cubicBezTo>
                    <a:pt x="10175" y="126"/>
                    <a:pt x="10036" y="0"/>
                    <a:pt x="9883" y="0"/>
                  </a:cubicBezTo>
                  <a:lnTo>
                    <a:pt x="6691" y="0"/>
                  </a:lnTo>
                  <a:cubicBezTo>
                    <a:pt x="6440" y="0"/>
                    <a:pt x="6245" y="195"/>
                    <a:pt x="6245" y="446"/>
                  </a:cubicBezTo>
                  <a:lnTo>
                    <a:pt x="6245" y="864"/>
                  </a:lnTo>
                  <a:cubicBezTo>
                    <a:pt x="6245" y="948"/>
                    <a:pt x="6287" y="1046"/>
                    <a:pt x="6371" y="1087"/>
                  </a:cubicBezTo>
                  <a:cubicBezTo>
                    <a:pt x="6454" y="1143"/>
                    <a:pt x="6510" y="1227"/>
                    <a:pt x="6510" y="1325"/>
                  </a:cubicBezTo>
                  <a:cubicBezTo>
                    <a:pt x="6523" y="1422"/>
                    <a:pt x="6482" y="1520"/>
                    <a:pt x="6412" y="1589"/>
                  </a:cubicBezTo>
                  <a:cubicBezTo>
                    <a:pt x="6294" y="1708"/>
                    <a:pt x="6137" y="1767"/>
                    <a:pt x="5980" y="1767"/>
                  </a:cubicBezTo>
                  <a:cubicBezTo>
                    <a:pt x="5823" y="1767"/>
                    <a:pt x="5666" y="1708"/>
                    <a:pt x="5548" y="1589"/>
                  </a:cubicBezTo>
                  <a:cubicBezTo>
                    <a:pt x="5478" y="1520"/>
                    <a:pt x="5451" y="1422"/>
                    <a:pt x="5464" y="1325"/>
                  </a:cubicBezTo>
                  <a:cubicBezTo>
                    <a:pt x="5464" y="1227"/>
                    <a:pt x="5520" y="1143"/>
                    <a:pt x="5603" y="1087"/>
                  </a:cubicBezTo>
                  <a:cubicBezTo>
                    <a:pt x="5687" y="1046"/>
                    <a:pt x="5729" y="948"/>
                    <a:pt x="5729" y="864"/>
                  </a:cubicBezTo>
                  <a:lnTo>
                    <a:pt x="5729" y="446"/>
                  </a:lnTo>
                  <a:cubicBezTo>
                    <a:pt x="5729" y="195"/>
                    <a:pt x="5520" y="0"/>
                    <a:pt x="5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82"/>
          <p:cNvGrpSpPr/>
          <p:nvPr/>
        </p:nvGrpSpPr>
        <p:grpSpPr>
          <a:xfrm>
            <a:off x="3411934" y="2139851"/>
            <a:ext cx="362123" cy="412495"/>
            <a:chOff x="3411939" y="1911251"/>
            <a:chExt cx="362123" cy="412495"/>
          </a:xfrm>
        </p:grpSpPr>
        <p:sp>
          <p:nvSpPr>
            <p:cNvPr id="1888" name="Google Shape;1888;p82"/>
            <p:cNvSpPr/>
            <p:nvPr/>
          </p:nvSpPr>
          <p:spPr>
            <a:xfrm>
              <a:off x="3635220" y="2156302"/>
              <a:ext cx="43034" cy="167444"/>
            </a:xfrm>
            <a:custGeom>
              <a:rect b="b" l="l" r="r" t="t"/>
              <a:pathLst>
                <a:path extrusionOk="0" h="7599" w="1953">
                  <a:moveTo>
                    <a:pt x="1631" y="0"/>
                  </a:moveTo>
                  <a:cubicBezTo>
                    <a:pt x="1529" y="0"/>
                    <a:pt x="1430" y="57"/>
                    <a:pt x="1381" y="156"/>
                  </a:cubicBezTo>
                  <a:cubicBezTo>
                    <a:pt x="1242" y="448"/>
                    <a:pt x="1060" y="713"/>
                    <a:pt x="865" y="964"/>
                  </a:cubicBezTo>
                  <a:lnTo>
                    <a:pt x="56" y="1981"/>
                  </a:lnTo>
                  <a:cubicBezTo>
                    <a:pt x="29" y="2024"/>
                    <a:pt x="1" y="2079"/>
                    <a:pt x="1" y="2148"/>
                  </a:cubicBezTo>
                  <a:lnTo>
                    <a:pt x="1" y="7320"/>
                  </a:lnTo>
                  <a:cubicBezTo>
                    <a:pt x="1" y="7473"/>
                    <a:pt x="127" y="7599"/>
                    <a:pt x="279" y="7599"/>
                  </a:cubicBezTo>
                  <a:cubicBezTo>
                    <a:pt x="433" y="7599"/>
                    <a:pt x="558" y="7473"/>
                    <a:pt x="558" y="7320"/>
                  </a:cubicBezTo>
                  <a:lnTo>
                    <a:pt x="558" y="2247"/>
                  </a:lnTo>
                  <a:lnTo>
                    <a:pt x="1298" y="1312"/>
                  </a:lnTo>
                  <a:cubicBezTo>
                    <a:pt x="1521" y="1033"/>
                    <a:pt x="1716" y="727"/>
                    <a:pt x="1883" y="407"/>
                  </a:cubicBezTo>
                  <a:cubicBezTo>
                    <a:pt x="1952" y="267"/>
                    <a:pt x="1896" y="100"/>
                    <a:pt x="1757" y="30"/>
                  </a:cubicBezTo>
                  <a:cubicBezTo>
                    <a:pt x="1716" y="10"/>
                    <a:pt x="1674" y="0"/>
                    <a:pt x="16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2"/>
            <p:cNvSpPr/>
            <p:nvPr/>
          </p:nvSpPr>
          <p:spPr>
            <a:xfrm>
              <a:off x="3513917" y="2023365"/>
              <a:ext cx="173856" cy="147436"/>
            </a:xfrm>
            <a:custGeom>
              <a:rect b="b" l="l" r="r" t="t"/>
              <a:pathLst>
                <a:path extrusionOk="0" h="6691" w="7890">
                  <a:moveTo>
                    <a:pt x="5980" y="781"/>
                  </a:moveTo>
                  <a:cubicBezTo>
                    <a:pt x="6273" y="781"/>
                    <a:pt x="6509" y="1032"/>
                    <a:pt x="6509" y="1324"/>
                  </a:cubicBezTo>
                  <a:lnTo>
                    <a:pt x="6509" y="2132"/>
                  </a:lnTo>
                  <a:lnTo>
                    <a:pt x="5437" y="2132"/>
                  </a:lnTo>
                  <a:lnTo>
                    <a:pt x="5437" y="1324"/>
                  </a:lnTo>
                  <a:cubicBezTo>
                    <a:pt x="5437" y="1032"/>
                    <a:pt x="5673" y="781"/>
                    <a:pt x="5980" y="781"/>
                  </a:cubicBezTo>
                  <a:close/>
                  <a:moveTo>
                    <a:pt x="4349" y="558"/>
                  </a:moveTo>
                  <a:cubicBezTo>
                    <a:pt x="4642" y="558"/>
                    <a:pt x="4879" y="809"/>
                    <a:pt x="4879" y="1101"/>
                  </a:cubicBezTo>
                  <a:lnTo>
                    <a:pt x="4879" y="2132"/>
                  </a:lnTo>
                  <a:lnTo>
                    <a:pt x="4669" y="2132"/>
                  </a:lnTo>
                  <a:cubicBezTo>
                    <a:pt x="4335" y="2132"/>
                    <a:pt x="4028" y="2272"/>
                    <a:pt x="3820" y="2495"/>
                  </a:cubicBezTo>
                  <a:lnTo>
                    <a:pt x="3820" y="1101"/>
                  </a:lnTo>
                  <a:cubicBezTo>
                    <a:pt x="3820" y="809"/>
                    <a:pt x="4056" y="558"/>
                    <a:pt x="4349" y="558"/>
                  </a:cubicBezTo>
                  <a:close/>
                  <a:moveTo>
                    <a:pt x="1101" y="948"/>
                  </a:moveTo>
                  <a:cubicBezTo>
                    <a:pt x="1394" y="948"/>
                    <a:pt x="1631" y="1184"/>
                    <a:pt x="1631" y="1478"/>
                  </a:cubicBezTo>
                  <a:lnTo>
                    <a:pt x="1631" y="2147"/>
                  </a:lnTo>
                  <a:cubicBezTo>
                    <a:pt x="1631" y="2439"/>
                    <a:pt x="1394" y="2676"/>
                    <a:pt x="1101" y="2676"/>
                  </a:cubicBezTo>
                  <a:cubicBezTo>
                    <a:pt x="794" y="2676"/>
                    <a:pt x="558" y="2439"/>
                    <a:pt x="558" y="2147"/>
                  </a:cubicBezTo>
                  <a:lnTo>
                    <a:pt x="558" y="1478"/>
                  </a:lnTo>
                  <a:cubicBezTo>
                    <a:pt x="558" y="1184"/>
                    <a:pt x="794" y="948"/>
                    <a:pt x="1101" y="948"/>
                  </a:cubicBezTo>
                  <a:close/>
                  <a:moveTo>
                    <a:pt x="2718" y="822"/>
                  </a:moveTo>
                  <a:cubicBezTo>
                    <a:pt x="3011" y="822"/>
                    <a:pt x="3262" y="1073"/>
                    <a:pt x="3262" y="1366"/>
                  </a:cubicBezTo>
                  <a:lnTo>
                    <a:pt x="3262" y="2286"/>
                  </a:lnTo>
                  <a:cubicBezTo>
                    <a:pt x="3262" y="2578"/>
                    <a:pt x="3011" y="2816"/>
                    <a:pt x="2718" y="2816"/>
                  </a:cubicBezTo>
                  <a:cubicBezTo>
                    <a:pt x="2426" y="2816"/>
                    <a:pt x="2188" y="2578"/>
                    <a:pt x="2188" y="2286"/>
                  </a:cubicBezTo>
                  <a:lnTo>
                    <a:pt x="2188" y="1366"/>
                  </a:lnTo>
                  <a:cubicBezTo>
                    <a:pt x="2188" y="1073"/>
                    <a:pt x="2426" y="822"/>
                    <a:pt x="2718" y="822"/>
                  </a:cubicBezTo>
                  <a:close/>
                  <a:moveTo>
                    <a:pt x="4349" y="0"/>
                  </a:moveTo>
                  <a:cubicBezTo>
                    <a:pt x="3959" y="0"/>
                    <a:pt x="3610" y="209"/>
                    <a:pt x="3415" y="515"/>
                  </a:cubicBezTo>
                  <a:cubicBezTo>
                    <a:pt x="3234" y="363"/>
                    <a:pt x="2983" y="264"/>
                    <a:pt x="2718" y="264"/>
                  </a:cubicBezTo>
                  <a:cubicBezTo>
                    <a:pt x="2370" y="264"/>
                    <a:pt x="2049" y="432"/>
                    <a:pt x="1854" y="697"/>
                  </a:cubicBezTo>
                  <a:cubicBezTo>
                    <a:pt x="1659" y="502"/>
                    <a:pt x="1394" y="390"/>
                    <a:pt x="1101" y="390"/>
                  </a:cubicBezTo>
                  <a:cubicBezTo>
                    <a:pt x="488" y="390"/>
                    <a:pt x="1" y="878"/>
                    <a:pt x="1" y="1478"/>
                  </a:cubicBezTo>
                  <a:lnTo>
                    <a:pt x="1" y="2147"/>
                  </a:lnTo>
                  <a:cubicBezTo>
                    <a:pt x="1" y="2745"/>
                    <a:pt x="488" y="3234"/>
                    <a:pt x="1101" y="3234"/>
                  </a:cubicBezTo>
                  <a:cubicBezTo>
                    <a:pt x="1380" y="3234"/>
                    <a:pt x="1645" y="3122"/>
                    <a:pt x="1840" y="2927"/>
                  </a:cubicBezTo>
                  <a:cubicBezTo>
                    <a:pt x="2049" y="3206"/>
                    <a:pt x="2370" y="3373"/>
                    <a:pt x="2718" y="3373"/>
                  </a:cubicBezTo>
                  <a:cubicBezTo>
                    <a:pt x="3039" y="3373"/>
                    <a:pt x="3331" y="3234"/>
                    <a:pt x="3526" y="3024"/>
                  </a:cubicBezTo>
                  <a:lnTo>
                    <a:pt x="3526" y="3024"/>
                  </a:lnTo>
                  <a:cubicBezTo>
                    <a:pt x="3499" y="3108"/>
                    <a:pt x="3485" y="3206"/>
                    <a:pt x="3485" y="3303"/>
                  </a:cubicBezTo>
                  <a:cubicBezTo>
                    <a:pt x="3485" y="3833"/>
                    <a:pt x="3833" y="4265"/>
                    <a:pt x="4294" y="4418"/>
                  </a:cubicBezTo>
                  <a:cubicBezTo>
                    <a:pt x="3792" y="4879"/>
                    <a:pt x="3485" y="5533"/>
                    <a:pt x="3485" y="6217"/>
                  </a:cubicBezTo>
                  <a:lnTo>
                    <a:pt x="3485" y="6412"/>
                  </a:lnTo>
                  <a:cubicBezTo>
                    <a:pt x="3485" y="6565"/>
                    <a:pt x="3610" y="6691"/>
                    <a:pt x="3764" y="6691"/>
                  </a:cubicBezTo>
                  <a:cubicBezTo>
                    <a:pt x="3917" y="6691"/>
                    <a:pt x="4043" y="6565"/>
                    <a:pt x="4043" y="6412"/>
                  </a:cubicBezTo>
                  <a:lnTo>
                    <a:pt x="4043" y="6217"/>
                  </a:lnTo>
                  <a:cubicBezTo>
                    <a:pt x="4043" y="5576"/>
                    <a:pt x="4391" y="4976"/>
                    <a:pt x="4920" y="4641"/>
                  </a:cubicBezTo>
                  <a:lnTo>
                    <a:pt x="5186" y="4488"/>
                  </a:lnTo>
                  <a:lnTo>
                    <a:pt x="5409" y="4488"/>
                  </a:lnTo>
                  <a:cubicBezTo>
                    <a:pt x="5561" y="4488"/>
                    <a:pt x="5687" y="4362"/>
                    <a:pt x="5687" y="4210"/>
                  </a:cubicBezTo>
                  <a:cubicBezTo>
                    <a:pt x="5687" y="4056"/>
                    <a:pt x="5561" y="3931"/>
                    <a:pt x="5409" y="3931"/>
                  </a:cubicBezTo>
                  <a:lnTo>
                    <a:pt x="4669" y="3931"/>
                  </a:lnTo>
                  <a:cubicBezTo>
                    <a:pt x="4322" y="3931"/>
                    <a:pt x="4043" y="3652"/>
                    <a:pt x="4043" y="3303"/>
                  </a:cubicBezTo>
                  <a:cubicBezTo>
                    <a:pt x="4043" y="2968"/>
                    <a:pt x="4322" y="2690"/>
                    <a:pt x="4669" y="2690"/>
                  </a:cubicBezTo>
                  <a:lnTo>
                    <a:pt x="6454" y="2690"/>
                  </a:lnTo>
                  <a:cubicBezTo>
                    <a:pt x="6942" y="2690"/>
                    <a:pt x="7332" y="3080"/>
                    <a:pt x="7332" y="3568"/>
                  </a:cubicBezTo>
                  <a:lnTo>
                    <a:pt x="7332" y="4251"/>
                  </a:lnTo>
                  <a:cubicBezTo>
                    <a:pt x="7332" y="4544"/>
                    <a:pt x="7304" y="4836"/>
                    <a:pt x="7249" y="5129"/>
                  </a:cubicBezTo>
                  <a:cubicBezTo>
                    <a:pt x="7206" y="5282"/>
                    <a:pt x="7304" y="5422"/>
                    <a:pt x="7457" y="5450"/>
                  </a:cubicBezTo>
                  <a:cubicBezTo>
                    <a:pt x="7485" y="5464"/>
                    <a:pt x="7499" y="5464"/>
                    <a:pt x="7513" y="5464"/>
                  </a:cubicBezTo>
                  <a:cubicBezTo>
                    <a:pt x="7652" y="5464"/>
                    <a:pt x="7764" y="5366"/>
                    <a:pt x="7792" y="5241"/>
                  </a:cubicBezTo>
                  <a:cubicBezTo>
                    <a:pt x="7862" y="4906"/>
                    <a:pt x="7890" y="4572"/>
                    <a:pt x="7890" y="4251"/>
                  </a:cubicBezTo>
                  <a:lnTo>
                    <a:pt x="7890" y="3568"/>
                  </a:lnTo>
                  <a:cubicBezTo>
                    <a:pt x="7890" y="2996"/>
                    <a:pt x="7555" y="2495"/>
                    <a:pt x="7067" y="2272"/>
                  </a:cubicBezTo>
                  <a:lnTo>
                    <a:pt x="7067" y="1324"/>
                  </a:lnTo>
                  <a:cubicBezTo>
                    <a:pt x="7067" y="725"/>
                    <a:pt x="6580" y="223"/>
                    <a:pt x="5980" y="223"/>
                  </a:cubicBezTo>
                  <a:cubicBezTo>
                    <a:pt x="5701" y="223"/>
                    <a:pt x="5450" y="335"/>
                    <a:pt x="5255" y="502"/>
                  </a:cubicBezTo>
                  <a:cubicBezTo>
                    <a:pt x="5060" y="195"/>
                    <a:pt x="4725" y="0"/>
                    <a:pt x="43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2"/>
            <p:cNvSpPr/>
            <p:nvPr/>
          </p:nvSpPr>
          <p:spPr>
            <a:xfrm>
              <a:off x="3515768" y="2099210"/>
              <a:ext cx="28557" cy="152681"/>
            </a:xfrm>
            <a:custGeom>
              <a:rect b="b" l="l" r="r" t="t"/>
              <a:pathLst>
                <a:path extrusionOk="0" h="6929" w="1296">
                  <a:moveTo>
                    <a:pt x="279" y="0"/>
                  </a:moveTo>
                  <a:cubicBezTo>
                    <a:pt x="125" y="0"/>
                    <a:pt x="0" y="126"/>
                    <a:pt x="0" y="294"/>
                  </a:cubicBezTo>
                  <a:lnTo>
                    <a:pt x="0" y="2273"/>
                  </a:lnTo>
                  <a:cubicBezTo>
                    <a:pt x="0" y="2872"/>
                    <a:pt x="209" y="3457"/>
                    <a:pt x="558" y="3946"/>
                  </a:cubicBezTo>
                  <a:lnTo>
                    <a:pt x="725" y="4169"/>
                  </a:lnTo>
                  <a:lnTo>
                    <a:pt x="725" y="6650"/>
                  </a:lnTo>
                  <a:cubicBezTo>
                    <a:pt x="725" y="6802"/>
                    <a:pt x="850" y="6928"/>
                    <a:pt x="1017" y="6928"/>
                  </a:cubicBezTo>
                  <a:cubicBezTo>
                    <a:pt x="1171" y="6928"/>
                    <a:pt x="1296" y="6802"/>
                    <a:pt x="1296" y="6650"/>
                  </a:cubicBezTo>
                  <a:lnTo>
                    <a:pt x="1296" y="4085"/>
                  </a:lnTo>
                  <a:cubicBezTo>
                    <a:pt x="1296" y="4015"/>
                    <a:pt x="1268" y="3959"/>
                    <a:pt x="1240" y="3918"/>
                  </a:cubicBezTo>
                  <a:lnTo>
                    <a:pt x="1004" y="3611"/>
                  </a:lnTo>
                  <a:cubicBezTo>
                    <a:pt x="725" y="3221"/>
                    <a:pt x="558" y="2747"/>
                    <a:pt x="558" y="2273"/>
                  </a:cubicBezTo>
                  <a:lnTo>
                    <a:pt x="558" y="294"/>
                  </a:lnTo>
                  <a:cubicBezTo>
                    <a:pt x="558" y="126"/>
                    <a:pt x="432" y="0"/>
                    <a:pt x="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2"/>
            <p:cNvSpPr/>
            <p:nvPr/>
          </p:nvSpPr>
          <p:spPr>
            <a:xfrm>
              <a:off x="3531721" y="2265993"/>
              <a:ext cx="12604" cy="57754"/>
            </a:xfrm>
            <a:custGeom>
              <a:rect b="b" l="l" r="r" t="t"/>
              <a:pathLst>
                <a:path extrusionOk="0" h="2621" w="572">
                  <a:moveTo>
                    <a:pt x="293" y="1"/>
                  </a:moveTo>
                  <a:cubicBezTo>
                    <a:pt x="126" y="1"/>
                    <a:pt x="1" y="125"/>
                    <a:pt x="1" y="279"/>
                  </a:cubicBezTo>
                  <a:lnTo>
                    <a:pt x="1" y="2342"/>
                  </a:lnTo>
                  <a:cubicBezTo>
                    <a:pt x="1" y="2495"/>
                    <a:pt x="126" y="2621"/>
                    <a:pt x="293" y="2621"/>
                  </a:cubicBezTo>
                  <a:cubicBezTo>
                    <a:pt x="447" y="2621"/>
                    <a:pt x="572" y="2495"/>
                    <a:pt x="572" y="2342"/>
                  </a:cubicBezTo>
                  <a:lnTo>
                    <a:pt x="572" y="279"/>
                  </a:lnTo>
                  <a:cubicBezTo>
                    <a:pt x="572" y="125"/>
                    <a:pt x="447" y="1"/>
                    <a:pt x="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2"/>
            <p:cNvSpPr/>
            <p:nvPr/>
          </p:nvSpPr>
          <p:spPr>
            <a:xfrm>
              <a:off x="3460769" y="2030571"/>
              <a:ext cx="43343" cy="71107"/>
            </a:xfrm>
            <a:custGeom>
              <a:rect b="b" l="l" r="r" t="t"/>
              <a:pathLst>
                <a:path extrusionOk="0" h="3227" w="1967">
                  <a:moveTo>
                    <a:pt x="1665" y="0"/>
                  </a:moveTo>
                  <a:cubicBezTo>
                    <a:pt x="1589" y="0"/>
                    <a:pt x="1510" y="32"/>
                    <a:pt x="1450" y="91"/>
                  </a:cubicBezTo>
                  <a:cubicBezTo>
                    <a:pt x="1088" y="467"/>
                    <a:pt x="781" y="900"/>
                    <a:pt x="545" y="1359"/>
                  </a:cubicBezTo>
                  <a:cubicBezTo>
                    <a:pt x="294" y="1848"/>
                    <a:pt x="112" y="2363"/>
                    <a:pt x="28" y="2907"/>
                  </a:cubicBezTo>
                  <a:cubicBezTo>
                    <a:pt x="1" y="3060"/>
                    <a:pt x="99" y="3199"/>
                    <a:pt x="251" y="3227"/>
                  </a:cubicBezTo>
                  <a:lnTo>
                    <a:pt x="307" y="3227"/>
                  </a:lnTo>
                  <a:cubicBezTo>
                    <a:pt x="433" y="3227"/>
                    <a:pt x="558" y="3130"/>
                    <a:pt x="573" y="3004"/>
                  </a:cubicBezTo>
                  <a:cubicBezTo>
                    <a:pt x="656" y="2517"/>
                    <a:pt x="809" y="2056"/>
                    <a:pt x="1032" y="1610"/>
                  </a:cubicBezTo>
                  <a:cubicBezTo>
                    <a:pt x="1255" y="1192"/>
                    <a:pt x="1534" y="816"/>
                    <a:pt x="1855" y="467"/>
                  </a:cubicBezTo>
                  <a:cubicBezTo>
                    <a:pt x="1967" y="356"/>
                    <a:pt x="1952" y="188"/>
                    <a:pt x="1840" y="77"/>
                  </a:cubicBezTo>
                  <a:cubicBezTo>
                    <a:pt x="1795" y="25"/>
                    <a:pt x="1731" y="0"/>
                    <a:pt x="1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2"/>
            <p:cNvSpPr/>
            <p:nvPr/>
          </p:nvSpPr>
          <p:spPr>
            <a:xfrm>
              <a:off x="3578722" y="1944722"/>
              <a:ext cx="73729" cy="61147"/>
            </a:xfrm>
            <a:custGeom>
              <a:rect b="b" l="l" r="r" t="t"/>
              <a:pathLst>
                <a:path extrusionOk="0" h="2775" w="3346">
                  <a:moveTo>
                    <a:pt x="907" y="1"/>
                  </a:moveTo>
                  <a:cubicBezTo>
                    <a:pt x="823" y="1"/>
                    <a:pt x="753" y="42"/>
                    <a:pt x="697" y="98"/>
                  </a:cubicBezTo>
                  <a:lnTo>
                    <a:pt x="98" y="851"/>
                  </a:lnTo>
                  <a:cubicBezTo>
                    <a:pt x="0" y="977"/>
                    <a:pt x="15" y="1157"/>
                    <a:pt x="139" y="1241"/>
                  </a:cubicBezTo>
                  <a:cubicBezTo>
                    <a:pt x="188" y="1284"/>
                    <a:pt x="250" y="1305"/>
                    <a:pt x="313" y="1305"/>
                  </a:cubicBezTo>
                  <a:cubicBezTo>
                    <a:pt x="394" y="1305"/>
                    <a:pt x="475" y="1270"/>
                    <a:pt x="530" y="1200"/>
                  </a:cubicBezTo>
                  <a:lnTo>
                    <a:pt x="934" y="698"/>
                  </a:lnTo>
                  <a:lnTo>
                    <a:pt x="2830" y="2677"/>
                  </a:lnTo>
                  <a:cubicBezTo>
                    <a:pt x="2886" y="2733"/>
                    <a:pt x="2955" y="2774"/>
                    <a:pt x="3039" y="2774"/>
                  </a:cubicBezTo>
                  <a:cubicBezTo>
                    <a:pt x="3109" y="2774"/>
                    <a:pt x="3178" y="2746"/>
                    <a:pt x="3220" y="2690"/>
                  </a:cubicBezTo>
                  <a:cubicBezTo>
                    <a:pt x="3332" y="2579"/>
                    <a:pt x="3345" y="2412"/>
                    <a:pt x="3234" y="2300"/>
                  </a:cubicBezTo>
                  <a:lnTo>
                    <a:pt x="1115" y="84"/>
                  </a:lnTo>
                  <a:cubicBezTo>
                    <a:pt x="1059" y="29"/>
                    <a:pt x="990" y="1"/>
                    <a:pt x="9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2"/>
            <p:cNvSpPr/>
            <p:nvPr/>
          </p:nvSpPr>
          <p:spPr>
            <a:xfrm>
              <a:off x="3688985" y="1974668"/>
              <a:ext cx="85077" cy="171256"/>
            </a:xfrm>
            <a:custGeom>
              <a:rect b="b" l="l" r="r" t="t"/>
              <a:pathLst>
                <a:path extrusionOk="0" h="7772" w="3861">
                  <a:moveTo>
                    <a:pt x="300" y="0"/>
                  </a:moveTo>
                  <a:cubicBezTo>
                    <a:pt x="231" y="0"/>
                    <a:pt x="164" y="25"/>
                    <a:pt x="112" y="77"/>
                  </a:cubicBezTo>
                  <a:cubicBezTo>
                    <a:pt x="1" y="188"/>
                    <a:pt x="1" y="356"/>
                    <a:pt x="112" y="467"/>
                  </a:cubicBezTo>
                  <a:lnTo>
                    <a:pt x="1060" y="1471"/>
                  </a:lnTo>
                  <a:cubicBezTo>
                    <a:pt x="2593" y="3074"/>
                    <a:pt x="3290" y="5249"/>
                    <a:pt x="2941" y="7451"/>
                  </a:cubicBezTo>
                  <a:cubicBezTo>
                    <a:pt x="2913" y="7604"/>
                    <a:pt x="3025" y="7743"/>
                    <a:pt x="3179" y="7771"/>
                  </a:cubicBezTo>
                  <a:lnTo>
                    <a:pt x="3220" y="7771"/>
                  </a:lnTo>
                  <a:cubicBezTo>
                    <a:pt x="3359" y="7771"/>
                    <a:pt x="3471" y="7674"/>
                    <a:pt x="3499" y="7535"/>
                  </a:cubicBezTo>
                  <a:cubicBezTo>
                    <a:pt x="3861" y="5165"/>
                    <a:pt x="3123" y="2809"/>
                    <a:pt x="1464" y="1081"/>
                  </a:cubicBezTo>
                  <a:lnTo>
                    <a:pt x="516" y="91"/>
                  </a:lnTo>
                  <a:cubicBezTo>
                    <a:pt x="456" y="32"/>
                    <a:pt x="377" y="0"/>
                    <a:pt x="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2"/>
            <p:cNvSpPr/>
            <p:nvPr/>
          </p:nvSpPr>
          <p:spPr>
            <a:xfrm>
              <a:off x="3411939" y="2133584"/>
              <a:ext cx="62359" cy="105393"/>
            </a:xfrm>
            <a:custGeom>
              <a:rect b="b" l="l" r="r" t="t"/>
              <a:pathLst>
                <a:path extrusionOk="0" h="4783" w="2830">
                  <a:moveTo>
                    <a:pt x="280" y="0"/>
                  </a:moveTo>
                  <a:cubicBezTo>
                    <a:pt x="271" y="0"/>
                    <a:pt x="261" y="1"/>
                    <a:pt x="252" y="1"/>
                  </a:cubicBezTo>
                  <a:cubicBezTo>
                    <a:pt x="98" y="29"/>
                    <a:pt x="1" y="169"/>
                    <a:pt x="29" y="323"/>
                  </a:cubicBezTo>
                  <a:cubicBezTo>
                    <a:pt x="293" y="2037"/>
                    <a:pt x="1088" y="3542"/>
                    <a:pt x="2328" y="4713"/>
                  </a:cubicBezTo>
                  <a:cubicBezTo>
                    <a:pt x="2384" y="4768"/>
                    <a:pt x="2454" y="4783"/>
                    <a:pt x="2523" y="4783"/>
                  </a:cubicBezTo>
                  <a:cubicBezTo>
                    <a:pt x="2594" y="4783"/>
                    <a:pt x="2663" y="4755"/>
                    <a:pt x="2718" y="4699"/>
                  </a:cubicBezTo>
                  <a:cubicBezTo>
                    <a:pt x="2830" y="4588"/>
                    <a:pt x="2817" y="4406"/>
                    <a:pt x="2705" y="4309"/>
                  </a:cubicBezTo>
                  <a:cubicBezTo>
                    <a:pt x="1562" y="3222"/>
                    <a:pt x="823" y="1813"/>
                    <a:pt x="572" y="239"/>
                  </a:cubicBezTo>
                  <a:cubicBezTo>
                    <a:pt x="559" y="95"/>
                    <a:pt x="423" y="0"/>
                    <a:pt x="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2"/>
            <p:cNvSpPr/>
            <p:nvPr/>
          </p:nvSpPr>
          <p:spPr>
            <a:xfrm>
              <a:off x="3505323" y="1911251"/>
              <a:ext cx="243266" cy="330811"/>
            </a:xfrm>
            <a:custGeom>
              <a:rect b="b" l="l" r="r" t="t"/>
              <a:pathLst>
                <a:path extrusionOk="0" h="15013" w="11040">
                  <a:moveTo>
                    <a:pt x="4167" y="0"/>
                  </a:moveTo>
                  <a:cubicBezTo>
                    <a:pt x="4000" y="15"/>
                    <a:pt x="3833" y="98"/>
                    <a:pt x="3721" y="238"/>
                  </a:cubicBezTo>
                  <a:lnTo>
                    <a:pt x="2355" y="1910"/>
                  </a:lnTo>
                  <a:lnTo>
                    <a:pt x="2314" y="1840"/>
                  </a:lnTo>
                  <a:cubicBezTo>
                    <a:pt x="2244" y="1701"/>
                    <a:pt x="2091" y="1603"/>
                    <a:pt x="1937" y="1576"/>
                  </a:cubicBezTo>
                  <a:cubicBezTo>
                    <a:pt x="1920" y="1574"/>
                    <a:pt x="1902" y="1573"/>
                    <a:pt x="1885" y="1573"/>
                  </a:cubicBezTo>
                  <a:cubicBezTo>
                    <a:pt x="1738" y="1573"/>
                    <a:pt x="1606" y="1629"/>
                    <a:pt x="1506" y="1728"/>
                  </a:cubicBezTo>
                  <a:lnTo>
                    <a:pt x="112" y="3178"/>
                  </a:lnTo>
                  <a:cubicBezTo>
                    <a:pt x="0" y="3289"/>
                    <a:pt x="0" y="3471"/>
                    <a:pt x="112" y="3583"/>
                  </a:cubicBezTo>
                  <a:cubicBezTo>
                    <a:pt x="166" y="3630"/>
                    <a:pt x="235" y="3654"/>
                    <a:pt x="304" y="3654"/>
                  </a:cubicBezTo>
                  <a:cubicBezTo>
                    <a:pt x="378" y="3654"/>
                    <a:pt x="451" y="3626"/>
                    <a:pt x="502" y="3568"/>
                  </a:cubicBezTo>
                  <a:lnTo>
                    <a:pt x="1854" y="2161"/>
                  </a:lnTo>
                  <a:lnTo>
                    <a:pt x="2063" y="2551"/>
                  </a:lnTo>
                  <a:cubicBezTo>
                    <a:pt x="2104" y="2635"/>
                    <a:pt x="2188" y="2691"/>
                    <a:pt x="2286" y="2691"/>
                  </a:cubicBezTo>
                  <a:cubicBezTo>
                    <a:pt x="2298" y="2692"/>
                    <a:pt x="2310" y="2693"/>
                    <a:pt x="2322" y="2693"/>
                  </a:cubicBezTo>
                  <a:cubicBezTo>
                    <a:pt x="2404" y="2693"/>
                    <a:pt x="2474" y="2654"/>
                    <a:pt x="2523" y="2593"/>
                  </a:cubicBezTo>
                  <a:lnTo>
                    <a:pt x="4154" y="585"/>
                  </a:lnTo>
                  <a:cubicBezTo>
                    <a:pt x="4167" y="572"/>
                    <a:pt x="4182" y="558"/>
                    <a:pt x="4195" y="558"/>
                  </a:cubicBezTo>
                  <a:cubicBezTo>
                    <a:pt x="4210" y="558"/>
                    <a:pt x="4223" y="572"/>
                    <a:pt x="4238" y="585"/>
                  </a:cubicBezTo>
                  <a:lnTo>
                    <a:pt x="8586" y="5116"/>
                  </a:lnTo>
                  <a:cubicBezTo>
                    <a:pt x="9882" y="6467"/>
                    <a:pt x="10468" y="8307"/>
                    <a:pt x="10175" y="10162"/>
                  </a:cubicBezTo>
                  <a:cubicBezTo>
                    <a:pt x="9882" y="12015"/>
                    <a:pt x="8782" y="13591"/>
                    <a:pt x="7122" y="14483"/>
                  </a:cubicBezTo>
                  <a:cubicBezTo>
                    <a:pt x="6997" y="14552"/>
                    <a:pt x="6942" y="14719"/>
                    <a:pt x="7011" y="14858"/>
                  </a:cubicBezTo>
                  <a:cubicBezTo>
                    <a:pt x="7067" y="14957"/>
                    <a:pt x="7165" y="15012"/>
                    <a:pt x="7262" y="15012"/>
                  </a:cubicBezTo>
                  <a:cubicBezTo>
                    <a:pt x="7304" y="15012"/>
                    <a:pt x="7345" y="14998"/>
                    <a:pt x="7401" y="14970"/>
                  </a:cubicBezTo>
                  <a:cubicBezTo>
                    <a:pt x="9200" y="13994"/>
                    <a:pt x="10412" y="12266"/>
                    <a:pt x="10718" y="10245"/>
                  </a:cubicBezTo>
                  <a:cubicBezTo>
                    <a:pt x="11040" y="8224"/>
                    <a:pt x="10412" y="6203"/>
                    <a:pt x="8990" y="4726"/>
                  </a:cubicBezTo>
                  <a:lnTo>
                    <a:pt x="4641" y="195"/>
                  </a:lnTo>
                  <a:cubicBezTo>
                    <a:pt x="4516" y="70"/>
                    <a:pt x="4349" y="0"/>
                    <a:pt x="4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2"/>
            <p:cNvSpPr/>
            <p:nvPr/>
          </p:nvSpPr>
          <p:spPr>
            <a:xfrm>
              <a:off x="3429765" y="1998466"/>
              <a:ext cx="90321" cy="243597"/>
            </a:xfrm>
            <a:custGeom>
              <a:rect b="b" l="l" r="r" t="t"/>
              <a:pathLst>
                <a:path extrusionOk="0" h="11055" w="4099">
                  <a:moveTo>
                    <a:pt x="2906" y="1"/>
                  </a:moveTo>
                  <a:cubicBezTo>
                    <a:pt x="2833" y="1"/>
                    <a:pt x="2760" y="28"/>
                    <a:pt x="2704" y="84"/>
                  </a:cubicBezTo>
                  <a:lnTo>
                    <a:pt x="2049" y="768"/>
                  </a:lnTo>
                  <a:cubicBezTo>
                    <a:pt x="642" y="2245"/>
                    <a:pt x="0" y="4266"/>
                    <a:pt x="320" y="6287"/>
                  </a:cubicBezTo>
                  <a:cubicBezTo>
                    <a:pt x="627" y="8308"/>
                    <a:pt x="1854" y="10036"/>
                    <a:pt x="3652" y="11012"/>
                  </a:cubicBezTo>
                  <a:cubicBezTo>
                    <a:pt x="3694" y="11040"/>
                    <a:pt x="3736" y="11054"/>
                    <a:pt x="3777" y="11054"/>
                  </a:cubicBezTo>
                  <a:cubicBezTo>
                    <a:pt x="3875" y="11054"/>
                    <a:pt x="3972" y="10999"/>
                    <a:pt x="4028" y="10900"/>
                  </a:cubicBezTo>
                  <a:cubicBezTo>
                    <a:pt x="4098" y="10761"/>
                    <a:pt x="4056" y="10594"/>
                    <a:pt x="3917" y="10525"/>
                  </a:cubicBezTo>
                  <a:cubicBezTo>
                    <a:pt x="2272" y="9633"/>
                    <a:pt x="1157" y="8057"/>
                    <a:pt x="865" y="6204"/>
                  </a:cubicBezTo>
                  <a:cubicBezTo>
                    <a:pt x="586" y="4349"/>
                    <a:pt x="1157" y="2509"/>
                    <a:pt x="2454" y="1158"/>
                  </a:cubicBezTo>
                  <a:lnTo>
                    <a:pt x="3108" y="474"/>
                  </a:lnTo>
                  <a:cubicBezTo>
                    <a:pt x="3220" y="363"/>
                    <a:pt x="3220" y="182"/>
                    <a:pt x="3108" y="84"/>
                  </a:cubicBezTo>
                  <a:cubicBezTo>
                    <a:pt x="3052" y="28"/>
                    <a:pt x="2979" y="1"/>
                    <a:pt x="2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82"/>
          <p:cNvGrpSpPr/>
          <p:nvPr/>
        </p:nvGrpSpPr>
        <p:grpSpPr>
          <a:xfrm>
            <a:off x="4037883" y="2139961"/>
            <a:ext cx="412495" cy="412385"/>
            <a:chOff x="4037887" y="1911361"/>
            <a:chExt cx="412495" cy="412385"/>
          </a:xfrm>
        </p:grpSpPr>
        <p:sp>
          <p:nvSpPr>
            <p:cNvPr id="1899" name="Google Shape;1899;p82"/>
            <p:cNvSpPr/>
            <p:nvPr/>
          </p:nvSpPr>
          <p:spPr>
            <a:xfrm>
              <a:off x="4037887" y="2135237"/>
              <a:ext cx="98607" cy="141222"/>
            </a:xfrm>
            <a:custGeom>
              <a:rect b="b" l="l" r="r" t="t"/>
              <a:pathLst>
                <a:path extrusionOk="0" h="6409" w="4475">
                  <a:moveTo>
                    <a:pt x="4167" y="1"/>
                  </a:moveTo>
                  <a:cubicBezTo>
                    <a:pt x="4043" y="1"/>
                    <a:pt x="3938" y="88"/>
                    <a:pt x="3904" y="205"/>
                  </a:cubicBezTo>
                  <a:lnTo>
                    <a:pt x="3513" y="1697"/>
                  </a:lnTo>
                  <a:lnTo>
                    <a:pt x="84" y="5976"/>
                  </a:lnTo>
                  <a:cubicBezTo>
                    <a:pt x="1" y="6087"/>
                    <a:pt x="14" y="6255"/>
                    <a:pt x="126" y="6353"/>
                  </a:cubicBezTo>
                  <a:cubicBezTo>
                    <a:pt x="181" y="6394"/>
                    <a:pt x="237" y="6408"/>
                    <a:pt x="307" y="6408"/>
                  </a:cubicBezTo>
                  <a:cubicBezTo>
                    <a:pt x="377" y="6408"/>
                    <a:pt x="460" y="6381"/>
                    <a:pt x="516" y="6310"/>
                  </a:cubicBezTo>
                  <a:lnTo>
                    <a:pt x="3973" y="1989"/>
                  </a:lnTo>
                  <a:cubicBezTo>
                    <a:pt x="4001" y="1962"/>
                    <a:pt x="4015" y="1934"/>
                    <a:pt x="4028" y="1892"/>
                  </a:cubicBezTo>
                  <a:lnTo>
                    <a:pt x="4433" y="345"/>
                  </a:lnTo>
                  <a:cubicBezTo>
                    <a:pt x="4475" y="192"/>
                    <a:pt x="4377" y="52"/>
                    <a:pt x="4238" y="10"/>
                  </a:cubicBezTo>
                  <a:cubicBezTo>
                    <a:pt x="4214" y="4"/>
                    <a:pt x="4190" y="1"/>
                    <a:pt x="4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2"/>
            <p:cNvSpPr/>
            <p:nvPr/>
          </p:nvSpPr>
          <p:spPr>
            <a:xfrm>
              <a:off x="4130655" y="1911361"/>
              <a:ext cx="188884" cy="260057"/>
            </a:xfrm>
            <a:custGeom>
              <a:rect b="b" l="l" r="r" t="t"/>
              <a:pathLst>
                <a:path extrusionOk="0" h="11802" w="8572">
                  <a:moveTo>
                    <a:pt x="8260" y="1"/>
                  </a:moveTo>
                  <a:cubicBezTo>
                    <a:pt x="8182" y="1"/>
                    <a:pt x="8104" y="36"/>
                    <a:pt x="8057" y="107"/>
                  </a:cubicBezTo>
                  <a:lnTo>
                    <a:pt x="5715" y="3034"/>
                  </a:lnTo>
                  <a:lnTo>
                    <a:pt x="4572" y="3745"/>
                  </a:lnTo>
                  <a:cubicBezTo>
                    <a:pt x="3596" y="4358"/>
                    <a:pt x="2844" y="5236"/>
                    <a:pt x="2411" y="6295"/>
                  </a:cubicBezTo>
                  <a:lnTo>
                    <a:pt x="2077" y="7146"/>
                  </a:lnTo>
                  <a:lnTo>
                    <a:pt x="1212" y="7787"/>
                  </a:lnTo>
                  <a:cubicBezTo>
                    <a:pt x="725" y="8150"/>
                    <a:pt x="320" y="8637"/>
                    <a:pt x="69" y="9194"/>
                  </a:cubicBezTo>
                  <a:cubicBezTo>
                    <a:pt x="0" y="9320"/>
                    <a:pt x="56" y="9488"/>
                    <a:pt x="195" y="9557"/>
                  </a:cubicBezTo>
                  <a:cubicBezTo>
                    <a:pt x="231" y="9571"/>
                    <a:pt x="269" y="9578"/>
                    <a:pt x="307" y="9578"/>
                  </a:cubicBezTo>
                  <a:cubicBezTo>
                    <a:pt x="414" y="9578"/>
                    <a:pt x="516" y="9521"/>
                    <a:pt x="558" y="9417"/>
                  </a:cubicBezTo>
                  <a:cubicBezTo>
                    <a:pt x="781" y="8958"/>
                    <a:pt x="1115" y="8540"/>
                    <a:pt x="1533" y="8233"/>
                  </a:cubicBezTo>
                  <a:lnTo>
                    <a:pt x="3178" y="7007"/>
                  </a:lnTo>
                  <a:cubicBezTo>
                    <a:pt x="3386" y="6851"/>
                    <a:pt x="3629" y="6768"/>
                    <a:pt x="3887" y="6768"/>
                  </a:cubicBezTo>
                  <a:cubicBezTo>
                    <a:pt x="3906" y="6768"/>
                    <a:pt x="3925" y="6768"/>
                    <a:pt x="3944" y="6769"/>
                  </a:cubicBezTo>
                  <a:lnTo>
                    <a:pt x="5520" y="6853"/>
                  </a:lnTo>
                  <a:cubicBezTo>
                    <a:pt x="5687" y="6867"/>
                    <a:pt x="5840" y="6951"/>
                    <a:pt x="5938" y="7090"/>
                  </a:cubicBezTo>
                  <a:cubicBezTo>
                    <a:pt x="6035" y="7230"/>
                    <a:pt x="6063" y="7397"/>
                    <a:pt x="6022" y="7564"/>
                  </a:cubicBezTo>
                  <a:cubicBezTo>
                    <a:pt x="5966" y="7773"/>
                    <a:pt x="5771" y="7940"/>
                    <a:pt x="5548" y="7954"/>
                  </a:cubicBezTo>
                  <a:lnTo>
                    <a:pt x="4167" y="8107"/>
                  </a:lnTo>
                  <a:cubicBezTo>
                    <a:pt x="4056" y="8122"/>
                    <a:pt x="3959" y="8205"/>
                    <a:pt x="3931" y="8302"/>
                  </a:cubicBezTo>
                  <a:lnTo>
                    <a:pt x="3401" y="10268"/>
                  </a:lnTo>
                  <a:cubicBezTo>
                    <a:pt x="3359" y="10421"/>
                    <a:pt x="3345" y="10575"/>
                    <a:pt x="3359" y="10742"/>
                  </a:cubicBezTo>
                  <a:lnTo>
                    <a:pt x="3443" y="11564"/>
                  </a:lnTo>
                  <a:cubicBezTo>
                    <a:pt x="3457" y="11703"/>
                    <a:pt x="3569" y="11801"/>
                    <a:pt x="3708" y="11801"/>
                  </a:cubicBezTo>
                  <a:lnTo>
                    <a:pt x="3736" y="11801"/>
                  </a:lnTo>
                  <a:cubicBezTo>
                    <a:pt x="3889" y="11787"/>
                    <a:pt x="4000" y="11662"/>
                    <a:pt x="3987" y="11508"/>
                  </a:cubicBezTo>
                  <a:lnTo>
                    <a:pt x="3903" y="10686"/>
                  </a:lnTo>
                  <a:cubicBezTo>
                    <a:pt x="3889" y="10588"/>
                    <a:pt x="3903" y="10491"/>
                    <a:pt x="3931" y="10408"/>
                  </a:cubicBezTo>
                  <a:lnTo>
                    <a:pt x="4405" y="8637"/>
                  </a:lnTo>
                  <a:lnTo>
                    <a:pt x="5604" y="8497"/>
                  </a:lnTo>
                  <a:cubicBezTo>
                    <a:pt x="6063" y="8456"/>
                    <a:pt x="6425" y="8150"/>
                    <a:pt x="6551" y="7704"/>
                  </a:cubicBezTo>
                  <a:cubicBezTo>
                    <a:pt x="6635" y="7382"/>
                    <a:pt x="6579" y="7048"/>
                    <a:pt x="6384" y="6769"/>
                  </a:cubicBezTo>
                  <a:cubicBezTo>
                    <a:pt x="6189" y="6490"/>
                    <a:pt x="5882" y="6323"/>
                    <a:pt x="5548" y="6310"/>
                  </a:cubicBezTo>
                  <a:lnTo>
                    <a:pt x="3972" y="6226"/>
                  </a:lnTo>
                  <a:cubicBezTo>
                    <a:pt x="3948" y="6225"/>
                    <a:pt x="3924" y="6225"/>
                    <a:pt x="3900" y="6225"/>
                  </a:cubicBezTo>
                  <a:cubicBezTo>
                    <a:pt x="3550" y="6225"/>
                    <a:pt x="3213" y="6323"/>
                    <a:pt x="2913" y="6518"/>
                  </a:cubicBezTo>
                  <a:lnTo>
                    <a:pt x="2927" y="6505"/>
                  </a:lnTo>
                  <a:cubicBezTo>
                    <a:pt x="3318" y="5557"/>
                    <a:pt x="3972" y="4762"/>
                    <a:pt x="4851" y="4219"/>
                  </a:cubicBezTo>
                  <a:lnTo>
                    <a:pt x="6035" y="3480"/>
                  </a:lnTo>
                  <a:cubicBezTo>
                    <a:pt x="6063" y="3466"/>
                    <a:pt x="6091" y="3438"/>
                    <a:pt x="6105" y="3424"/>
                  </a:cubicBezTo>
                  <a:lnTo>
                    <a:pt x="8475" y="441"/>
                  </a:lnTo>
                  <a:cubicBezTo>
                    <a:pt x="8572" y="330"/>
                    <a:pt x="8559" y="149"/>
                    <a:pt x="8433" y="65"/>
                  </a:cubicBezTo>
                  <a:cubicBezTo>
                    <a:pt x="8384" y="22"/>
                    <a:pt x="8322" y="1"/>
                    <a:pt x="8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2"/>
            <p:cNvSpPr/>
            <p:nvPr/>
          </p:nvSpPr>
          <p:spPr>
            <a:xfrm>
              <a:off x="4403382" y="1929584"/>
              <a:ext cx="47001" cy="53876"/>
            </a:xfrm>
            <a:custGeom>
              <a:rect b="b" l="l" r="r" t="t"/>
              <a:pathLst>
                <a:path extrusionOk="0" h="2445" w="2133">
                  <a:moveTo>
                    <a:pt x="1823" y="1"/>
                  </a:moveTo>
                  <a:cubicBezTo>
                    <a:pt x="1741" y="1"/>
                    <a:pt x="1660" y="37"/>
                    <a:pt x="1603" y="102"/>
                  </a:cubicBezTo>
                  <a:lnTo>
                    <a:pt x="84" y="1998"/>
                  </a:lnTo>
                  <a:cubicBezTo>
                    <a:pt x="1" y="2123"/>
                    <a:pt x="14" y="2290"/>
                    <a:pt x="126" y="2388"/>
                  </a:cubicBezTo>
                  <a:cubicBezTo>
                    <a:pt x="181" y="2430"/>
                    <a:pt x="237" y="2444"/>
                    <a:pt x="307" y="2444"/>
                  </a:cubicBezTo>
                  <a:cubicBezTo>
                    <a:pt x="376" y="2444"/>
                    <a:pt x="460" y="2416"/>
                    <a:pt x="516" y="2346"/>
                  </a:cubicBezTo>
                  <a:lnTo>
                    <a:pt x="2036" y="450"/>
                  </a:lnTo>
                  <a:cubicBezTo>
                    <a:pt x="2133" y="325"/>
                    <a:pt x="2105" y="158"/>
                    <a:pt x="1993" y="60"/>
                  </a:cubicBezTo>
                  <a:cubicBezTo>
                    <a:pt x="1941" y="20"/>
                    <a:pt x="1882" y="1"/>
                    <a:pt x="18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2"/>
            <p:cNvSpPr/>
            <p:nvPr/>
          </p:nvSpPr>
          <p:spPr>
            <a:xfrm>
              <a:off x="4139248" y="1991525"/>
              <a:ext cx="261379" cy="332222"/>
            </a:xfrm>
            <a:custGeom>
              <a:rect b="b" l="l" r="r" t="t"/>
              <a:pathLst>
                <a:path extrusionOk="0" h="15077" w="11862">
                  <a:moveTo>
                    <a:pt x="9730" y="3675"/>
                  </a:moveTo>
                  <a:cubicBezTo>
                    <a:pt x="9739" y="3675"/>
                    <a:pt x="9748" y="3675"/>
                    <a:pt x="9758" y="3675"/>
                  </a:cubicBezTo>
                  <a:lnTo>
                    <a:pt x="10356" y="3703"/>
                  </a:lnTo>
                  <a:cubicBezTo>
                    <a:pt x="10482" y="3703"/>
                    <a:pt x="10607" y="3759"/>
                    <a:pt x="10691" y="3856"/>
                  </a:cubicBezTo>
                  <a:cubicBezTo>
                    <a:pt x="10789" y="3954"/>
                    <a:pt x="10830" y="4079"/>
                    <a:pt x="10830" y="4218"/>
                  </a:cubicBezTo>
                  <a:lnTo>
                    <a:pt x="10817" y="4289"/>
                  </a:lnTo>
                  <a:cubicBezTo>
                    <a:pt x="10817" y="4559"/>
                    <a:pt x="10594" y="4763"/>
                    <a:pt x="10326" y="4763"/>
                  </a:cubicBezTo>
                  <a:cubicBezTo>
                    <a:pt x="10318" y="4763"/>
                    <a:pt x="10309" y="4763"/>
                    <a:pt x="10301" y="4762"/>
                  </a:cubicBezTo>
                  <a:lnTo>
                    <a:pt x="9702" y="4735"/>
                  </a:lnTo>
                  <a:cubicBezTo>
                    <a:pt x="9576" y="4735"/>
                    <a:pt x="9451" y="4679"/>
                    <a:pt x="9367" y="4581"/>
                  </a:cubicBezTo>
                  <a:cubicBezTo>
                    <a:pt x="9269" y="4484"/>
                    <a:pt x="9228" y="4358"/>
                    <a:pt x="9228" y="4218"/>
                  </a:cubicBezTo>
                  <a:lnTo>
                    <a:pt x="9228" y="4149"/>
                  </a:lnTo>
                  <a:cubicBezTo>
                    <a:pt x="9241" y="3880"/>
                    <a:pt x="9463" y="3675"/>
                    <a:pt x="9730" y="3675"/>
                  </a:cubicBezTo>
                  <a:close/>
                  <a:moveTo>
                    <a:pt x="9436" y="5278"/>
                  </a:moveTo>
                  <a:cubicBezTo>
                    <a:pt x="9451" y="5278"/>
                    <a:pt x="10105" y="5306"/>
                    <a:pt x="10105" y="5306"/>
                  </a:cubicBezTo>
                  <a:cubicBezTo>
                    <a:pt x="10231" y="5306"/>
                    <a:pt x="10356" y="5361"/>
                    <a:pt x="10440" y="5459"/>
                  </a:cubicBezTo>
                  <a:cubicBezTo>
                    <a:pt x="10524" y="5556"/>
                    <a:pt x="10566" y="5668"/>
                    <a:pt x="10566" y="5794"/>
                  </a:cubicBezTo>
                  <a:lnTo>
                    <a:pt x="10551" y="5878"/>
                  </a:lnTo>
                  <a:cubicBezTo>
                    <a:pt x="10551" y="6121"/>
                    <a:pt x="10342" y="6324"/>
                    <a:pt x="10088" y="6324"/>
                  </a:cubicBezTo>
                  <a:cubicBezTo>
                    <a:pt x="10080" y="6324"/>
                    <a:pt x="10072" y="6324"/>
                    <a:pt x="10064" y="6324"/>
                  </a:cubicBezTo>
                  <a:lnTo>
                    <a:pt x="9353" y="6281"/>
                  </a:lnTo>
                  <a:cubicBezTo>
                    <a:pt x="9130" y="6240"/>
                    <a:pt x="8949" y="6045"/>
                    <a:pt x="8962" y="5807"/>
                  </a:cubicBezTo>
                  <a:lnTo>
                    <a:pt x="8962" y="5724"/>
                  </a:lnTo>
                  <a:cubicBezTo>
                    <a:pt x="8977" y="5599"/>
                    <a:pt x="9033" y="5487"/>
                    <a:pt x="9116" y="5404"/>
                  </a:cubicBezTo>
                  <a:cubicBezTo>
                    <a:pt x="9213" y="5320"/>
                    <a:pt x="9325" y="5278"/>
                    <a:pt x="9436" y="5278"/>
                  </a:cubicBezTo>
                  <a:close/>
                  <a:moveTo>
                    <a:pt x="9174" y="6825"/>
                  </a:moveTo>
                  <a:cubicBezTo>
                    <a:pt x="9183" y="6825"/>
                    <a:pt x="9191" y="6825"/>
                    <a:pt x="9200" y="6825"/>
                  </a:cubicBezTo>
                  <a:lnTo>
                    <a:pt x="9897" y="6867"/>
                  </a:lnTo>
                  <a:cubicBezTo>
                    <a:pt x="10120" y="6909"/>
                    <a:pt x="10287" y="7118"/>
                    <a:pt x="10273" y="7355"/>
                  </a:cubicBezTo>
                  <a:lnTo>
                    <a:pt x="10273" y="7424"/>
                  </a:lnTo>
                  <a:cubicBezTo>
                    <a:pt x="10260" y="7680"/>
                    <a:pt x="10052" y="7871"/>
                    <a:pt x="9812" y="7871"/>
                  </a:cubicBezTo>
                  <a:cubicBezTo>
                    <a:pt x="9803" y="7871"/>
                    <a:pt x="9794" y="7871"/>
                    <a:pt x="9785" y="7870"/>
                  </a:cubicBezTo>
                  <a:lnTo>
                    <a:pt x="9158" y="7842"/>
                  </a:lnTo>
                  <a:cubicBezTo>
                    <a:pt x="9033" y="7842"/>
                    <a:pt x="8907" y="7787"/>
                    <a:pt x="8823" y="7690"/>
                  </a:cubicBezTo>
                  <a:cubicBezTo>
                    <a:pt x="8739" y="7606"/>
                    <a:pt x="8698" y="7480"/>
                    <a:pt x="8698" y="7355"/>
                  </a:cubicBezTo>
                  <a:lnTo>
                    <a:pt x="8712" y="7285"/>
                  </a:lnTo>
                  <a:cubicBezTo>
                    <a:pt x="8726" y="7029"/>
                    <a:pt x="8921" y="6825"/>
                    <a:pt x="9174" y="6825"/>
                  </a:cubicBezTo>
                  <a:close/>
                  <a:moveTo>
                    <a:pt x="8953" y="8399"/>
                  </a:moveTo>
                  <a:cubicBezTo>
                    <a:pt x="8961" y="8399"/>
                    <a:pt x="8969" y="8399"/>
                    <a:pt x="8977" y="8400"/>
                  </a:cubicBezTo>
                  <a:lnTo>
                    <a:pt x="9548" y="8428"/>
                  </a:lnTo>
                  <a:cubicBezTo>
                    <a:pt x="9687" y="8442"/>
                    <a:pt x="9813" y="8498"/>
                    <a:pt x="9897" y="8595"/>
                  </a:cubicBezTo>
                  <a:cubicBezTo>
                    <a:pt x="9994" y="8693"/>
                    <a:pt x="10036" y="8833"/>
                    <a:pt x="10022" y="8957"/>
                  </a:cubicBezTo>
                  <a:cubicBezTo>
                    <a:pt x="10009" y="9215"/>
                    <a:pt x="9785" y="9419"/>
                    <a:pt x="9531" y="9419"/>
                  </a:cubicBezTo>
                  <a:cubicBezTo>
                    <a:pt x="9523" y="9419"/>
                    <a:pt x="9515" y="9418"/>
                    <a:pt x="9507" y="9418"/>
                  </a:cubicBezTo>
                  <a:lnTo>
                    <a:pt x="8935" y="9403"/>
                  </a:lnTo>
                  <a:cubicBezTo>
                    <a:pt x="8795" y="9390"/>
                    <a:pt x="8670" y="9334"/>
                    <a:pt x="8587" y="9236"/>
                  </a:cubicBezTo>
                  <a:cubicBezTo>
                    <a:pt x="8489" y="9125"/>
                    <a:pt x="8447" y="9000"/>
                    <a:pt x="8461" y="8860"/>
                  </a:cubicBezTo>
                  <a:cubicBezTo>
                    <a:pt x="8475" y="8603"/>
                    <a:pt x="8697" y="8399"/>
                    <a:pt x="8953" y="8399"/>
                  </a:cubicBezTo>
                  <a:close/>
                  <a:moveTo>
                    <a:pt x="8531" y="9849"/>
                  </a:moveTo>
                  <a:cubicBezTo>
                    <a:pt x="8642" y="9905"/>
                    <a:pt x="8767" y="9933"/>
                    <a:pt x="8907" y="9948"/>
                  </a:cubicBezTo>
                  <a:lnTo>
                    <a:pt x="9367" y="9961"/>
                  </a:lnTo>
                  <a:lnTo>
                    <a:pt x="9256" y="10853"/>
                  </a:lnTo>
                  <a:cubicBezTo>
                    <a:pt x="9241" y="10979"/>
                    <a:pt x="9200" y="11091"/>
                    <a:pt x="9116" y="11188"/>
                  </a:cubicBezTo>
                  <a:lnTo>
                    <a:pt x="8670" y="11760"/>
                  </a:lnTo>
                  <a:cubicBezTo>
                    <a:pt x="8604" y="11834"/>
                    <a:pt x="8509" y="11874"/>
                    <a:pt x="8413" y="11874"/>
                  </a:cubicBezTo>
                  <a:cubicBezTo>
                    <a:pt x="8347" y="11874"/>
                    <a:pt x="8281" y="11855"/>
                    <a:pt x="8224" y="11815"/>
                  </a:cubicBezTo>
                  <a:cubicBezTo>
                    <a:pt x="8085" y="11704"/>
                    <a:pt x="8043" y="11509"/>
                    <a:pt x="8141" y="11369"/>
                  </a:cubicBezTo>
                  <a:lnTo>
                    <a:pt x="8293" y="11146"/>
                  </a:lnTo>
                  <a:cubicBezTo>
                    <a:pt x="8349" y="11063"/>
                    <a:pt x="8392" y="10965"/>
                    <a:pt x="8405" y="10868"/>
                  </a:cubicBezTo>
                  <a:lnTo>
                    <a:pt x="8531" y="9849"/>
                  </a:lnTo>
                  <a:close/>
                  <a:moveTo>
                    <a:pt x="11557" y="1"/>
                  </a:moveTo>
                  <a:cubicBezTo>
                    <a:pt x="11478" y="1"/>
                    <a:pt x="11401" y="36"/>
                    <a:pt x="11347" y="107"/>
                  </a:cubicBezTo>
                  <a:lnTo>
                    <a:pt x="10189" y="1542"/>
                  </a:lnTo>
                  <a:cubicBezTo>
                    <a:pt x="10105" y="1640"/>
                    <a:pt x="10064" y="1765"/>
                    <a:pt x="10064" y="1891"/>
                  </a:cubicBezTo>
                  <a:lnTo>
                    <a:pt x="10050" y="3146"/>
                  </a:lnTo>
                  <a:lnTo>
                    <a:pt x="9771" y="3131"/>
                  </a:lnTo>
                  <a:cubicBezTo>
                    <a:pt x="9754" y="3130"/>
                    <a:pt x="9737" y="3130"/>
                    <a:pt x="9720" y="3130"/>
                  </a:cubicBezTo>
                  <a:cubicBezTo>
                    <a:pt x="9171" y="3130"/>
                    <a:pt x="8711" y="3566"/>
                    <a:pt x="8684" y="4121"/>
                  </a:cubicBezTo>
                  <a:lnTo>
                    <a:pt x="8684" y="4190"/>
                  </a:lnTo>
                  <a:cubicBezTo>
                    <a:pt x="8670" y="4441"/>
                    <a:pt x="8754" y="4692"/>
                    <a:pt x="8907" y="4887"/>
                  </a:cubicBezTo>
                  <a:cubicBezTo>
                    <a:pt x="8851" y="4915"/>
                    <a:pt x="8795" y="4958"/>
                    <a:pt x="8754" y="4999"/>
                  </a:cubicBezTo>
                  <a:cubicBezTo>
                    <a:pt x="8559" y="5181"/>
                    <a:pt x="8433" y="5432"/>
                    <a:pt x="8419" y="5710"/>
                  </a:cubicBezTo>
                  <a:lnTo>
                    <a:pt x="8419" y="5779"/>
                  </a:lnTo>
                  <a:cubicBezTo>
                    <a:pt x="8405" y="6030"/>
                    <a:pt x="8489" y="6253"/>
                    <a:pt x="8628" y="6448"/>
                  </a:cubicBezTo>
                  <a:cubicBezTo>
                    <a:pt x="8364" y="6616"/>
                    <a:pt x="8182" y="6909"/>
                    <a:pt x="8169" y="7257"/>
                  </a:cubicBezTo>
                  <a:lnTo>
                    <a:pt x="8154" y="7327"/>
                  </a:lnTo>
                  <a:cubicBezTo>
                    <a:pt x="8141" y="7578"/>
                    <a:pt x="8224" y="7829"/>
                    <a:pt x="8392" y="8024"/>
                  </a:cubicBezTo>
                  <a:cubicBezTo>
                    <a:pt x="8126" y="8191"/>
                    <a:pt x="7931" y="8498"/>
                    <a:pt x="7918" y="8833"/>
                  </a:cubicBezTo>
                  <a:cubicBezTo>
                    <a:pt x="7903" y="9028"/>
                    <a:pt x="7946" y="9223"/>
                    <a:pt x="8043" y="9403"/>
                  </a:cubicBezTo>
                  <a:cubicBezTo>
                    <a:pt x="8029" y="9418"/>
                    <a:pt x="8029" y="9446"/>
                    <a:pt x="8015" y="9459"/>
                  </a:cubicBezTo>
                  <a:lnTo>
                    <a:pt x="7862" y="10797"/>
                  </a:lnTo>
                  <a:cubicBezTo>
                    <a:pt x="7862" y="10812"/>
                    <a:pt x="7847" y="10825"/>
                    <a:pt x="7847" y="10840"/>
                  </a:cubicBezTo>
                  <a:lnTo>
                    <a:pt x="7109" y="11857"/>
                  </a:lnTo>
                  <a:cubicBezTo>
                    <a:pt x="7048" y="11944"/>
                    <a:pt x="6954" y="11987"/>
                    <a:pt x="6859" y="11987"/>
                  </a:cubicBezTo>
                  <a:cubicBezTo>
                    <a:pt x="6801" y="11987"/>
                    <a:pt x="6743" y="11972"/>
                    <a:pt x="6691" y="11940"/>
                  </a:cubicBezTo>
                  <a:cubicBezTo>
                    <a:pt x="6621" y="11899"/>
                    <a:pt x="6580" y="11829"/>
                    <a:pt x="6565" y="11745"/>
                  </a:cubicBezTo>
                  <a:cubicBezTo>
                    <a:pt x="6552" y="11689"/>
                    <a:pt x="6552" y="11620"/>
                    <a:pt x="6580" y="11564"/>
                  </a:cubicBezTo>
                  <a:lnTo>
                    <a:pt x="6998" y="10923"/>
                  </a:lnTo>
                  <a:cubicBezTo>
                    <a:pt x="7026" y="10881"/>
                    <a:pt x="7081" y="10769"/>
                    <a:pt x="7081" y="10769"/>
                  </a:cubicBezTo>
                  <a:cubicBezTo>
                    <a:pt x="7109" y="10700"/>
                    <a:pt x="7123" y="10617"/>
                    <a:pt x="7137" y="10546"/>
                  </a:cubicBezTo>
                  <a:lnTo>
                    <a:pt x="7388" y="8163"/>
                  </a:lnTo>
                  <a:cubicBezTo>
                    <a:pt x="7401" y="8010"/>
                    <a:pt x="7304" y="7885"/>
                    <a:pt x="7150" y="7857"/>
                  </a:cubicBezTo>
                  <a:cubicBezTo>
                    <a:pt x="7141" y="7856"/>
                    <a:pt x="7133" y="7856"/>
                    <a:pt x="7124" y="7856"/>
                  </a:cubicBezTo>
                  <a:cubicBezTo>
                    <a:pt x="6982" y="7856"/>
                    <a:pt x="6857" y="7963"/>
                    <a:pt x="6844" y="8108"/>
                  </a:cubicBezTo>
                  <a:lnTo>
                    <a:pt x="6593" y="10491"/>
                  </a:lnTo>
                  <a:cubicBezTo>
                    <a:pt x="6580" y="10505"/>
                    <a:pt x="6580" y="10533"/>
                    <a:pt x="6580" y="10546"/>
                  </a:cubicBezTo>
                  <a:lnTo>
                    <a:pt x="5492" y="12219"/>
                  </a:lnTo>
                  <a:cubicBezTo>
                    <a:pt x="5423" y="12318"/>
                    <a:pt x="5312" y="12375"/>
                    <a:pt x="5193" y="12375"/>
                  </a:cubicBezTo>
                  <a:cubicBezTo>
                    <a:pt x="5145" y="12375"/>
                    <a:pt x="5095" y="12365"/>
                    <a:pt x="5046" y="12345"/>
                  </a:cubicBezTo>
                  <a:cubicBezTo>
                    <a:pt x="4963" y="12303"/>
                    <a:pt x="4892" y="12234"/>
                    <a:pt x="4851" y="12135"/>
                  </a:cubicBezTo>
                  <a:cubicBezTo>
                    <a:pt x="4823" y="12038"/>
                    <a:pt x="4823" y="11940"/>
                    <a:pt x="4865" y="11857"/>
                  </a:cubicBezTo>
                  <a:lnTo>
                    <a:pt x="5311" y="10951"/>
                  </a:lnTo>
                  <a:cubicBezTo>
                    <a:pt x="5325" y="10923"/>
                    <a:pt x="5381" y="10728"/>
                    <a:pt x="5381" y="10672"/>
                  </a:cubicBezTo>
                  <a:lnTo>
                    <a:pt x="5687" y="8080"/>
                  </a:lnTo>
                  <a:cubicBezTo>
                    <a:pt x="5701" y="7926"/>
                    <a:pt x="5589" y="7787"/>
                    <a:pt x="5437" y="7773"/>
                  </a:cubicBezTo>
                  <a:cubicBezTo>
                    <a:pt x="5428" y="7772"/>
                    <a:pt x="5420" y="7772"/>
                    <a:pt x="5412" y="7772"/>
                  </a:cubicBezTo>
                  <a:cubicBezTo>
                    <a:pt x="5281" y="7772"/>
                    <a:pt x="5157" y="7878"/>
                    <a:pt x="5143" y="8010"/>
                  </a:cubicBezTo>
                  <a:lnTo>
                    <a:pt x="4837" y="10602"/>
                  </a:lnTo>
                  <a:cubicBezTo>
                    <a:pt x="4837" y="10658"/>
                    <a:pt x="4823" y="10700"/>
                    <a:pt x="4795" y="10742"/>
                  </a:cubicBezTo>
                  <a:lnTo>
                    <a:pt x="3749" y="12163"/>
                  </a:lnTo>
                  <a:cubicBezTo>
                    <a:pt x="3674" y="12258"/>
                    <a:pt x="3566" y="12314"/>
                    <a:pt x="3452" y="12314"/>
                  </a:cubicBezTo>
                  <a:cubicBezTo>
                    <a:pt x="3399" y="12314"/>
                    <a:pt x="3344" y="12302"/>
                    <a:pt x="3290" y="12275"/>
                  </a:cubicBezTo>
                  <a:cubicBezTo>
                    <a:pt x="3123" y="12178"/>
                    <a:pt x="3053" y="11983"/>
                    <a:pt x="3136" y="11815"/>
                  </a:cubicBezTo>
                  <a:lnTo>
                    <a:pt x="3708" y="10546"/>
                  </a:lnTo>
                  <a:cubicBezTo>
                    <a:pt x="3792" y="10351"/>
                    <a:pt x="3820" y="10143"/>
                    <a:pt x="3805" y="9948"/>
                  </a:cubicBezTo>
                  <a:lnTo>
                    <a:pt x="3708" y="9028"/>
                  </a:lnTo>
                  <a:cubicBezTo>
                    <a:pt x="3695" y="8890"/>
                    <a:pt x="3594" y="8786"/>
                    <a:pt x="3462" y="8786"/>
                  </a:cubicBezTo>
                  <a:cubicBezTo>
                    <a:pt x="3447" y="8786"/>
                    <a:pt x="3431" y="8787"/>
                    <a:pt x="3415" y="8790"/>
                  </a:cubicBezTo>
                  <a:cubicBezTo>
                    <a:pt x="3262" y="8805"/>
                    <a:pt x="3151" y="8930"/>
                    <a:pt x="3164" y="9083"/>
                  </a:cubicBezTo>
                  <a:lnTo>
                    <a:pt x="3262" y="10003"/>
                  </a:lnTo>
                  <a:cubicBezTo>
                    <a:pt x="3262" y="10115"/>
                    <a:pt x="3248" y="10226"/>
                    <a:pt x="3206" y="10323"/>
                  </a:cubicBezTo>
                  <a:lnTo>
                    <a:pt x="2634" y="11578"/>
                  </a:lnTo>
                  <a:cubicBezTo>
                    <a:pt x="2565" y="11732"/>
                    <a:pt x="2551" y="11885"/>
                    <a:pt x="2565" y="12038"/>
                  </a:cubicBezTo>
                  <a:lnTo>
                    <a:pt x="2160" y="12178"/>
                  </a:lnTo>
                  <a:cubicBezTo>
                    <a:pt x="2077" y="12206"/>
                    <a:pt x="1993" y="12261"/>
                    <a:pt x="1937" y="12331"/>
                  </a:cubicBezTo>
                  <a:lnTo>
                    <a:pt x="98" y="14631"/>
                  </a:lnTo>
                  <a:cubicBezTo>
                    <a:pt x="1" y="14742"/>
                    <a:pt x="14" y="14923"/>
                    <a:pt x="140" y="15021"/>
                  </a:cubicBezTo>
                  <a:cubicBezTo>
                    <a:pt x="181" y="15062"/>
                    <a:pt x="251" y="15077"/>
                    <a:pt x="307" y="15077"/>
                  </a:cubicBezTo>
                  <a:cubicBezTo>
                    <a:pt x="391" y="15077"/>
                    <a:pt x="460" y="15035"/>
                    <a:pt x="516" y="14979"/>
                  </a:cubicBezTo>
                  <a:lnTo>
                    <a:pt x="2356" y="12680"/>
                  </a:lnTo>
                  <a:lnTo>
                    <a:pt x="2774" y="12540"/>
                  </a:lnTo>
                  <a:cubicBezTo>
                    <a:pt x="2844" y="12624"/>
                    <a:pt x="2928" y="12693"/>
                    <a:pt x="3039" y="12749"/>
                  </a:cubicBezTo>
                  <a:cubicBezTo>
                    <a:pt x="3179" y="12832"/>
                    <a:pt x="3318" y="12860"/>
                    <a:pt x="3457" y="12860"/>
                  </a:cubicBezTo>
                  <a:cubicBezTo>
                    <a:pt x="3736" y="12860"/>
                    <a:pt x="4015" y="12735"/>
                    <a:pt x="4182" y="12484"/>
                  </a:cubicBezTo>
                  <a:lnTo>
                    <a:pt x="4335" y="12289"/>
                  </a:lnTo>
                  <a:lnTo>
                    <a:pt x="4335" y="12331"/>
                  </a:lnTo>
                  <a:cubicBezTo>
                    <a:pt x="4433" y="12568"/>
                    <a:pt x="4600" y="12749"/>
                    <a:pt x="4823" y="12847"/>
                  </a:cubicBezTo>
                  <a:cubicBezTo>
                    <a:pt x="4948" y="12903"/>
                    <a:pt x="5074" y="12930"/>
                    <a:pt x="5199" y="12930"/>
                  </a:cubicBezTo>
                  <a:cubicBezTo>
                    <a:pt x="5492" y="12930"/>
                    <a:pt x="5784" y="12777"/>
                    <a:pt x="5952" y="12512"/>
                  </a:cubicBezTo>
                  <a:lnTo>
                    <a:pt x="6175" y="12178"/>
                  </a:lnTo>
                  <a:cubicBezTo>
                    <a:pt x="6231" y="12275"/>
                    <a:pt x="6314" y="12345"/>
                    <a:pt x="6398" y="12401"/>
                  </a:cubicBezTo>
                  <a:cubicBezTo>
                    <a:pt x="6537" y="12484"/>
                    <a:pt x="6704" y="12540"/>
                    <a:pt x="6858" y="12540"/>
                  </a:cubicBezTo>
                  <a:cubicBezTo>
                    <a:pt x="7123" y="12540"/>
                    <a:pt x="7388" y="12414"/>
                    <a:pt x="7555" y="12178"/>
                  </a:cubicBezTo>
                  <a:lnTo>
                    <a:pt x="7680" y="12011"/>
                  </a:lnTo>
                  <a:cubicBezTo>
                    <a:pt x="7736" y="12094"/>
                    <a:pt x="7806" y="12178"/>
                    <a:pt x="7890" y="12247"/>
                  </a:cubicBezTo>
                  <a:cubicBezTo>
                    <a:pt x="8057" y="12358"/>
                    <a:pt x="8238" y="12429"/>
                    <a:pt x="8419" y="12429"/>
                  </a:cubicBezTo>
                  <a:cubicBezTo>
                    <a:pt x="8670" y="12429"/>
                    <a:pt x="8921" y="12317"/>
                    <a:pt x="9088" y="12094"/>
                  </a:cubicBezTo>
                  <a:lnTo>
                    <a:pt x="9548" y="11537"/>
                  </a:lnTo>
                  <a:cubicBezTo>
                    <a:pt x="9687" y="11355"/>
                    <a:pt x="9785" y="11132"/>
                    <a:pt x="9799" y="10909"/>
                  </a:cubicBezTo>
                  <a:lnTo>
                    <a:pt x="9925" y="9892"/>
                  </a:lnTo>
                  <a:cubicBezTo>
                    <a:pt x="10273" y="9752"/>
                    <a:pt x="10538" y="9403"/>
                    <a:pt x="10566" y="9000"/>
                  </a:cubicBezTo>
                  <a:cubicBezTo>
                    <a:pt x="10594" y="8734"/>
                    <a:pt x="10510" y="8470"/>
                    <a:pt x="10343" y="8275"/>
                  </a:cubicBezTo>
                  <a:cubicBezTo>
                    <a:pt x="10622" y="8093"/>
                    <a:pt x="10802" y="7801"/>
                    <a:pt x="10817" y="7452"/>
                  </a:cubicBezTo>
                  <a:lnTo>
                    <a:pt x="10830" y="7368"/>
                  </a:lnTo>
                  <a:cubicBezTo>
                    <a:pt x="10830" y="7132"/>
                    <a:pt x="10761" y="6895"/>
                    <a:pt x="10622" y="6714"/>
                  </a:cubicBezTo>
                  <a:cubicBezTo>
                    <a:pt x="10900" y="6547"/>
                    <a:pt x="11096" y="6253"/>
                    <a:pt x="11109" y="5891"/>
                  </a:cubicBezTo>
                  <a:lnTo>
                    <a:pt x="11109" y="5822"/>
                  </a:lnTo>
                  <a:cubicBezTo>
                    <a:pt x="11124" y="5584"/>
                    <a:pt x="11040" y="5348"/>
                    <a:pt x="10886" y="5153"/>
                  </a:cubicBezTo>
                  <a:cubicBezTo>
                    <a:pt x="11165" y="4971"/>
                    <a:pt x="11360" y="4664"/>
                    <a:pt x="11374" y="4316"/>
                  </a:cubicBezTo>
                  <a:lnTo>
                    <a:pt x="11374" y="4246"/>
                  </a:lnTo>
                  <a:cubicBezTo>
                    <a:pt x="11388" y="3967"/>
                    <a:pt x="11291" y="3703"/>
                    <a:pt x="11096" y="3494"/>
                  </a:cubicBezTo>
                  <a:cubicBezTo>
                    <a:pt x="10970" y="3341"/>
                    <a:pt x="10789" y="3243"/>
                    <a:pt x="10607" y="3187"/>
                  </a:cubicBezTo>
                  <a:lnTo>
                    <a:pt x="10607" y="1891"/>
                  </a:lnTo>
                  <a:lnTo>
                    <a:pt x="11778" y="442"/>
                  </a:lnTo>
                  <a:cubicBezTo>
                    <a:pt x="11862" y="330"/>
                    <a:pt x="11848" y="148"/>
                    <a:pt x="11737" y="65"/>
                  </a:cubicBezTo>
                  <a:cubicBezTo>
                    <a:pt x="11682" y="22"/>
                    <a:pt x="11619" y="1"/>
                    <a:pt x="115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82"/>
          <p:cNvGrpSpPr/>
          <p:nvPr/>
        </p:nvGrpSpPr>
        <p:grpSpPr>
          <a:xfrm>
            <a:off x="4707747" y="2139851"/>
            <a:ext cx="379950" cy="412495"/>
            <a:chOff x="4707751" y="1911251"/>
            <a:chExt cx="379950" cy="412495"/>
          </a:xfrm>
        </p:grpSpPr>
        <p:sp>
          <p:nvSpPr>
            <p:cNvPr id="1904" name="Google Shape;1904;p82"/>
            <p:cNvSpPr/>
            <p:nvPr/>
          </p:nvSpPr>
          <p:spPr>
            <a:xfrm>
              <a:off x="4707751" y="1989013"/>
              <a:ext cx="156647" cy="160591"/>
            </a:xfrm>
            <a:custGeom>
              <a:rect b="b" l="l" r="r" t="t"/>
              <a:pathLst>
                <a:path extrusionOk="0" h="7288" w="7109">
                  <a:moveTo>
                    <a:pt x="2041" y="1"/>
                  </a:moveTo>
                  <a:cubicBezTo>
                    <a:pt x="1917" y="1"/>
                    <a:pt x="1808" y="80"/>
                    <a:pt x="1784" y="207"/>
                  </a:cubicBezTo>
                  <a:cubicBezTo>
                    <a:pt x="1701" y="472"/>
                    <a:pt x="1660" y="736"/>
                    <a:pt x="1660" y="1015"/>
                  </a:cubicBezTo>
                  <a:cubicBezTo>
                    <a:pt x="1660" y="1405"/>
                    <a:pt x="1743" y="1796"/>
                    <a:pt x="1896" y="2158"/>
                  </a:cubicBezTo>
                  <a:cubicBezTo>
                    <a:pt x="795" y="2479"/>
                    <a:pt x="0" y="3496"/>
                    <a:pt x="0" y="4681"/>
                  </a:cubicBezTo>
                  <a:cubicBezTo>
                    <a:pt x="0" y="6116"/>
                    <a:pt x="1186" y="7287"/>
                    <a:pt x="2621" y="7287"/>
                  </a:cubicBezTo>
                  <a:lnTo>
                    <a:pt x="6830" y="7287"/>
                  </a:lnTo>
                  <a:cubicBezTo>
                    <a:pt x="6984" y="7287"/>
                    <a:pt x="7109" y="7162"/>
                    <a:pt x="7109" y="7009"/>
                  </a:cubicBezTo>
                  <a:cubicBezTo>
                    <a:pt x="7109" y="6856"/>
                    <a:pt x="6984" y="6730"/>
                    <a:pt x="6830" y="6730"/>
                  </a:cubicBezTo>
                  <a:lnTo>
                    <a:pt x="2621" y="6730"/>
                  </a:lnTo>
                  <a:cubicBezTo>
                    <a:pt x="1478" y="6730"/>
                    <a:pt x="558" y="5810"/>
                    <a:pt x="558" y="4681"/>
                  </a:cubicBezTo>
                  <a:cubicBezTo>
                    <a:pt x="558" y="3650"/>
                    <a:pt x="1311" y="2786"/>
                    <a:pt x="2329" y="2632"/>
                  </a:cubicBezTo>
                  <a:lnTo>
                    <a:pt x="2900" y="2632"/>
                  </a:lnTo>
                  <a:cubicBezTo>
                    <a:pt x="3053" y="2632"/>
                    <a:pt x="3165" y="2507"/>
                    <a:pt x="3165" y="2353"/>
                  </a:cubicBezTo>
                  <a:cubicBezTo>
                    <a:pt x="3165" y="2214"/>
                    <a:pt x="3053" y="2089"/>
                    <a:pt x="2900" y="2089"/>
                  </a:cubicBezTo>
                  <a:lnTo>
                    <a:pt x="2468" y="2089"/>
                  </a:lnTo>
                  <a:cubicBezTo>
                    <a:pt x="2301" y="1754"/>
                    <a:pt x="2217" y="1377"/>
                    <a:pt x="2217" y="1015"/>
                  </a:cubicBezTo>
                  <a:cubicBezTo>
                    <a:pt x="2217" y="792"/>
                    <a:pt x="2245" y="569"/>
                    <a:pt x="2314" y="346"/>
                  </a:cubicBezTo>
                  <a:cubicBezTo>
                    <a:pt x="2356" y="207"/>
                    <a:pt x="2258" y="54"/>
                    <a:pt x="2119" y="11"/>
                  </a:cubicBezTo>
                  <a:cubicBezTo>
                    <a:pt x="2093" y="4"/>
                    <a:pt x="2066" y="1"/>
                    <a:pt x="2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2"/>
            <p:cNvSpPr/>
            <p:nvPr/>
          </p:nvSpPr>
          <p:spPr>
            <a:xfrm>
              <a:off x="4758432" y="1911251"/>
              <a:ext cx="329269" cy="238353"/>
            </a:xfrm>
            <a:custGeom>
              <a:rect b="b" l="l" r="r" t="t"/>
              <a:pathLst>
                <a:path extrusionOk="0" h="10817" w="14943">
                  <a:moveTo>
                    <a:pt x="4684" y="0"/>
                  </a:moveTo>
                  <a:cubicBezTo>
                    <a:pt x="3610" y="0"/>
                    <a:pt x="2705" y="641"/>
                    <a:pt x="2300" y="1561"/>
                  </a:cubicBezTo>
                  <a:cubicBezTo>
                    <a:pt x="1450" y="1576"/>
                    <a:pt x="655" y="1951"/>
                    <a:pt x="98" y="2593"/>
                  </a:cubicBezTo>
                  <a:cubicBezTo>
                    <a:pt x="1" y="2704"/>
                    <a:pt x="1" y="2886"/>
                    <a:pt x="126" y="2983"/>
                  </a:cubicBezTo>
                  <a:cubicBezTo>
                    <a:pt x="168" y="3025"/>
                    <a:pt x="237" y="3053"/>
                    <a:pt x="307" y="3053"/>
                  </a:cubicBezTo>
                  <a:cubicBezTo>
                    <a:pt x="376" y="3053"/>
                    <a:pt x="460" y="3011"/>
                    <a:pt x="516" y="2955"/>
                  </a:cubicBezTo>
                  <a:cubicBezTo>
                    <a:pt x="921" y="2481"/>
                    <a:pt x="1492" y="2189"/>
                    <a:pt x="2119" y="2119"/>
                  </a:cubicBezTo>
                  <a:lnTo>
                    <a:pt x="2119" y="2119"/>
                  </a:lnTo>
                  <a:cubicBezTo>
                    <a:pt x="2091" y="2286"/>
                    <a:pt x="2064" y="2453"/>
                    <a:pt x="2064" y="2620"/>
                  </a:cubicBezTo>
                  <a:cubicBezTo>
                    <a:pt x="2064" y="2774"/>
                    <a:pt x="2189" y="2886"/>
                    <a:pt x="2342" y="2886"/>
                  </a:cubicBezTo>
                  <a:cubicBezTo>
                    <a:pt x="2495" y="2886"/>
                    <a:pt x="2621" y="2774"/>
                    <a:pt x="2621" y="2620"/>
                  </a:cubicBezTo>
                  <a:cubicBezTo>
                    <a:pt x="2621" y="1477"/>
                    <a:pt x="3541" y="558"/>
                    <a:pt x="4684" y="558"/>
                  </a:cubicBezTo>
                  <a:cubicBezTo>
                    <a:pt x="5227" y="558"/>
                    <a:pt x="5743" y="767"/>
                    <a:pt x="6134" y="1157"/>
                  </a:cubicBezTo>
                  <a:cubicBezTo>
                    <a:pt x="6189" y="1206"/>
                    <a:pt x="6259" y="1230"/>
                    <a:pt x="6329" y="1230"/>
                  </a:cubicBezTo>
                  <a:cubicBezTo>
                    <a:pt x="6399" y="1230"/>
                    <a:pt x="6468" y="1206"/>
                    <a:pt x="6524" y="1157"/>
                  </a:cubicBezTo>
                  <a:cubicBezTo>
                    <a:pt x="6914" y="767"/>
                    <a:pt x="7429" y="558"/>
                    <a:pt x="7974" y="558"/>
                  </a:cubicBezTo>
                  <a:cubicBezTo>
                    <a:pt x="9102" y="558"/>
                    <a:pt x="10036" y="1477"/>
                    <a:pt x="10036" y="2620"/>
                  </a:cubicBezTo>
                  <a:cubicBezTo>
                    <a:pt x="10036" y="2774"/>
                    <a:pt x="10161" y="2886"/>
                    <a:pt x="10315" y="2886"/>
                  </a:cubicBezTo>
                  <a:cubicBezTo>
                    <a:pt x="10468" y="2886"/>
                    <a:pt x="10580" y="2774"/>
                    <a:pt x="10580" y="2620"/>
                  </a:cubicBezTo>
                  <a:cubicBezTo>
                    <a:pt x="10580" y="2453"/>
                    <a:pt x="10566" y="2286"/>
                    <a:pt x="10538" y="2119"/>
                  </a:cubicBezTo>
                  <a:lnTo>
                    <a:pt x="10538" y="2119"/>
                  </a:lnTo>
                  <a:cubicBezTo>
                    <a:pt x="11765" y="2245"/>
                    <a:pt x="12741" y="3276"/>
                    <a:pt x="12741" y="4544"/>
                  </a:cubicBezTo>
                  <a:cubicBezTo>
                    <a:pt x="12741" y="4906"/>
                    <a:pt x="12657" y="5283"/>
                    <a:pt x="12490" y="5618"/>
                  </a:cubicBezTo>
                  <a:lnTo>
                    <a:pt x="12141" y="5618"/>
                  </a:lnTo>
                  <a:cubicBezTo>
                    <a:pt x="11988" y="5618"/>
                    <a:pt x="11862" y="5743"/>
                    <a:pt x="11862" y="5882"/>
                  </a:cubicBezTo>
                  <a:cubicBezTo>
                    <a:pt x="11862" y="6036"/>
                    <a:pt x="11988" y="6161"/>
                    <a:pt x="12141" y="6161"/>
                  </a:cubicBezTo>
                  <a:lnTo>
                    <a:pt x="12629" y="6161"/>
                  </a:lnTo>
                  <a:cubicBezTo>
                    <a:pt x="13633" y="6315"/>
                    <a:pt x="14399" y="7179"/>
                    <a:pt x="14399" y="8210"/>
                  </a:cubicBezTo>
                  <a:cubicBezTo>
                    <a:pt x="14399" y="9339"/>
                    <a:pt x="13465" y="10259"/>
                    <a:pt x="12336" y="10259"/>
                  </a:cubicBezTo>
                  <a:lnTo>
                    <a:pt x="7974" y="10259"/>
                  </a:lnTo>
                  <a:cubicBezTo>
                    <a:pt x="7820" y="10259"/>
                    <a:pt x="7695" y="10385"/>
                    <a:pt x="7695" y="10538"/>
                  </a:cubicBezTo>
                  <a:cubicBezTo>
                    <a:pt x="7695" y="10691"/>
                    <a:pt x="7820" y="10816"/>
                    <a:pt x="7974" y="10816"/>
                  </a:cubicBezTo>
                  <a:lnTo>
                    <a:pt x="12336" y="10816"/>
                  </a:lnTo>
                  <a:cubicBezTo>
                    <a:pt x="13772" y="10816"/>
                    <a:pt x="14943" y="9645"/>
                    <a:pt x="14943" y="8210"/>
                  </a:cubicBezTo>
                  <a:cubicBezTo>
                    <a:pt x="14943" y="7025"/>
                    <a:pt x="14162" y="6008"/>
                    <a:pt x="13061" y="5687"/>
                  </a:cubicBezTo>
                  <a:cubicBezTo>
                    <a:pt x="13214" y="5325"/>
                    <a:pt x="13284" y="4934"/>
                    <a:pt x="13284" y="4544"/>
                  </a:cubicBezTo>
                  <a:cubicBezTo>
                    <a:pt x="13284" y="2914"/>
                    <a:pt x="11973" y="1589"/>
                    <a:pt x="10357" y="1561"/>
                  </a:cubicBezTo>
                  <a:cubicBezTo>
                    <a:pt x="9953" y="641"/>
                    <a:pt x="9033" y="0"/>
                    <a:pt x="7974" y="0"/>
                  </a:cubicBezTo>
                  <a:cubicBezTo>
                    <a:pt x="7360" y="0"/>
                    <a:pt x="6788" y="210"/>
                    <a:pt x="6329" y="585"/>
                  </a:cubicBezTo>
                  <a:cubicBezTo>
                    <a:pt x="5868" y="210"/>
                    <a:pt x="5283" y="0"/>
                    <a:pt x="4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2"/>
            <p:cNvSpPr/>
            <p:nvPr/>
          </p:nvSpPr>
          <p:spPr>
            <a:xfrm>
              <a:off x="4840755" y="2097755"/>
              <a:ext cx="136683" cy="225991"/>
            </a:xfrm>
            <a:custGeom>
              <a:rect b="b" l="l" r="r" t="t"/>
              <a:pathLst>
                <a:path extrusionOk="0" h="10256" w="6203">
                  <a:moveTo>
                    <a:pt x="3049" y="0"/>
                  </a:moveTo>
                  <a:cubicBezTo>
                    <a:pt x="2909" y="0"/>
                    <a:pt x="2774" y="79"/>
                    <a:pt x="2704" y="206"/>
                  </a:cubicBezTo>
                  <a:lnTo>
                    <a:pt x="69" y="5266"/>
                  </a:lnTo>
                  <a:cubicBezTo>
                    <a:pt x="0" y="5419"/>
                    <a:pt x="0" y="5601"/>
                    <a:pt x="84" y="5740"/>
                  </a:cubicBezTo>
                  <a:cubicBezTo>
                    <a:pt x="181" y="5879"/>
                    <a:pt x="335" y="5976"/>
                    <a:pt x="502" y="5976"/>
                  </a:cubicBezTo>
                  <a:lnTo>
                    <a:pt x="2426" y="5976"/>
                  </a:lnTo>
                  <a:lnTo>
                    <a:pt x="1407" y="9768"/>
                  </a:lnTo>
                  <a:cubicBezTo>
                    <a:pt x="1352" y="9949"/>
                    <a:pt x="1450" y="10144"/>
                    <a:pt x="1617" y="10228"/>
                  </a:cubicBezTo>
                  <a:cubicBezTo>
                    <a:pt x="1673" y="10241"/>
                    <a:pt x="1729" y="10256"/>
                    <a:pt x="1784" y="10256"/>
                  </a:cubicBezTo>
                  <a:cubicBezTo>
                    <a:pt x="1909" y="10256"/>
                    <a:pt x="2035" y="10186"/>
                    <a:pt x="2104" y="10074"/>
                  </a:cubicBezTo>
                  <a:lnTo>
                    <a:pt x="4223" y="6799"/>
                  </a:lnTo>
                  <a:cubicBezTo>
                    <a:pt x="4293" y="6673"/>
                    <a:pt x="4265" y="6506"/>
                    <a:pt x="4139" y="6422"/>
                  </a:cubicBezTo>
                  <a:cubicBezTo>
                    <a:pt x="4087" y="6391"/>
                    <a:pt x="4031" y="6375"/>
                    <a:pt x="3977" y="6375"/>
                  </a:cubicBezTo>
                  <a:cubicBezTo>
                    <a:pt x="3886" y="6375"/>
                    <a:pt x="3801" y="6419"/>
                    <a:pt x="3749" y="6506"/>
                  </a:cubicBezTo>
                  <a:lnTo>
                    <a:pt x="2216" y="8890"/>
                  </a:lnTo>
                  <a:lnTo>
                    <a:pt x="2216" y="8890"/>
                  </a:lnTo>
                  <a:lnTo>
                    <a:pt x="3052" y="5768"/>
                  </a:lnTo>
                  <a:cubicBezTo>
                    <a:pt x="3067" y="5684"/>
                    <a:pt x="3052" y="5601"/>
                    <a:pt x="2996" y="5530"/>
                  </a:cubicBezTo>
                  <a:cubicBezTo>
                    <a:pt x="2955" y="5461"/>
                    <a:pt x="2872" y="5419"/>
                    <a:pt x="2788" y="5419"/>
                  </a:cubicBezTo>
                  <a:lnTo>
                    <a:pt x="614" y="5419"/>
                  </a:lnTo>
                  <a:lnTo>
                    <a:pt x="2872" y="1084"/>
                  </a:lnTo>
                  <a:lnTo>
                    <a:pt x="2844" y="3412"/>
                  </a:lnTo>
                  <a:cubicBezTo>
                    <a:pt x="2844" y="3482"/>
                    <a:pt x="2872" y="3551"/>
                    <a:pt x="2927" y="3607"/>
                  </a:cubicBezTo>
                  <a:cubicBezTo>
                    <a:pt x="2969" y="3663"/>
                    <a:pt x="3039" y="3690"/>
                    <a:pt x="3122" y="3690"/>
                  </a:cubicBezTo>
                  <a:lnTo>
                    <a:pt x="5561" y="3690"/>
                  </a:lnTo>
                  <a:lnTo>
                    <a:pt x="4390" y="5502"/>
                  </a:lnTo>
                  <a:cubicBezTo>
                    <a:pt x="4307" y="5642"/>
                    <a:pt x="4349" y="5809"/>
                    <a:pt x="4474" y="5893"/>
                  </a:cubicBezTo>
                  <a:cubicBezTo>
                    <a:pt x="4519" y="5922"/>
                    <a:pt x="4570" y="5936"/>
                    <a:pt x="4622" y="5936"/>
                  </a:cubicBezTo>
                  <a:cubicBezTo>
                    <a:pt x="4716" y="5936"/>
                    <a:pt x="4810" y="5890"/>
                    <a:pt x="4864" y="5809"/>
                  </a:cubicBezTo>
                  <a:lnTo>
                    <a:pt x="6105" y="3872"/>
                  </a:lnTo>
                  <a:cubicBezTo>
                    <a:pt x="6202" y="3733"/>
                    <a:pt x="6202" y="3538"/>
                    <a:pt x="6119" y="3384"/>
                  </a:cubicBezTo>
                  <a:cubicBezTo>
                    <a:pt x="6035" y="3231"/>
                    <a:pt x="5882" y="3133"/>
                    <a:pt x="5701" y="3133"/>
                  </a:cubicBezTo>
                  <a:lnTo>
                    <a:pt x="3401" y="3133"/>
                  </a:lnTo>
                  <a:lnTo>
                    <a:pt x="3429" y="388"/>
                  </a:lnTo>
                  <a:cubicBezTo>
                    <a:pt x="3429" y="206"/>
                    <a:pt x="3318" y="53"/>
                    <a:pt x="3136" y="11"/>
                  </a:cubicBezTo>
                  <a:cubicBezTo>
                    <a:pt x="3107" y="4"/>
                    <a:pt x="3078" y="0"/>
                    <a:pt x="3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2"/>
            <p:cNvSpPr/>
            <p:nvPr/>
          </p:nvSpPr>
          <p:spPr>
            <a:xfrm>
              <a:off x="4870854" y="1968564"/>
              <a:ext cx="53743" cy="48675"/>
            </a:xfrm>
            <a:custGeom>
              <a:rect b="b" l="l" r="r" t="t"/>
              <a:pathLst>
                <a:path extrusionOk="0" h="2209" w="2439">
                  <a:moveTo>
                    <a:pt x="322" y="1"/>
                  </a:moveTo>
                  <a:cubicBezTo>
                    <a:pt x="224" y="1"/>
                    <a:pt x="131" y="51"/>
                    <a:pt x="84" y="145"/>
                  </a:cubicBezTo>
                  <a:cubicBezTo>
                    <a:pt x="0" y="285"/>
                    <a:pt x="56" y="452"/>
                    <a:pt x="181" y="521"/>
                  </a:cubicBezTo>
                  <a:cubicBezTo>
                    <a:pt x="655" y="787"/>
                    <a:pt x="948" y="1288"/>
                    <a:pt x="948" y="1831"/>
                  </a:cubicBezTo>
                  <a:lnTo>
                    <a:pt x="948" y="1943"/>
                  </a:lnTo>
                  <a:cubicBezTo>
                    <a:pt x="948" y="2097"/>
                    <a:pt x="1073" y="2208"/>
                    <a:pt x="1227" y="2208"/>
                  </a:cubicBezTo>
                  <a:cubicBezTo>
                    <a:pt x="1380" y="2208"/>
                    <a:pt x="1506" y="2097"/>
                    <a:pt x="1506" y="1943"/>
                  </a:cubicBezTo>
                  <a:lnTo>
                    <a:pt x="1506" y="1831"/>
                  </a:lnTo>
                  <a:cubicBezTo>
                    <a:pt x="1506" y="1288"/>
                    <a:pt x="1798" y="787"/>
                    <a:pt x="2272" y="521"/>
                  </a:cubicBezTo>
                  <a:cubicBezTo>
                    <a:pt x="2398" y="452"/>
                    <a:pt x="2439" y="285"/>
                    <a:pt x="2370" y="145"/>
                  </a:cubicBezTo>
                  <a:cubicBezTo>
                    <a:pt x="2322" y="51"/>
                    <a:pt x="2229" y="1"/>
                    <a:pt x="2131" y="1"/>
                  </a:cubicBezTo>
                  <a:cubicBezTo>
                    <a:pt x="2085" y="1"/>
                    <a:pt x="2037" y="12"/>
                    <a:pt x="1993" y="34"/>
                  </a:cubicBezTo>
                  <a:cubicBezTo>
                    <a:pt x="1673" y="229"/>
                    <a:pt x="1407" y="493"/>
                    <a:pt x="1227" y="800"/>
                  </a:cubicBezTo>
                  <a:cubicBezTo>
                    <a:pt x="1045" y="493"/>
                    <a:pt x="781" y="229"/>
                    <a:pt x="460" y="34"/>
                  </a:cubicBezTo>
                  <a:cubicBezTo>
                    <a:pt x="415" y="12"/>
                    <a:pt x="368" y="1"/>
                    <a:pt x="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2"/>
            <p:cNvSpPr/>
            <p:nvPr/>
          </p:nvSpPr>
          <p:spPr>
            <a:xfrm>
              <a:off x="4836458" y="2038525"/>
              <a:ext cx="36865" cy="39817"/>
            </a:xfrm>
            <a:custGeom>
              <a:rect b="b" l="l" r="r" t="t"/>
              <a:pathLst>
                <a:path extrusionOk="0" h="1807" w="1673">
                  <a:moveTo>
                    <a:pt x="327" y="1"/>
                  </a:moveTo>
                  <a:cubicBezTo>
                    <a:pt x="226" y="1"/>
                    <a:pt x="121" y="56"/>
                    <a:pt x="69" y="148"/>
                  </a:cubicBezTo>
                  <a:cubicBezTo>
                    <a:pt x="0" y="288"/>
                    <a:pt x="56" y="455"/>
                    <a:pt x="195" y="524"/>
                  </a:cubicBezTo>
                  <a:lnTo>
                    <a:pt x="251" y="552"/>
                  </a:lnTo>
                  <a:cubicBezTo>
                    <a:pt x="683" y="762"/>
                    <a:pt x="989" y="1138"/>
                    <a:pt x="1101" y="1598"/>
                  </a:cubicBezTo>
                  <a:cubicBezTo>
                    <a:pt x="1143" y="1723"/>
                    <a:pt x="1255" y="1807"/>
                    <a:pt x="1379" y="1807"/>
                  </a:cubicBezTo>
                  <a:lnTo>
                    <a:pt x="1435" y="1807"/>
                  </a:lnTo>
                  <a:cubicBezTo>
                    <a:pt x="1589" y="1765"/>
                    <a:pt x="1673" y="1611"/>
                    <a:pt x="1645" y="1472"/>
                  </a:cubicBezTo>
                  <a:cubicBezTo>
                    <a:pt x="1491" y="845"/>
                    <a:pt x="1073" y="344"/>
                    <a:pt x="502" y="65"/>
                  </a:cubicBezTo>
                  <a:lnTo>
                    <a:pt x="432" y="22"/>
                  </a:lnTo>
                  <a:cubicBezTo>
                    <a:pt x="399" y="8"/>
                    <a:pt x="363" y="1"/>
                    <a:pt x="3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2"/>
            <p:cNvSpPr/>
            <p:nvPr/>
          </p:nvSpPr>
          <p:spPr>
            <a:xfrm>
              <a:off x="4922130" y="2038525"/>
              <a:ext cx="37195" cy="39817"/>
            </a:xfrm>
            <a:custGeom>
              <a:rect b="b" l="l" r="r" t="t"/>
              <a:pathLst>
                <a:path extrusionOk="0" h="1807" w="1688">
                  <a:moveTo>
                    <a:pt x="1355" y="1"/>
                  </a:moveTo>
                  <a:cubicBezTo>
                    <a:pt x="1317" y="1"/>
                    <a:pt x="1278" y="8"/>
                    <a:pt x="1242" y="22"/>
                  </a:cubicBezTo>
                  <a:lnTo>
                    <a:pt x="1186" y="65"/>
                  </a:lnTo>
                  <a:cubicBezTo>
                    <a:pt x="614" y="344"/>
                    <a:pt x="196" y="845"/>
                    <a:pt x="43" y="1472"/>
                  </a:cubicBezTo>
                  <a:cubicBezTo>
                    <a:pt x="0" y="1611"/>
                    <a:pt x="99" y="1765"/>
                    <a:pt x="238" y="1807"/>
                  </a:cubicBezTo>
                  <a:lnTo>
                    <a:pt x="307" y="1807"/>
                  </a:lnTo>
                  <a:cubicBezTo>
                    <a:pt x="433" y="1807"/>
                    <a:pt x="545" y="1723"/>
                    <a:pt x="572" y="1598"/>
                  </a:cubicBezTo>
                  <a:cubicBezTo>
                    <a:pt x="697" y="1138"/>
                    <a:pt x="1004" y="762"/>
                    <a:pt x="1422" y="552"/>
                  </a:cubicBezTo>
                  <a:lnTo>
                    <a:pt x="1492" y="524"/>
                  </a:lnTo>
                  <a:cubicBezTo>
                    <a:pt x="1632" y="455"/>
                    <a:pt x="1688" y="288"/>
                    <a:pt x="1617" y="148"/>
                  </a:cubicBezTo>
                  <a:cubicBezTo>
                    <a:pt x="1566" y="56"/>
                    <a:pt x="1462" y="1"/>
                    <a:pt x="1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2"/>
            <p:cNvSpPr/>
            <p:nvPr/>
          </p:nvSpPr>
          <p:spPr>
            <a:xfrm>
              <a:off x="5009344" y="2083234"/>
              <a:ext cx="28293" cy="28888"/>
            </a:xfrm>
            <a:custGeom>
              <a:rect b="b" l="l" r="r" t="t"/>
              <a:pathLst>
                <a:path extrusionOk="0" h="1311" w="1284">
                  <a:moveTo>
                    <a:pt x="280" y="1"/>
                  </a:moveTo>
                  <a:cubicBezTo>
                    <a:pt x="127" y="1"/>
                    <a:pt x="1" y="127"/>
                    <a:pt x="1" y="279"/>
                  </a:cubicBezTo>
                  <a:cubicBezTo>
                    <a:pt x="1" y="433"/>
                    <a:pt x="127" y="558"/>
                    <a:pt x="280" y="558"/>
                  </a:cubicBezTo>
                  <a:cubicBezTo>
                    <a:pt x="531" y="558"/>
                    <a:pt x="726" y="753"/>
                    <a:pt x="726" y="1004"/>
                  </a:cubicBezTo>
                  <a:lnTo>
                    <a:pt x="726" y="1032"/>
                  </a:lnTo>
                  <a:cubicBezTo>
                    <a:pt x="726" y="1186"/>
                    <a:pt x="852" y="1311"/>
                    <a:pt x="1005" y="1311"/>
                  </a:cubicBezTo>
                  <a:cubicBezTo>
                    <a:pt x="1158" y="1311"/>
                    <a:pt x="1283" y="1186"/>
                    <a:pt x="1283" y="1032"/>
                  </a:cubicBezTo>
                  <a:lnTo>
                    <a:pt x="1283" y="1004"/>
                  </a:lnTo>
                  <a:cubicBezTo>
                    <a:pt x="1283" y="447"/>
                    <a:pt x="837" y="1"/>
                    <a:pt x="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2"/>
            <p:cNvSpPr/>
            <p:nvPr/>
          </p:nvSpPr>
          <p:spPr>
            <a:xfrm>
              <a:off x="4758123" y="2083234"/>
              <a:ext cx="27984" cy="28888"/>
            </a:xfrm>
            <a:custGeom>
              <a:rect b="b" l="l" r="r" t="t"/>
              <a:pathLst>
                <a:path extrusionOk="0" h="1311" w="1270">
                  <a:moveTo>
                    <a:pt x="1004" y="1"/>
                  </a:moveTo>
                  <a:cubicBezTo>
                    <a:pt x="446" y="1"/>
                    <a:pt x="0" y="447"/>
                    <a:pt x="0" y="1004"/>
                  </a:cubicBezTo>
                  <a:lnTo>
                    <a:pt x="0" y="1032"/>
                  </a:lnTo>
                  <a:cubicBezTo>
                    <a:pt x="0" y="1186"/>
                    <a:pt x="126" y="1311"/>
                    <a:pt x="279" y="1311"/>
                  </a:cubicBezTo>
                  <a:cubicBezTo>
                    <a:pt x="433" y="1311"/>
                    <a:pt x="544" y="1186"/>
                    <a:pt x="544" y="1032"/>
                  </a:cubicBezTo>
                  <a:lnTo>
                    <a:pt x="544" y="1004"/>
                  </a:lnTo>
                  <a:cubicBezTo>
                    <a:pt x="544" y="753"/>
                    <a:pt x="753" y="558"/>
                    <a:pt x="1004" y="558"/>
                  </a:cubicBezTo>
                  <a:cubicBezTo>
                    <a:pt x="1158" y="558"/>
                    <a:pt x="1269" y="433"/>
                    <a:pt x="1269" y="279"/>
                  </a:cubicBezTo>
                  <a:cubicBezTo>
                    <a:pt x="1269" y="127"/>
                    <a:pt x="1158" y="1"/>
                    <a:pt x="10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2"/>
            <p:cNvSpPr/>
            <p:nvPr/>
          </p:nvSpPr>
          <p:spPr>
            <a:xfrm>
              <a:off x="4733863" y="2178602"/>
              <a:ext cx="44555" cy="131020"/>
            </a:xfrm>
            <a:custGeom>
              <a:rect b="b" l="l" r="r" t="t"/>
              <a:pathLst>
                <a:path extrusionOk="0" h="5946" w="2022">
                  <a:moveTo>
                    <a:pt x="1605" y="0"/>
                  </a:moveTo>
                  <a:cubicBezTo>
                    <a:pt x="1502" y="0"/>
                    <a:pt x="1404" y="57"/>
                    <a:pt x="1352" y="161"/>
                  </a:cubicBezTo>
                  <a:lnTo>
                    <a:pt x="42" y="3116"/>
                  </a:lnTo>
                  <a:cubicBezTo>
                    <a:pt x="1" y="3199"/>
                    <a:pt x="14" y="3297"/>
                    <a:pt x="70" y="3381"/>
                  </a:cubicBezTo>
                  <a:cubicBezTo>
                    <a:pt x="112" y="3465"/>
                    <a:pt x="196" y="3506"/>
                    <a:pt x="293" y="3506"/>
                  </a:cubicBezTo>
                  <a:lnTo>
                    <a:pt x="1367" y="3506"/>
                  </a:lnTo>
                  <a:lnTo>
                    <a:pt x="753" y="5597"/>
                  </a:lnTo>
                  <a:cubicBezTo>
                    <a:pt x="711" y="5736"/>
                    <a:pt x="795" y="5890"/>
                    <a:pt x="934" y="5946"/>
                  </a:cubicBezTo>
                  <a:lnTo>
                    <a:pt x="1018" y="5946"/>
                  </a:lnTo>
                  <a:cubicBezTo>
                    <a:pt x="1129" y="5946"/>
                    <a:pt x="1241" y="5876"/>
                    <a:pt x="1283" y="5751"/>
                  </a:cubicBezTo>
                  <a:lnTo>
                    <a:pt x="2008" y="3311"/>
                  </a:lnTo>
                  <a:cubicBezTo>
                    <a:pt x="2021" y="3227"/>
                    <a:pt x="2008" y="3130"/>
                    <a:pt x="1952" y="3060"/>
                  </a:cubicBezTo>
                  <a:cubicBezTo>
                    <a:pt x="1910" y="2991"/>
                    <a:pt x="1826" y="2948"/>
                    <a:pt x="1742" y="2948"/>
                  </a:cubicBezTo>
                  <a:lnTo>
                    <a:pt x="725" y="2948"/>
                  </a:lnTo>
                  <a:lnTo>
                    <a:pt x="1868" y="384"/>
                  </a:lnTo>
                  <a:cubicBezTo>
                    <a:pt x="1924" y="244"/>
                    <a:pt x="1854" y="77"/>
                    <a:pt x="1715" y="21"/>
                  </a:cubicBezTo>
                  <a:cubicBezTo>
                    <a:pt x="1678" y="7"/>
                    <a:pt x="1642" y="0"/>
                    <a:pt x="16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2"/>
            <p:cNvSpPr/>
            <p:nvPr/>
          </p:nvSpPr>
          <p:spPr>
            <a:xfrm>
              <a:off x="4998922" y="2178602"/>
              <a:ext cx="44555" cy="131020"/>
            </a:xfrm>
            <a:custGeom>
              <a:rect b="b" l="l" r="r" t="t"/>
              <a:pathLst>
                <a:path extrusionOk="0" h="5946" w="2022">
                  <a:moveTo>
                    <a:pt x="1617" y="0"/>
                  </a:moveTo>
                  <a:cubicBezTo>
                    <a:pt x="1509" y="0"/>
                    <a:pt x="1404" y="57"/>
                    <a:pt x="1353" y="161"/>
                  </a:cubicBezTo>
                  <a:lnTo>
                    <a:pt x="42" y="3116"/>
                  </a:lnTo>
                  <a:cubicBezTo>
                    <a:pt x="0" y="3199"/>
                    <a:pt x="15" y="3297"/>
                    <a:pt x="70" y="3381"/>
                  </a:cubicBezTo>
                  <a:cubicBezTo>
                    <a:pt x="112" y="3465"/>
                    <a:pt x="210" y="3506"/>
                    <a:pt x="293" y="3506"/>
                  </a:cubicBezTo>
                  <a:lnTo>
                    <a:pt x="1366" y="3506"/>
                  </a:lnTo>
                  <a:lnTo>
                    <a:pt x="753" y="5597"/>
                  </a:lnTo>
                  <a:cubicBezTo>
                    <a:pt x="711" y="5736"/>
                    <a:pt x="795" y="5890"/>
                    <a:pt x="935" y="5946"/>
                  </a:cubicBezTo>
                  <a:lnTo>
                    <a:pt x="1018" y="5946"/>
                  </a:lnTo>
                  <a:cubicBezTo>
                    <a:pt x="1143" y="5946"/>
                    <a:pt x="1241" y="5876"/>
                    <a:pt x="1282" y="5751"/>
                  </a:cubicBezTo>
                  <a:lnTo>
                    <a:pt x="2007" y="3311"/>
                  </a:lnTo>
                  <a:cubicBezTo>
                    <a:pt x="2022" y="3227"/>
                    <a:pt x="2007" y="3130"/>
                    <a:pt x="1966" y="3060"/>
                  </a:cubicBezTo>
                  <a:cubicBezTo>
                    <a:pt x="1910" y="2991"/>
                    <a:pt x="1827" y="2948"/>
                    <a:pt x="1743" y="2948"/>
                  </a:cubicBezTo>
                  <a:lnTo>
                    <a:pt x="725" y="2948"/>
                  </a:lnTo>
                  <a:lnTo>
                    <a:pt x="1868" y="384"/>
                  </a:lnTo>
                  <a:cubicBezTo>
                    <a:pt x="1924" y="244"/>
                    <a:pt x="1868" y="77"/>
                    <a:pt x="1728" y="21"/>
                  </a:cubicBezTo>
                  <a:cubicBezTo>
                    <a:pt x="1692" y="7"/>
                    <a:pt x="1655" y="0"/>
                    <a:pt x="1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82"/>
          <p:cNvGrpSpPr/>
          <p:nvPr/>
        </p:nvGrpSpPr>
        <p:grpSpPr>
          <a:xfrm>
            <a:off x="5351830" y="2139851"/>
            <a:ext cx="399296" cy="412495"/>
            <a:chOff x="5351834" y="1911251"/>
            <a:chExt cx="399296" cy="412495"/>
          </a:xfrm>
        </p:grpSpPr>
        <p:sp>
          <p:nvSpPr>
            <p:cNvPr id="1915" name="Google Shape;1915;p82"/>
            <p:cNvSpPr/>
            <p:nvPr/>
          </p:nvSpPr>
          <p:spPr>
            <a:xfrm>
              <a:off x="5351834" y="2110315"/>
              <a:ext cx="399296" cy="175046"/>
            </a:xfrm>
            <a:custGeom>
              <a:rect b="b" l="l" r="r" t="t"/>
              <a:pathLst>
                <a:path extrusionOk="0" h="7944" w="18121">
                  <a:moveTo>
                    <a:pt x="13348" y="557"/>
                  </a:moveTo>
                  <a:cubicBezTo>
                    <a:pt x="13491" y="557"/>
                    <a:pt x="13631" y="616"/>
                    <a:pt x="13729" y="737"/>
                  </a:cubicBezTo>
                  <a:cubicBezTo>
                    <a:pt x="13883" y="933"/>
                    <a:pt x="13883" y="1211"/>
                    <a:pt x="13716" y="1407"/>
                  </a:cubicBezTo>
                  <a:lnTo>
                    <a:pt x="11443" y="3316"/>
                  </a:lnTo>
                  <a:cubicBezTo>
                    <a:pt x="11458" y="3302"/>
                    <a:pt x="11458" y="3274"/>
                    <a:pt x="11458" y="3260"/>
                  </a:cubicBezTo>
                  <a:cubicBezTo>
                    <a:pt x="11458" y="2897"/>
                    <a:pt x="11290" y="2563"/>
                    <a:pt x="11053" y="2340"/>
                  </a:cubicBezTo>
                  <a:lnTo>
                    <a:pt x="13004" y="682"/>
                  </a:lnTo>
                  <a:cubicBezTo>
                    <a:pt x="13106" y="599"/>
                    <a:pt x="13228" y="557"/>
                    <a:pt x="13348" y="557"/>
                  </a:cubicBezTo>
                  <a:close/>
                  <a:moveTo>
                    <a:pt x="15183" y="1035"/>
                  </a:moveTo>
                  <a:cubicBezTo>
                    <a:pt x="15326" y="1035"/>
                    <a:pt x="15469" y="1095"/>
                    <a:pt x="15569" y="1211"/>
                  </a:cubicBezTo>
                  <a:cubicBezTo>
                    <a:pt x="15653" y="1323"/>
                    <a:pt x="15695" y="1448"/>
                    <a:pt x="15680" y="1587"/>
                  </a:cubicBezTo>
                  <a:cubicBezTo>
                    <a:pt x="15680" y="1727"/>
                    <a:pt x="15611" y="1838"/>
                    <a:pt x="15513" y="1936"/>
                  </a:cubicBezTo>
                  <a:lnTo>
                    <a:pt x="13813" y="3371"/>
                  </a:lnTo>
                  <a:cubicBezTo>
                    <a:pt x="13729" y="3455"/>
                    <a:pt x="13618" y="3497"/>
                    <a:pt x="13493" y="3497"/>
                  </a:cubicBezTo>
                  <a:lnTo>
                    <a:pt x="12099" y="3497"/>
                  </a:lnTo>
                  <a:lnTo>
                    <a:pt x="14859" y="1156"/>
                  </a:lnTo>
                  <a:cubicBezTo>
                    <a:pt x="14952" y="1074"/>
                    <a:pt x="15067" y="1035"/>
                    <a:pt x="15183" y="1035"/>
                  </a:cubicBezTo>
                  <a:close/>
                  <a:moveTo>
                    <a:pt x="13339" y="0"/>
                  </a:moveTo>
                  <a:cubicBezTo>
                    <a:pt x="13097" y="0"/>
                    <a:pt x="12855" y="82"/>
                    <a:pt x="12656" y="249"/>
                  </a:cubicBezTo>
                  <a:lnTo>
                    <a:pt x="10538" y="2048"/>
                  </a:lnTo>
                  <a:cubicBezTo>
                    <a:pt x="10426" y="2020"/>
                    <a:pt x="10315" y="2005"/>
                    <a:pt x="10203" y="2005"/>
                  </a:cubicBezTo>
                  <a:lnTo>
                    <a:pt x="6397" y="2005"/>
                  </a:lnTo>
                  <a:cubicBezTo>
                    <a:pt x="5548" y="2005"/>
                    <a:pt x="4711" y="2243"/>
                    <a:pt x="3986" y="2702"/>
                  </a:cubicBezTo>
                  <a:cubicBezTo>
                    <a:pt x="3275" y="3148"/>
                    <a:pt x="2690" y="3804"/>
                    <a:pt x="2327" y="4570"/>
                  </a:cubicBezTo>
                  <a:lnTo>
                    <a:pt x="2202" y="4849"/>
                  </a:lnTo>
                  <a:lnTo>
                    <a:pt x="97" y="7497"/>
                  </a:lnTo>
                  <a:cubicBezTo>
                    <a:pt x="0" y="7623"/>
                    <a:pt x="28" y="7790"/>
                    <a:pt x="139" y="7887"/>
                  </a:cubicBezTo>
                  <a:cubicBezTo>
                    <a:pt x="195" y="7930"/>
                    <a:pt x="251" y="7943"/>
                    <a:pt x="307" y="7943"/>
                  </a:cubicBezTo>
                  <a:cubicBezTo>
                    <a:pt x="390" y="7943"/>
                    <a:pt x="474" y="7915"/>
                    <a:pt x="530" y="7846"/>
                  </a:cubicBezTo>
                  <a:lnTo>
                    <a:pt x="2648" y="5155"/>
                  </a:lnTo>
                  <a:lnTo>
                    <a:pt x="2690" y="5114"/>
                  </a:lnTo>
                  <a:lnTo>
                    <a:pt x="2829" y="4808"/>
                  </a:lnTo>
                  <a:cubicBezTo>
                    <a:pt x="3485" y="3442"/>
                    <a:pt x="4879" y="2549"/>
                    <a:pt x="6397" y="2549"/>
                  </a:cubicBezTo>
                  <a:lnTo>
                    <a:pt x="10203" y="2549"/>
                  </a:lnTo>
                  <a:cubicBezTo>
                    <a:pt x="10579" y="2549"/>
                    <a:pt x="10900" y="2869"/>
                    <a:pt x="10900" y="3260"/>
                  </a:cubicBezTo>
                  <a:cubicBezTo>
                    <a:pt x="10900" y="3442"/>
                    <a:pt x="10830" y="3622"/>
                    <a:pt x="10690" y="3762"/>
                  </a:cubicBezTo>
                  <a:cubicBezTo>
                    <a:pt x="10551" y="3888"/>
                    <a:pt x="10384" y="3957"/>
                    <a:pt x="10203" y="3957"/>
                  </a:cubicBezTo>
                  <a:lnTo>
                    <a:pt x="7722" y="3957"/>
                  </a:lnTo>
                  <a:cubicBezTo>
                    <a:pt x="7568" y="3957"/>
                    <a:pt x="7443" y="4083"/>
                    <a:pt x="7443" y="4235"/>
                  </a:cubicBezTo>
                  <a:cubicBezTo>
                    <a:pt x="7443" y="4389"/>
                    <a:pt x="7568" y="4514"/>
                    <a:pt x="7722" y="4514"/>
                  </a:cubicBezTo>
                  <a:lnTo>
                    <a:pt x="10175" y="4514"/>
                  </a:lnTo>
                  <a:cubicBezTo>
                    <a:pt x="10510" y="4514"/>
                    <a:pt x="10830" y="4389"/>
                    <a:pt x="11067" y="4152"/>
                  </a:cubicBezTo>
                  <a:cubicBezTo>
                    <a:pt x="11109" y="4124"/>
                    <a:pt x="11136" y="4083"/>
                    <a:pt x="11164" y="4040"/>
                  </a:cubicBezTo>
                  <a:lnTo>
                    <a:pt x="13493" y="4040"/>
                  </a:lnTo>
                  <a:cubicBezTo>
                    <a:pt x="13744" y="4040"/>
                    <a:pt x="13980" y="3957"/>
                    <a:pt x="14175" y="3804"/>
                  </a:cubicBezTo>
                  <a:lnTo>
                    <a:pt x="16712" y="1643"/>
                  </a:lnTo>
                  <a:cubicBezTo>
                    <a:pt x="16811" y="1568"/>
                    <a:pt x="16923" y="1516"/>
                    <a:pt x="17045" y="1516"/>
                  </a:cubicBezTo>
                  <a:cubicBezTo>
                    <a:pt x="17059" y="1516"/>
                    <a:pt x="17074" y="1516"/>
                    <a:pt x="17089" y="1518"/>
                  </a:cubicBezTo>
                  <a:cubicBezTo>
                    <a:pt x="17228" y="1531"/>
                    <a:pt x="17340" y="1602"/>
                    <a:pt x="17437" y="1699"/>
                  </a:cubicBezTo>
                  <a:cubicBezTo>
                    <a:pt x="17520" y="1797"/>
                    <a:pt x="17563" y="1936"/>
                    <a:pt x="17548" y="2076"/>
                  </a:cubicBezTo>
                  <a:cubicBezTo>
                    <a:pt x="17535" y="2200"/>
                    <a:pt x="17479" y="2326"/>
                    <a:pt x="17368" y="2410"/>
                  </a:cubicBezTo>
                  <a:lnTo>
                    <a:pt x="13353" y="5824"/>
                  </a:lnTo>
                  <a:cubicBezTo>
                    <a:pt x="12976" y="6131"/>
                    <a:pt x="12530" y="6341"/>
                    <a:pt x="12043" y="6396"/>
                  </a:cubicBezTo>
                  <a:lnTo>
                    <a:pt x="11318" y="6480"/>
                  </a:lnTo>
                  <a:cubicBezTo>
                    <a:pt x="11164" y="6494"/>
                    <a:pt x="11053" y="6633"/>
                    <a:pt x="11067" y="6787"/>
                  </a:cubicBezTo>
                  <a:cubicBezTo>
                    <a:pt x="11095" y="6926"/>
                    <a:pt x="11207" y="7023"/>
                    <a:pt x="11346" y="7023"/>
                  </a:cubicBezTo>
                  <a:lnTo>
                    <a:pt x="11374" y="7023"/>
                  </a:lnTo>
                  <a:lnTo>
                    <a:pt x="12099" y="6940"/>
                  </a:lnTo>
                  <a:cubicBezTo>
                    <a:pt x="12698" y="6870"/>
                    <a:pt x="13255" y="6620"/>
                    <a:pt x="13716" y="6243"/>
                  </a:cubicBezTo>
                  <a:lnTo>
                    <a:pt x="17730" y="2828"/>
                  </a:lnTo>
                  <a:cubicBezTo>
                    <a:pt x="17938" y="2646"/>
                    <a:pt x="18078" y="2396"/>
                    <a:pt x="18092" y="2117"/>
                  </a:cubicBezTo>
                  <a:cubicBezTo>
                    <a:pt x="18120" y="1838"/>
                    <a:pt x="18037" y="1559"/>
                    <a:pt x="17855" y="1351"/>
                  </a:cubicBezTo>
                  <a:cubicBezTo>
                    <a:pt x="17674" y="1128"/>
                    <a:pt x="17409" y="1002"/>
                    <a:pt x="17130" y="974"/>
                  </a:cubicBezTo>
                  <a:cubicBezTo>
                    <a:pt x="17099" y="971"/>
                    <a:pt x="17067" y="969"/>
                    <a:pt x="17036" y="969"/>
                  </a:cubicBezTo>
                  <a:cubicBezTo>
                    <a:pt x="16789" y="969"/>
                    <a:pt x="16549" y="1064"/>
                    <a:pt x="16364" y="1225"/>
                  </a:cubicBezTo>
                  <a:lnTo>
                    <a:pt x="16225" y="1336"/>
                  </a:lnTo>
                  <a:cubicBezTo>
                    <a:pt x="16182" y="1169"/>
                    <a:pt x="16113" y="1002"/>
                    <a:pt x="15987" y="862"/>
                  </a:cubicBezTo>
                  <a:cubicBezTo>
                    <a:pt x="15779" y="615"/>
                    <a:pt x="15480" y="488"/>
                    <a:pt x="15179" y="488"/>
                  </a:cubicBezTo>
                  <a:cubicBezTo>
                    <a:pt x="14938" y="488"/>
                    <a:pt x="14695" y="570"/>
                    <a:pt x="14496" y="737"/>
                  </a:cubicBezTo>
                  <a:lnTo>
                    <a:pt x="14370" y="849"/>
                  </a:lnTo>
                  <a:cubicBezTo>
                    <a:pt x="14342" y="682"/>
                    <a:pt x="14259" y="514"/>
                    <a:pt x="14147" y="375"/>
                  </a:cubicBezTo>
                  <a:cubicBezTo>
                    <a:pt x="13939" y="127"/>
                    <a:pt x="13640" y="0"/>
                    <a:pt x="13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2"/>
            <p:cNvSpPr/>
            <p:nvPr/>
          </p:nvSpPr>
          <p:spPr>
            <a:xfrm>
              <a:off x="5471617" y="2256143"/>
              <a:ext cx="110880" cy="67603"/>
            </a:xfrm>
            <a:custGeom>
              <a:rect b="b" l="l" r="r" t="t"/>
              <a:pathLst>
                <a:path extrusionOk="0" h="3068" w="5032">
                  <a:moveTo>
                    <a:pt x="4724" y="0"/>
                  </a:moveTo>
                  <a:cubicBezTo>
                    <a:pt x="4715" y="0"/>
                    <a:pt x="4706" y="1"/>
                    <a:pt x="4697" y="2"/>
                  </a:cubicBezTo>
                  <a:lnTo>
                    <a:pt x="2119" y="322"/>
                  </a:lnTo>
                  <a:cubicBezTo>
                    <a:pt x="2049" y="322"/>
                    <a:pt x="1979" y="364"/>
                    <a:pt x="1937" y="405"/>
                  </a:cubicBezTo>
                  <a:lnTo>
                    <a:pt x="97" y="2622"/>
                  </a:lnTo>
                  <a:cubicBezTo>
                    <a:pt x="0" y="2733"/>
                    <a:pt x="13" y="2901"/>
                    <a:pt x="125" y="2998"/>
                  </a:cubicBezTo>
                  <a:cubicBezTo>
                    <a:pt x="181" y="3040"/>
                    <a:pt x="251" y="3068"/>
                    <a:pt x="307" y="3068"/>
                  </a:cubicBezTo>
                  <a:cubicBezTo>
                    <a:pt x="390" y="3068"/>
                    <a:pt x="460" y="3040"/>
                    <a:pt x="515" y="2970"/>
                  </a:cubicBezTo>
                  <a:lnTo>
                    <a:pt x="2286" y="851"/>
                  </a:lnTo>
                  <a:lnTo>
                    <a:pt x="4767" y="545"/>
                  </a:lnTo>
                  <a:cubicBezTo>
                    <a:pt x="4920" y="531"/>
                    <a:pt x="5031" y="392"/>
                    <a:pt x="5004" y="238"/>
                  </a:cubicBezTo>
                  <a:cubicBezTo>
                    <a:pt x="4991" y="107"/>
                    <a:pt x="4867" y="0"/>
                    <a:pt x="47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2"/>
            <p:cNvSpPr/>
            <p:nvPr/>
          </p:nvSpPr>
          <p:spPr>
            <a:xfrm>
              <a:off x="5403727" y="1911251"/>
              <a:ext cx="235885" cy="212263"/>
            </a:xfrm>
            <a:custGeom>
              <a:rect b="b" l="l" r="r" t="t"/>
              <a:pathLst>
                <a:path extrusionOk="0" h="9633" w="10705">
                  <a:moveTo>
                    <a:pt x="2273" y="0"/>
                  </a:moveTo>
                  <a:cubicBezTo>
                    <a:pt x="1018" y="0"/>
                    <a:pt x="0" y="1018"/>
                    <a:pt x="0" y="2273"/>
                  </a:cubicBezTo>
                  <a:lnTo>
                    <a:pt x="0" y="6120"/>
                  </a:lnTo>
                  <a:cubicBezTo>
                    <a:pt x="0" y="7360"/>
                    <a:pt x="1018" y="8378"/>
                    <a:pt x="2273" y="8378"/>
                  </a:cubicBezTo>
                  <a:lnTo>
                    <a:pt x="2927" y="8378"/>
                  </a:lnTo>
                  <a:lnTo>
                    <a:pt x="3345" y="9325"/>
                  </a:lnTo>
                  <a:cubicBezTo>
                    <a:pt x="3429" y="9521"/>
                    <a:pt x="3611" y="9632"/>
                    <a:pt x="3819" y="9632"/>
                  </a:cubicBezTo>
                  <a:cubicBezTo>
                    <a:pt x="4042" y="9632"/>
                    <a:pt x="4224" y="9521"/>
                    <a:pt x="4308" y="9325"/>
                  </a:cubicBezTo>
                  <a:lnTo>
                    <a:pt x="4726" y="8378"/>
                  </a:lnTo>
                  <a:lnTo>
                    <a:pt x="6133" y="8378"/>
                  </a:lnTo>
                  <a:cubicBezTo>
                    <a:pt x="6287" y="8378"/>
                    <a:pt x="6412" y="8252"/>
                    <a:pt x="6412" y="8099"/>
                  </a:cubicBezTo>
                  <a:cubicBezTo>
                    <a:pt x="6412" y="7945"/>
                    <a:pt x="6287" y="7820"/>
                    <a:pt x="6133" y="7820"/>
                  </a:cubicBezTo>
                  <a:lnTo>
                    <a:pt x="4544" y="7820"/>
                  </a:lnTo>
                  <a:cubicBezTo>
                    <a:pt x="4447" y="7820"/>
                    <a:pt x="4349" y="7889"/>
                    <a:pt x="4293" y="7987"/>
                  </a:cubicBezTo>
                  <a:lnTo>
                    <a:pt x="3819" y="9047"/>
                  </a:lnTo>
                  <a:lnTo>
                    <a:pt x="3360" y="7987"/>
                  </a:lnTo>
                  <a:cubicBezTo>
                    <a:pt x="3304" y="7889"/>
                    <a:pt x="3206" y="7820"/>
                    <a:pt x="3109" y="7820"/>
                  </a:cubicBezTo>
                  <a:lnTo>
                    <a:pt x="2273" y="7820"/>
                  </a:lnTo>
                  <a:cubicBezTo>
                    <a:pt x="1325" y="7820"/>
                    <a:pt x="558" y="7053"/>
                    <a:pt x="558" y="6120"/>
                  </a:cubicBezTo>
                  <a:lnTo>
                    <a:pt x="558" y="2273"/>
                  </a:lnTo>
                  <a:cubicBezTo>
                    <a:pt x="558" y="1325"/>
                    <a:pt x="1325" y="558"/>
                    <a:pt x="2273" y="558"/>
                  </a:cubicBezTo>
                  <a:lnTo>
                    <a:pt x="8447" y="558"/>
                  </a:lnTo>
                  <a:cubicBezTo>
                    <a:pt x="9381" y="558"/>
                    <a:pt x="10162" y="1325"/>
                    <a:pt x="10162" y="2273"/>
                  </a:cubicBezTo>
                  <a:lnTo>
                    <a:pt x="10162" y="6120"/>
                  </a:lnTo>
                  <a:cubicBezTo>
                    <a:pt x="10162" y="7053"/>
                    <a:pt x="9381" y="7820"/>
                    <a:pt x="8447" y="7820"/>
                  </a:cubicBezTo>
                  <a:lnTo>
                    <a:pt x="7304" y="7820"/>
                  </a:lnTo>
                  <a:cubicBezTo>
                    <a:pt x="7151" y="7820"/>
                    <a:pt x="7040" y="7945"/>
                    <a:pt x="7040" y="8099"/>
                  </a:cubicBezTo>
                  <a:cubicBezTo>
                    <a:pt x="7040" y="8252"/>
                    <a:pt x="7151" y="8378"/>
                    <a:pt x="7304" y="8378"/>
                  </a:cubicBezTo>
                  <a:lnTo>
                    <a:pt x="8447" y="8378"/>
                  </a:lnTo>
                  <a:cubicBezTo>
                    <a:pt x="9688" y="8378"/>
                    <a:pt x="10705" y="7360"/>
                    <a:pt x="10705" y="6120"/>
                  </a:cubicBezTo>
                  <a:lnTo>
                    <a:pt x="10705" y="2273"/>
                  </a:lnTo>
                  <a:cubicBezTo>
                    <a:pt x="10705" y="1018"/>
                    <a:pt x="9688" y="0"/>
                    <a:pt x="84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2"/>
            <p:cNvSpPr/>
            <p:nvPr/>
          </p:nvSpPr>
          <p:spPr>
            <a:xfrm>
              <a:off x="5465138" y="1946573"/>
              <a:ext cx="129632" cy="113348"/>
            </a:xfrm>
            <a:custGeom>
              <a:rect b="b" l="l" r="r" t="t"/>
              <a:pathLst>
                <a:path extrusionOk="0" h="5144" w="5883">
                  <a:moveTo>
                    <a:pt x="2566" y="0"/>
                  </a:moveTo>
                  <a:cubicBezTo>
                    <a:pt x="2190" y="0"/>
                    <a:pt x="1813" y="84"/>
                    <a:pt x="1465" y="251"/>
                  </a:cubicBezTo>
                  <a:cubicBezTo>
                    <a:pt x="1326" y="307"/>
                    <a:pt x="1270" y="474"/>
                    <a:pt x="1339" y="614"/>
                  </a:cubicBezTo>
                  <a:cubicBezTo>
                    <a:pt x="1378" y="712"/>
                    <a:pt x="1473" y="769"/>
                    <a:pt x="1575" y="769"/>
                  </a:cubicBezTo>
                  <a:cubicBezTo>
                    <a:pt x="1617" y="769"/>
                    <a:pt x="1660" y="759"/>
                    <a:pt x="1701" y="739"/>
                  </a:cubicBezTo>
                  <a:cubicBezTo>
                    <a:pt x="1967" y="614"/>
                    <a:pt x="2259" y="544"/>
                    <a:pt x="2566" y="544"/>
                  </a:cubicBezTo>
                  <a:cubicBezTo>
                    <a:pt x="3235" y="544"/>
                    <a:pt x="3820" y="865"/>
                    <a:pt x="4197" y="1366"/>
                  </a:cubicBezTo>
                  <a:lnTo>
                    <a:pt x="2469" y="2997"/>
                  </a:lnTo>
                  <a:lnTo>
                    <a:pt x="2134" y="2662"/>
                  </a:lnTo>
                  <a:cubicBezTo>
                    <a:pt x="2078" y="2606"/>
                    <a:pt x="2005" y="2579"/>
                    <a:pt x="1933" y="2579"/>
                  </a:cubicBezTo>
                  <a:cubicBezTo>
                    <a:pt x="1862" y="2579"/>
                    <a:pt x="1792" y="2606"/>
                    <a:pt x="1744" y="2662"/>
                  </a:cubicBezTo>
                  <a:cubicBezTo>
                    <a:pt x="1632" y="2760"/>
                    <a:pt x="1632" y="2941"/>
                    <a:pt x="1744" y="3052"/>
                  </a:cubicBezTo>
                  <a:lnTo>
                    <a:pt x="2273" y="3582"/>
                  </a:lnTo>
                  <a:cubicBezTo>
                    <a:pt x="2329" y="3638"/>
                    <a:pt x="2398" y="3666"/>
                    <a:pt x="2469" y="3666"/>
                  </a:cubicBezTo>
                  <a:cubicBezTo>
                    <a:pt x="2538" y="3666"/>
                    <a:pt x="2608" y="3638"/>
                    <a:pt x="2664" y="3582"/>
                  </a:cubicBezTo>
                  <a:lnTo>
                    <a:pt x="4461" y="1868"/>
                  </a:lnTo>
                  <a:cubicBezTo>
                    <a:pt x="4545" y="2077"/>
                    <a:pt x="4587" y="2328"/>
                    <a:pt x="4587" y="2565"/>
                  </a:cubicBezTo>
                  <a:cubicBezTo>
                    <a:pt x="4587" y="3680"/>
                    <a:pt x="3681" y="4586"/>
                    <a:pt x="2566" y="4586"/>
                  </a:cubicBezTo>
                  <a:cubicBezTo>
                    <a:pt x="1450" y="4586"/>
                    <a:pt x="545" y="3680"/>
                    <a:pt x="545" y="2565"/>
                  </a:cubicBezTo>
                  <a:cubicBezTo>
                    <a:pt x="545" y="2147"/>
                    <a:pt x="670" y="1757"/>
                    <a:pt x="907" y="1408"/>
                  </a:cubicBezTo>
                  <a:cubicBezTo>
                    <a:pt x="1004" y="1283"/>
                    <a:pt x="963" y="1116"/>
                    <a:pt x="852" y="1032"/>
                  </a:cubicBezTo>
                  <a:cubicBezTo>
                    <a:pt x="800" y="992"/>
                    <a:pt x="740" y="973"/>
                    <a:pt x="681" y="973"/>
                  </a:cubicBezTo>
                  <a:cubicBezTo>
                    <a:pt x="594" y="973"/>
                    <a:pt x="511" y="1013"/>
                    <a:pt x="461" y="1088"/>
                  </a:cubicBezTo>
                  <a:cubicBezTo>
                    <a:pt x="155" y="1534"/>
                    <a:pt x="1" y="2036"/>
                    <a:pt x="1" y="2565"/>
                  </a:cubicBezTo>
                  <a:cubicBezTo>
                    <a:pt x="1" y="3987"/>
                    <a:pt x="1144" y="5143"/>
                    <a:pt x="2566" y="5143"/>
                  </a:cubicBezTo>
                  <a:cubicBezTo>
                    <a:pt x="3987" y="5143"/>
                    <a:pt x="5145" y="3987"/>
                    <a:pt x="5145" y="2565"/>
                  </a:cubicBezTo>
                  <a:cubicBezTo>
                    <a:pt x="5145" y="2175"/>
                    <a:pt x="5047" y="1798"/>
                    <a:pt x="4894" y="1463"/>
                  </a:cubicBezTo>
                  <a:lnTo>
                    <a:pt x="5771" y="614"/>
                  </a:lnTo>
                  <a:cubicBezTo>
                    <a:pt x="5883" y="516"/>
                    <a:pt x="5883" y="335"/>
                    <a:pt x="5771" y="224"/>
                  </a:cubicBezTo>
                  <a:cubicBezTo>
                    <a:pt x="5723" y="168"/>
                    <a:pt x="5653" y="140"/>
                    <a:pt x="5582" y="140"/>
                  </a:cubicBezTo>
                  <a:cubicBezTo>
                    <a:pt x="5510" y="140"/>
                    <a:pt x="5437" y="168"/>
                    <a:pt x="5381" y="224"/>
                  </a:cubicBezTo>
                  <a:lnTo>
                    <a:pt x="4587" y="976"/>
                  </a:lnTo>
                  <a:cubicBezTo>
                    <a:pt x="4113" y="376"/>
                    <a:pt x="3388" y="0"/>
                    <a:pt x="25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82"/>
          <p:cNvGrpSpPr/>
          <p:nvPr/>
        </p:nvGrpSpPr>
        <p:grpSpPr>
          <a:xfrm>
            <a:off x="6014003" y="2139851"/>
            <a:ext cx="383012" cy="412495"/>
            <a:chOff x="6014008" y="1911251"/>
            <a:chExt cx="383012" cy="412495"/>
          </a:xfrm>
        </p:grpSpPr>
        <p:sp>
          <p:nvSpPr>
            <p:cNvPr id="1920" name="Google Shape;1920;p82"/>
            <p:cNvSpPr/>
            <p:nvPr/>
          </p:nvSpPr>
          <p:spPr>
            <a:xfrm>
              <a:off x="6014008" y="1972993"/>
              <a:ext cx="262944" cy="350753"/>
            </a:xfrm>
            <a:custGeom>
              <a:rect b="b" l="l" r="r" t="t"/>
              <a:pathLst>
                <a:path extrusionOk="0" h="15918" w="11933">
                  <a:moveTo>
                    <a:pt x="4907" y="0"/>
                  </a:moveTo>
                  <a:cubicBezTo>
                    <a:pt x="4238" y="0"/>
                    <a:pt x="3708" y="543"/>
                    <a:pt x="3708" y="1199"/>
                  </a:cubicBezTo>
                  <a:lnTo>
                    <a:pt x="3708" y="1296"/>
                  </a:lnTo>
                  <a:cubicBezTo>
                    <a:pt x="3513" y="1171"/>
                    <a:pt x="3290" y="1101"/>
                    <a:pt x="3053" y="1101"/>
                  </a:cubicBezTo>
                  <a:cubicBezTo>
                    <a:pt x="2411" y="1101"/>
                    <a:pt x="1896" y="1603"/>
                    <a:pt x="1854" y="2230"/>
                  </a:cubicBezTo>
                  <a:cubicBezTo>
                    <a:pt x="1659" y="2104"/>
                    <a:pt x="1436" y="2035"/>
                    <a:pt x="1199" y="2035"/>
                  </a:cubicBezTo>
                  <a:cubicBezTo>
                    <a:pt x="544" y="2035"/>
                    <a:pt x="1" y="2578"/>
                    <a:pt x="1" y="3234"/>
                  </a:cubicBezTo>
                  <a:lnTo>
                    <a:pt x="1" y="7262"/>
                  </a:lnTo>
                  <a:cubicBezTo>
                    <a:pt x="1" y="7415"/>
                    <a:pt x="126" y="7540"/>
                    <a:pt x="279" y="7540"/>
                  </a:cubicBezTo>
                  <a:cubicBezTo>
                    <a:pt x="432" y="7540"/>
                    <a:pt x="558" y="7415"/>
                    <a:pt x="558" y="7262"/>
                  </a:cubicBezTo>
                  <a:lnTo>
                    <a:pt x="558" y="3234"/>
                  </a:lnTo>
                  <a:cubicBezTo>
                    <a:pt x="558" y="2885"/>
                    <a:pt x="837" y="2593"/>
                    <a:pt x="1199" y="2593"/>
                  </a:cubicBezTo>
                  <a:cubicBezTo>
                    <a:pt x="1562" y="2593"/>
                    <a:pt x="1854" y="2885"/>
                    <a:pt x="1854" y="3234"/>
                  </a:cubicBezTo>
                  <a:lnTo>
                    <a:pt x="1854" y="6593"/>
                  </a:lnTo>
                  <a:cubicBezTo>
                    <a:pt x="1854" y="6746"/>
                    <a:pt x="1980" y="6871"/>
                    <a:pt x="2133" y="6871"/>
                  </a:cubicBezTo>
                  <a:cubicBezTo>
                    <a:pt x="2287" y="6871"/>
                    <a:pt x="2398" y="6746"/>
                    <a:pt x="2398" y="6593"/>
                  </a:cubicBezTo>
                  <a:lnTo>
                    <a:pt x="2398" y="2314"/>
                  </a:lnTo>
                  <a:cubicBezTo>
                    <a:pt x="2398" y="1952"/>
                    <a:pt x="2690" y="1658"/>
                    <a:pt x="3053" y="1658"/>
                  </a:cubicBezTo>
                  <a:cubicBezTo>
                    <a:pt x="3415" y="1658"/>
                    <a:pt x="3708" y="1952"/>
                    <a:pt x="3708" y="2314"/>
                  </a:cubicBezTo>
                  <a:lnTo>
                    <a:pt x="3708" y="6635"/>
                  </a:lnTo>
                  <a:cubicBezTo>
                    <a:pt x="3708" y="6788"/>
                    <a:pt x="3820" y="6914"/>
                    <a:pt x="3973" y="6914"/>
                  </a:cubicBezTo>
                  <a:cubicBezTo>
                    <a:pt x="4126" y="6914"/>
                    <a:pt x="4251" y="6788"/>
                    <a:pt x="4251" y="6635"/>
                  </a:cubicBezTo>
                  <a:lnTo>
                    <a:pt x="4251" y="1199"/>
                  </a:lnTo>
                  <a:cubicBezTo>
                    <a:pt x="4251" y="850"/>
                    <a:pt x="4545" y="558"/>
                    <a:pt x="4907" y="558"/>
                  </a:cubicBezTo>
                  <a:cubicBezTo>
                    <a:pt x="5269" y="558"/>
                    <a:pt x="5548" y="850"/>
                    <a:pt x="5548" y="1199"/>
                  </a:cubicBezTo>
                  <a:lnTo>
                    <a:pt x="5548" y="6607"/>
                  </a:lnTo>
                  <a:cubicBezTo>
                    <a:pt x="5548" y="6746"/>
                    <a:pt x="5673" y="6871"/>
                    <a:pt x="5827" y="6871"/>
                  </a:cubicBezTo>
                  <a:cubicBezTo>
                    <a:pt x="5980" y="6871"/>
                    <a:pt x="6106" y="6746"/>
                    <a:pt x="6106" y="6607"/>
                  </a:cubicBezTo>
                  <a:lnTo>
                    <a:pt x="6106" y="1770"/>
                  </a:lnTo>
                  <a:cubicBezTo>
                    <a:pt x="6106" y="1407"/>
                    <a:pt x="6398" y="1129"/>
                    <a:pt x="6760" y="1129"/>
                  </a:cubicBezTo>
                  <a:cubicBezTo>
                    <a:pt x="7109" y="1129"/>
                    <a:pt x="7401" y="1407"/>
                    <a:pt x="7401" y="1770"/>
                  </a:cubicBezTo>
                  <a:lnTo>
                    <a:pt x="7401" y="7834"/>
                  </a:lnTo>
                  <a:cubicBezTo>
                    <a:pt x="6509" y="7889"/>
                    <a:pt x="5645" y="8237"/>
                    <a:pt x="4948" y="8823"/>
                  </a:cubicBezTo>
                  <a:lnTo>
                    <a:pt x="4405" y="9283"/>
                  </a:lnTo>
                  <a:cubicBezTo>
                    <a:pt x="4294" y="9380"/>
                    <a:pt x="4279" y="9562"/>
                    <a:pt x="4377" y="9674"/>
                  </a:cubicBezTo>
                  <a:cubicBezTo>
                    <a:pt x="4432" y="9744"/>
                    <a:pt x="4509" y="9779"/>
                    <a:pt x="4588" y="9779"/>
                  </a:cubicBezTo>
                  <a:cubicBezTo>
                    <a:pt x="4649" y="9779"/>
                    <a:pt x="4713" y="9758"/>
                    <a:pt x="4768" y="9715"/>
                  </a:cubicBezTo>
                  <a:lnTo>
                    <a:pt x="5311" y="9255"/>
                  </a:lnTo>
                  <a:cubicBezTo>
                    <a:pt x="5979" y="8690"/>
                    <a:pt x="6814" y="8385"/>
                    <a:pt x="7684" y="8385"/>
                  </a:cubicBezTo>
                  <a:cubicBezTo>
                    <a:pt x="7757" y="8385"/>
                    <a:pt x="7830" y="8387"/>
                    <a:pt x="7903" y="8391"/>
                  </a:cubicBezTo>
                  <a:lnTo>
                    <a:pt x="8280" y="8419"/>
                  </a:lnTo>
                  <a:cubicBezTo>
                    <a:pt x="8364" y="8419"/>
                    <a:pt x="8433" y="8391"/>
                    <a:pt x="8489" y="8321"/>
                  </a:cubicBezTo>
                  <a:lnTo>
                    <a:pt x="9953" y="6746"/>
                  </a:lnTo>
                  <a:cubicBezTo>
                    <a:pt x="10098" y="6594"/>
                    <a:pt x="10293" y="6516"/>
                    <a:pt x="10490" y="6516"/>
                  </a:cubicBezTo>
                  <a:cubicBezTo>
                    <a:pt x="10653" y="6516"/>
                    <a:pt x="10818" y="6569"/>
                    <a:pt x="10956" y="6676"/>
                  </a:cubicBezTo>
                  <a:cubicBezTo>
                    <a:pt x="11235" y="6899"/>
                    <a:pt x="11319" y="7304"/>
                    <a:pt x="11124" y="7611"/>
                  </a:cubicBezTo>
                  <a:lnTo>
                    <a:pt x="9102" y="11109"/>
                  </a:lnTo>
                  <a:cubicBezTo>
                    <a:pt x="8559" y="12043"/>
                    <a:pt x="7751" y="12796"/>
                    <a:pt x="6788" y="13298"/>
                  </a:cubicBezTo>
                  <a:cubicBezTo>
                    <a:pt x="6691" y="13339"/>
                    <a:pt x="6635" y="13437"/>
                    <a:pt x="6635" y="13548"/>
                  </a:cubicBezTo>
                  <a:lnTo>
                    <a:pt x="6635" y="15639"/>
                  </a:lnTo>
                  <a:cubicBezTo>
                    <a:pt x="6635" y="15792"/>
                    <a:pt x="6760" y="15918"/>
                    <a:pt x="6914" y="15918"/>
                  </a:cubicBezTo>
                  <a:cubicBezTo>
                    <a:pt x="7067" y="15918"/>
                    <a:pt x="7193" y="15792"/>
                    <a:pt x="7193" y="15639"/>
                  </a:cubicBezTo>
                  <a:lnTo>
                    <a:pt x="7193" y="13716"/>
                  </a:lnTo>
                  <a:cubicBezTo>
                    <a:pt x="8182" y="13158"/>
                    <a:pt x="9005" y="12363"/>
                    <a:pt x="9576" y="11387"/>
                  </a:cubicBezTo>
                  <a:lnTo>
                    <a:pt x="11611" y="7889"/>
                  </a:lnTo>
                  <a:cubicBezTo>
                    <a:pt x="11932" y="7345"/>
                    <a:pt x="11793" y="6635"/>
                    <a:pt x="11291" y="6245"/>
                  </a:cubicBezTo>
                  <a:cubicBezTo>
                    <a:pt x="11058" y="6056"/>
                    <a:pt x="10775" y="5964"/>
                    <a:pt x="10492" y="5964"/>
                  </a:cubicBezTo>
                  <a:cubicBezTo>
                    <a:pt x="10147" y="5964"/>
                    <a:pt x="9801" y="6102"/>
                    <a:pt x="9548" y="6370"/>
                  </a:cubicBezTo>
                  <a:lnTo>
                    <a:pt x="8182" y="7862"/>
                  </a:lnTo>
                  <a:lnTo>
                    <a:pt x="7959" y="7847"/>
                  </a:lnTo>
                  <a:lnTo>
                    <a:pt x="7959" y="1770"/>
                  </a:lnTo>
                  <a:cubicBezTo>
                    <a:pt x="7959" y="1115"/>
                    <a:pt x="7416" y="571"/>
                    <a:pt x="6760" y="571"/>
                  </a:cubicBezTo>
                  <a:cubicBezTo>
                    <a:pt x="6482" y="571"/>
                    <a:pt x="6245" y="655"/>
                    <a:pt x="6036" y="809"/>
                  </a:cubicBezTo>
                  <a:cubicBezTo>
                    <a:pt x="5883" y="335"/>
                    <a:pt x="5422" y="0"/>
                    <a:pt x="49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2"/>
            <p:cNvSpPr/>
            <p:nvPr/>
          </p:nvSpPr>
          <p:spPr>
            <a:xfrm>
              <a:off x="6014008" y="2152975"/>
              <a:ext cx="27676" cy="170771"/>
            </a:xfrm>
            <a:custGeom>
              <a:rect b="b" l="l" r="r" t="t"/>
              <a:pathLst>
                <a:path extrusionOk="0" h="7750" w="1256">
                  <a:moveTo>
                    <a:pt x="279" y="0"/>
                  </a:moveTo>
                  <a:cubicBezTo>
                    <a:pt x="126" y="0"/>
                    <a:pt x="1" y="125"/>
                    <a:pt x="1" y="279"/>
                  </a:cubicBezTo>
                  <a:lnTo>
                    <a:pt x="1" y="3178"/>
                  </a:lnTo>
                  <a:cubicBezTo>
                    <a:pt x="1" y="3888"/>
                    <a:pt x="224" y="4558"/>
                    <a:pt x="627" y="5130"/>
                  </a:cubicBezTo>
                  <a:cubicBezTo>
                    <a:pt x="683" y="5199"/>
                    <a:pt x="711" y="5282"/>
                    <a:pt x="711" y="5366"/>
                  </a:cubicBezTo>
                  <a:lnTo>
                    <a:pt x="711" y="7471"/>
                  </a:lnTo>
                  <a:cubicBezTo>
                    <a:pt x="711" y="7624"/>
                    <a:pt x="837" y="7750"/>
                    <a:pt x="976" y="7750"/>
                  </a:cubicBezTo>
                  <a:cubicBezTo>
                    <a:pt x="1129" y="7750"/>
                    <a:pt x="1255" y="7624"/>
                    <a:pt x="1255" y="7471"/>
                  </a:cubicBezTo>
                  <a:lnTo>
                    <a:pt x="1255" y="5366"/>
                  </a:lnTo>
                  <a:cubicBezTo>
                    <a:pt x="1255" y="5171"/>
                    <a:pt x="1199" y="4976"/>
                    <a:pt x="1073" y="4808"/>
                  </a:cubicBezTo>
                  <a:cubicBezTo>
                    <a:pt x="739" y="4334"/>
                    <a:pt x="558" y="3764"/>
                    <a:pt x="558" y="3178"/>
                  </a:cubicBezTo>
                  <a:lnTo>
                    <a:pt x="558" y="279"/>
                  </a:lnTo>
                  <a:cubicBezTo>
                    <a:pt x="558" y="125"/>
                    <a:pt x="432" y="0"/>
                    <a:pt x="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2"/>
            <p:cNvSpPr/>
            <p:nvPr/>
          </p:nvSpPr>
          <p:spPr>
            <a:xfrm>
              <a:off x="6201658" y="1911251"/>
              <a:ext cx="195362" cy="160040"/>
            </a:xfrm>
            <a:custGeom>
              <a:rect b="b" l="l" r="r" t="t"/>
              <a:pathLst>
                <a:path extrusionOk="0" h="7263" w="8866">
                  <a:moveTo>
                    <a:pt x="1562" y="0"/>
                  </a:moveTo>
                  <a:cubicBezTo>
                    <a:pt x="698" y="0"/>
                    <a:pt x="1" y="711"/>
                    <a:pt x="1" y="1576"/>
                  </a:cubicBezTo>
                  <a:lnTo>
                    <a:pt x="1" y="2830"/>
                  </a:lnTo>
                  <a:cubicBezTo>
                    <a:pt x="1" y="2983"/>
                    <a:pt x="112" y="3094"/>
                    <a:pt x="266" y="3094"/>
                  </a:cubicBezTo>
                  <a:cubicBezTo>
                    <a:pt x="419" y="3094"/>
                    <a:pt x="545" y="2983"/>
                    <a:pt x="545" y="2830"/>
                  </a:cubicBezTo>
                  <a:lnTo>
                    <a:pt x="545" y="1576"/>
                  </a:lnTo>
                  <a:cubicBezTo>
                    <a:pt x="545" y="1018"/>
                    <a:pt x="1004" y="558"/>
                    <a:pt x="1562" y="558"/>
                  </a:cubicBezTo>
                  <a:lnTo>
                    <a:pt x="7304" y="558"/>
                  </a:lnTo>
                  <a:cubicBezTo>
                    <a:pt x="7862" y="558"/>
                    <a:pt x="8308" y="1018"/>
                    <a:pt x="8308" y="1576"/>
                  </a:cubicBezTo>
                  <a:lnTo>
                    <a:pt x="8308" y="4949"/>
                  </a:lnTo>
                  <a:cubicBezTo>
                    <a:pt x="8308" y="5506"/>
                    <a:pt x="7862" y="5966"/>
                    <a:pt x="7304" y="5966"/>
                  </a:cubicBezTo>
                  <a:lnTo>
                    <a:pt x="3402" y="5966"/>
                  </a:lnTo>
                  <a:cubicBezTo>
                    <a:pt x="3360" y="5966"/>
                    <a:pt x="3305" y="5980"/>
                    <a:pt x="3262" y="6008"/>
                  </a:cubicBezTo>
                  <a:lnTo>
                    <a:pt x="2175" y="6690"/>
                  </a:lnTo>
                  <a:lnTo>
                    <a:pt x="2175" y="6244"/>
                  </a:lnTo>
                  <a:cubicBezTo>
                    <a:pt x="2175" y="6092"/>
                    <a:pt x="2050" y="5966"/>
                    <a:pt x="1896" y="5966"/>
                  </a:cubicBezTo>
                  <a:lnTo>
                    <a:pt x="1562" y="5966"/>
                  </a:lnTo>
                  <a:cubicBezTo>
                    <a:pt x="1004" y="5966"/>
                    <a:pt x="545" y="5506"/>
                    <a:pt x="545" y="4949"/>
                  </a:cubicBezTo>
                  <a:lnTo>
                    <a:pt x="545" y="4001"/>
                  </a:lnTo>
                  <a:cubicBezTo>
                    <a:pt x="545" y="3847"/>
                    <a:pt x="419" y="3722"/>
                    <a:pt x="266" y="3722"/>
                  </a:cubicBezTo>
                  <a:cubicBezTo>
                    <a:pt x="112" y="3722"/>
                    <a:pt x="1" y="3847"/>
                    <a:pt x="1" y="4001"/>
                  </a:cubicBezTo>
                  <a:lnTo>
                    <a:pt x="1" y="4949"/>
                  </a:lnTo>
                  <a:cubicBezTo>
                    <a:pt x="1" y="5813"/>
                    <a:pt x="698" y="6523"/>
                    <a:pt x="1562" y="6523"/>
                  </a:cubicBezTo>
                  <a:lnTo>
                    <a:pt x="1617" y="6523"/>
                  </a:lnTo>
                  <a:lnTo>
                    <a:pt x="1617" y="6733"/>
                  </a:lnTo>
                  <a:cubicBezTo>
                    <a:pt x="1617" y="6928"/>
                    <a:pt x="1716" y="7109"/>
                    <a:pt x="1896" y="7192"/>
                  </a:cubicBezTo>
                  <a:cubicBezTo>
                    <a:pt x="1966" y="7248"/>
                    <a:pt x="2050" y="7263"/>
                    <a:pt x="2147" y="7263"/>
                  </a:cubicBezTo>
                  <a:cubicBezTo>
                    <a:pt x="2245" y="7263"/>
                    <a:pt x="2342" y="7235"/>
                    <a:pt x="2426" y="7179"/>
                  </a:cubicBezTo>
                  <a:lnTo>
                    <a:pt x="3485" y="6523"/>
                  </a:lnTo>
                  <a:lnTo>
                    <a:pt x="7304" y="6523"/>
                  </a:lnTo>
                  <a:cubicBezTo>
                    <a:pt x="8169" y="6523"/>
                    <a:pt x="8866" y="5813"/>
                    <a:pt x="8866" y="4949"/>
                  </a:cubicBezTo>
                  <a:lnTo>
                    <a:pt x="8866" y="1576"/>
                  </a:lnTo>
                  <a:cubicBezTo>
                    <a:pt x="8866" y="711"/>
                    <a:pt x="8169" y="0"/>
                    <a:pt x="73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2"/>
            <p:cNvSpPr/>
            <p:nvPr/>
          </p:nvSpPr>
          <p:spPr>
            <a:xfrm>
              <a:off x="6269548" y="1930906"/>
              <a:ext cx="59913" cy="74655"/>
            </a:xfrm>
            <a:custGeom>
              <a:rect b="b" l="l" r="r" t="t"/>
              <a:pathLst>
                <a:path extrusionOk="0" h="3388" w="2719">
                  <a:moveTo>
                    <a:pt x="1352" y="0"/>
                  </a:moveTo>
                  <a:cubicBezTo>
                    <a:pt x="683" y="0"/>
                    <a:pt x="112" y="488"/>
                    <a:pt x="14" y="1158"/>
                  </a:cubicBezTo>
                  <a:cubicBezTo>
                    <a:pt x="14" y="1227"/>
                    <a:pt x="1" y="1282"/>
                    <a:pt x="1" y="1353"/>
                  </a:cubicBezTo>
                  <a:cubicBezTo>
                    <a:pt x="1" y="1492"/>
                    <a:pt x="125" y="1617"/>
                    <a:pt x="279" y="1617"/>
                  </a:cubicBezTo>
                  <a:cubicBezTo>
                    <a:pt x="432" y="1617"/>
                    <a:pt x="558" y="1492"/>
                    <a:pt x="558" y="1353"/>
                  </a:cubicBezTo>
                  <a:cubicBezTo>
                    <a:pt x="558" y="1310"/>
                    <a:pt x="558" y="1269"/>
                    <a:pt x="571" y="1241"/>
                  </a:cubicBezTo>
                  <a:cubicBezTo>
                    <a:pt x="614" y="836"/>
                    <a:pt x="962" y="558"/>
                    <a:pt x="1352" y="558"/>
                  </a:cubicBezTo>
                  <a:lnTo>
                    <a:pt x="1367" y="558"/>
                  </a:lnTo>
                  <a:cubicBezTo>
                    <a:pt x="1785" y="558"/>
                    <a:pt x="2119" y="892"/>
                    <a:pt x="2147" y="1297"/>
                  </a:cubicBezTo>
                  <a:cubicBezTo>
                    <a:pt x="2147" y="1520"/>
                    <a:pt x="2077" y="1728"/>
                    <a:pt x="1924" y="1896"/>
                  </a:cubicBezTo>
                  <a:cubicBezTo>
                    <a:pt x="1770" y="2050"/>
                    <a:pt x="1575" y="2133"/>
                    <a:pt x="1352" y="2133"/>
                  </a:cubicBezTo>
                  <a:cubicBezTo>
                    <a:pt x="1199" y="2133"/>
                    <a:pt x="1073" y="2258"/>
                    <a:pt x="1073" y="2412"/>
                  </a:cubicBezTo>
                  <a:lnTo>
                    <a:pt x="1073" y="3109"/>
                  </a:lnTo>
                  <a:cubicBezTo>
                    <a:pt x="1073" y="3262"/>
                    <a:pt x="1199" y="3388"/>
                    <a:pt x="1352" y="3388"/>
                  </a:cubicBezTo>
                  <a:cubicBezTo>
                    <a:pt x="1506" y="3388"/>
                    <a:pt x="1631" y="3262"/>
                    <a:pt x="1631" y="3109"/>
                  </a:cubicBezTo>
                  <a:lnTo>
                    <a:pt x="1631" y="2663"/>
                  </a:lnTo>
                  <a:cubicBezTo>
                    <a:pt x="1896" y="2607"/>
                    <a:pt x="2133" y="2468"/>
                    <a:pt x="2328" y="2273"/>
                  </a:cubicBezTo>
                  <a:cubicBezTo>
                    <a:pt x="2579" y="2007"/>
                    <a:pt x="2718" y="1645"/>
                    <a:pt x="2690" y="1269"/>
                  </a:cubicBezTo>
                  <a:cubicBezTo>
                    <a:pt x="2662" y="572"/>
                    <a:pt x="2077" y="15"/>
                    <a:pt x="1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2"/>
            <p:cNvSpPr/>
            <p:nvPr/>
          </p:nvSpPr>
          <p:spPr>
            <a:xfrm>
              <a:off x="6293192" y="2014749"/>
              <a:ext cx="12296" cy="17231"/>
            </a:xfrm>
            <a:custGeom>
              <a:rect b="b" l="l" r="r" t="t"/>
              <a:pathLst>
                <a:path extrusionOk="0" h="782" w="558">
                  <a:moveTo>
                    <a:pt x="279" y="1"/>
                  </a:moveTo>
                  <a:cubicBezTo>
                    <a:pt x="126" y="1"/>
                    <a:pt x="0" y="126"/>
                    <a:pt x="0" y="280"/>
                  </a:cubicBezTo>
                  <a:lnTo>
                    <a:pt x="0" y="503"/>
                  </a:lnTo>
                  <a:cubicBezTo>
                    <a:pt x="0" y="655"/>
                    <a:pt x="126" y="781"/>
                    <a:pt x="279" y="781"/>
                  </a:cubicBezTo>
                  <a:cubicBezTo>
                    <a:pt x="433" y="781"/>
                    <a:pt x="558" y="655"/>
                    <a:pt x="558" y="503"/>
                  </a:cubicBezTo>
                  <a:lnTo>
                    <a:pt x="558" y="280"/>
                  </a:lnTo>
                  <a:cubicBezTo>
                    <a:pt x="558" y="126"/>
                    <a:pt x="433" y="1"/>
                    <a:pt x="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82"/>
          <p:cNvGrpSpPr/>
          <p:nvPr/>
        </p:nvGrpSpPr>
        <p:grpSpPr>
          <a:xfrm>
            <a:off x="6653151" y="2149062"/>
            <a:ext cx="426333" cy="394074"/>
            <a:chOff x="6653155" y="1920462"/>
            <a:chExt cx="426333" cy="394074"/>
          </a:xfrm>
        </p:grpSpPr>
        <p:sp>
          <p:nvSpPr>
            <p:cNvPr id="1926" name="Google Shape;1926;p82"/>
            <p:cNvSpPr/>
            <p:nvPr/>
          </p:nvSpPr>
          <p:spPr>
            <a:xfrm>
              <a:off x="6653155" y="1920462"/>
              <a:ext cx="426333" cy="394074"/>
            </a:xfrm>
            <a:custGeom>
              <a:rect b="b" l="l" r="r" t="t"/>
              <a:pathLst>
                <a:path extrusionOk="0" h="17884" w="19348">
                  <a:moveTo>
                    <a:pt x="12266" y="558"/>
                  </a:moveTo>
                  <a:cubicBezTo>
                    <a:pt x="13842" y="558"/>
                    <a:pt x="15333" y="1171"/>
                    <a:pt x="16434" y="2286"/>
                  </a:cubicBezTo>
                  <a:cubicBezTo>
                    <a:pt x="18748" y="4586"/>
                    <a:pt x="18748" y="8322"/>
                    <a:pt x="16434" y="10621"/>
                  </a:cubicBezTo>
                  <a:cubicBezTo>
                    <a:pt x="15333" y="11736"/>
                    <a:pt x="13842" y="12350"/>
                    <a:pt x="12266" y="12350"/>
                  </a:cubicBezTo>
                  <a:cubicBezTo>
                    <a:pt x="10692" y="12350"/>
                    <a:pt x="9214" y="11736"/>
                    <a:pt x="8099" y="10621"/>
                  </a:cubicBezTo>
                  <a:cubicBezTo>
                    <a:pt x="6984" y="9506"/>
                    <a:pt x="6371" y="8029"/>
                    <a:pt x="6371" y="6454"/>
                  </a:cubicBezTo>
                  <a:cubicBezTo>
                    <a:pt x="6371" y="4879"/>
                    <a:pt x="6984" y="3401"/>
                    <a:pt x="8099" y="2286"/>
                  </a:cubicBezTo>
                  <a:cubicBezTo>
                    <a:pt x="9214" y="1171"/>
                    <a:pt x="10692" y="558"/>
                    <a:pt x="12266" y="558"/>
                  </a:cubicBezTo>
                  <a:close/>
                  <a:moveTo>
                    <a:pt x="6691" y="9688"/>
                  </a:moveTo>
                  <a:cubicBezTo>
                    <a:pt x="6970" y="10162"/>
                    <a:pt x="7304" y="10608"/>
                    <a:pt x="7709" y="11012"/>
                  </a:cubicBezTo>
                  <a:cubicBezTo>
                    <a:pt x="8085" y="11388"/>
                    <a:pt x="8489" y="11709"/>
                    <a:pt x="8935" y="11974"/>
                  </a:cubicBezTo>
                  <a:lnTo>
                    <a:pt x="8391" y="12517"/>
                  </a:lnTo>
                  <a:cubicBezTo>
                    <a:pt x="8322" y="12587"/>
                    <a:pt x="8224" y="12628"/>
                    <a:pt x="8113" y="12628"/>
                  </a:cubicBezTo>
                  <a:cubicBezTo>
                    <a:pt x="8001" y="12628"/>
                    <a:pt x="7904" y="12587"/>
                    <a:pt x="7834" y="12517"/>
                  </a:cubicBezTo>
                  <a:lnTo>
                    <a:pt x="6133" y="10816"/>
                  </a:lnTo>
                  <a:cubicBezTo>
                    <a:pt x="5966" y="10664"/>
                    <a:pt x="5966" y="10413"/>
                    <a:pt x="6133" y="10246"/>
                  </a:cubicBezTo>
                  <a:lnTo>
                    <a:pt x="6691" y="9688"/>
                  </a:lnTo>
                  <a:close/>
                  <a:moveTo>
                    <a:pt x="6204" y="11667"/>
                  </a:moveTo>
                  <a:lnTo>
                    <a:pt x="6970" y="12433"/>
                  </a:lnTo>
                  <a:lnTo>
                    <a:pt x="4126" y="15277"/>
                  </a:lnTo>
                  <a:lnTo>
                    <a:pt x="3360" y="14496"/>
                  </a:lnTo>
                  <a:lnTo>
                    <a:pt x="3583" y="14288"/>
                  </a:lnTo>
                  <a:cubicBezTo>
                    <a:pt x="3695" y="14176"/>
                    <a:pt x="3695" y="14009"/>
                    <a:pt x="3583" y="13897"/>
                  </a:cubicBezTo>
                  <a:cubicBezTo>
                    <a:pt x="3527" y="13848"/>
                    <a:pt x="3458" y="13824"/>
                    <a:pt x="3388" y="13824"/>
                  </a:cubicBezTo>
                  <a:cubicBezTo>
                    <a:pt x="3318" y="13824"/>
                    <a:pt x="3249" y="13848"/>
                    <a:pt x="3193" y="13897"/>
                  </a:cubicBezTo>
                  <a:lnTo>
                    <a:pt x="1464" y="15626"/>
                  </a:lnTo>
                  <a:lnTo>
                    <a:pt x="558" y="14719"/>
                  </a:lnTo>
                  <a:cubicBezTo>
                    <a:pt x="544" y="14706"/>
                    <a:pt x="544" y="14691"/>
                    <a:pt x="544" y="14678"/>
                  </a:cubicBezTo>
                  <a:cubicBezTo>
                    <a:pt x="544" y="14678"/>
                    <a:pt x="544" y="14663"/>
                    <a:pt x="558" y="14650"/>
                  </a:cubicBezTo>
                  <a:lnTo>
                    <a:pt x="1297" y="13911"/>
                  </a:lnTo>
                  <a:lnTo>
                    <a:pt x="1534" y="14148"/>
                  </a:lnTo>
                  <a:cubicBezTo>
                    <a:pt x="1645" y="14260"/>
                    <a:pt x="1784" y="14316"/>
                    <a:pt x="1938" y="14316"/>
                  </a:cubicBezTo>
                  <a:cubicBezTo>
                    <a:pt x="2091" y="14316"/>
                    <a:pt x="2245" y="14260"/>
                    <a:pt x="2342" y="14148"/>
                  </a:cubicBezTo>
                  <a:lnTo>
                    <a:pt x="2858" y="13647"/>
                  </a:lnTo>
                  <a:cubicBezTo>
                    <a:pt x="3081" y="13424"/>
                    <a:pt x="3081" y="13061"/>
                    <a:pt x="2858" y="12838"/>
                  </a:cubicBezTo>
                  <a:lnTo>
                    <a:pt x="2621" y="12601"/>
                  </a:lnTo>
                  <a:lnTo>
                    <a:pt x="3346" y="11862"/>
                  </a:lnTo>
                  <a:cubicBezTo>
                    <a:pt x="3360" y="11848"/>
                    <a:pt x="3373" y="11841"/>
                    <a:pt x="3386" y="11841"/>
                  </a:cubicBezTo>
                  <a:cubicBezTo>
                    <a:pt x="3398" y="11841"/>
                    <a:pt x="3409" y="11848"/>
                    <a:pt x="3416" y="11862"/>
                  </a:cubicBezTo>
                  <a:lnTo>
                    <a:pt x="4321" y="12768"/>
                  </a:lnTo>
                  <a:lnTo>
                    <a:pt x="4015" y="13074"/>
                  </a:lnTo>
                  <a:cubicBezTo>
                    <a:pt x="3918" y="13186"/>
                    <a:pt x="3918" y="13353"/>
                    <a:pt x="4015" y="13465"/>
                  </a:cubicBezTo>
                  <a:cubicBezTo>
                    <a:pt x="4070" y="13521"/>
                    <a:pt x="4141" y="13535"/>
                    <a:pt x="4210" y="13535"/>
                  </a:cubicBezTo>
                  <a:cubicBezTo>
                    <a:pt x="4280" y="13535"/>
                    <a:pt x="4349" y="13521"/>
                    <a:pt x="4405" y="13465"/>
                  </a:cubicBezTo>
                  <a:lnTo>
                    <a:pt x="6204" y="11667"/>
                  </a:lnTo>
                  <a:close/>
                  <a:moveTo>
                    <a:pt x="2983" y="14886"/>
                  </a:moveTo>
                  <a:lnTo>
                    <a:pt x="3750" y="15654"/>
                  </a:lnTo>
                  <a:lnTo>
                    <a:pt x="3401" y="16002"/>
                  </a:lnTo>
                  <a:lnTo>
                    <a:pt x="2635" y="15236"/>
                  </a:lnTo>
                  <a:lnTo>
                    <a:pt x="2983" y="14886"/>
                  </a:lnTo>
                  <a:close/>
                  <a:moveTo>
                    <a:pt x="2245" y="15626"/>
                  </a:moveTo>
                  <a:lnTo>
                    <a:pt x="3011" y="16392"/>
                  </a:lnTo>
                  <a:lnTo>
                    <a:pt x="2161" y="17243"/>
                  </a:lnTo>
                  <a:cubicBezTo>
                    <a:pt x="2098" y="17305"/>
                    <a:pt x="2018" y="17336"/>
                    <a:pt x="1940" y="17336"/>
                  </a:cubicBezTo>
                  <a:cubicBezTo>
                    <a:pt x="1861" y="17336"/>
                    <a:pt x="1784" y="17305"/>
                    <a:pt x="1729" y="17243"/>
                  </a:cubicBezTo>
                  <a:lnTo>
                    <a:pt x="1394" y="16908"/>
                  </a:lnTo>
                  <a:cubicBezTo>
                    <a:pt x="1338" y="16852"/>
                    <a:pt x="1297" y="16769"/>
                    <a:pt x="1297" y="16698"/>
                  </a:cubicBezTo>
                  <a:cubicBezTo>
                    <a:pt x="1297" y="16615"/>
                    <a:pt x="1338" y="16531"/>
                    <a:pt x="1394" y="16475"/>
                  </a:cubicBezTo>
                  <a:lnTo>
                    <a:pt x="2245" y="15626"/>
                  </a:lnTo>
                  <a:close/>
                  <a:moveTo>
                    <a:pt x="12266" y="0"/>
                  </a:moveTo>
                  <a:cubicBezTo>
                    <a:pt x="10552" y="0"/>
                    <a:pt x="8921" y="684"/>
                    <a:pt x="7709" y="1896"/>
                  </a:cubicBezTo>
                  <a:cubicBezTo>
                    <a:pt x="6496" y="3109"/>
                    <a:pt x="5827" y="4726"/>
                    <a:pt x="5827" y="6454"/>
                  </a:cubicBezTo>
                  <a:cubicBezTo>
                    <a:pt x="5827" y="7415"/>
                    <a:pt x="6022" y="8335"/>
                    <a:pt x="6427" y="9186"/>
                  </a:cubicBezTo>
                  <a:lnTo>
                    <a:pt x="5743" y="9869"/>
                  </a:lnTo>
                  <a:cubicBezTo>
                    <a:pt x="5367" y="10231"/>
                    <a:pt x="5367" y="10831"/>
                    <a:pt x="5743" y="11207"/>
                  </a:cubicBezTo>
                  <a:lnTo>
                    <a:pt x="5813" y="11277"/>
                  </a:lnTo>
                  <a:lnTo>
                    <a:pt x="4712" y="12378"/>
                  </a:lnTo>
                  <a:lnTo>
                    <a:pt x="3806" y="11472"/>
                  </a:lnTo>
                  <a:cubicBezTo>
                    <a:pt x="3687" y="11353"/>
                    <a:pt x="3534" y="11294"/>
                    <a:pt x="3383" y="11294"/>
                  </a:cubicBezTo>
                  <a:cubicBezTo>
                    <a:pt x="3231" y="11294"/>
                    <a:pt x="3081" y="11353"/>
                    <a:pt x="2970" y="11472"/>
                  </a:cubicBezTo>
                  <a:lnTo>
                    <a:pt x="2175" y="12266"/>
                  </a:lnTo>
                  <a:cubicBezTo>
                    <a:pt x="1994" y="12448"/>
                    <a:pt x="1994" y="12740"/>
                    <a:pt x="2175" y="12922"/>
                  </a:cubicBezTo>
                  <a:lnTo>
                    <a:pt x="2468" y="13214"/>
                  </a:lnTo>
                  <a:cubicBezTo>
                    <a:pt x="2481" y="13228"/>
                    <a:pt x="2481" y="13242"/>
                    <a:pt x="2468" y="13256"/>
                  </a:cubicBezTo>
                  <a:lnTo>
                    <a:pt x="1966" y="13758"/>
                  </a:lnTo>
                  <a:cubicBezTo>
                    <a:pt x="1959" y="13765"/>
                    <a:pt x="1952" y="13768"/>
                    <a:pt x="1945" y="13768"/>
                  </a:cubicBezTo>
                  <a:cubicBezTo>
                    <a:pt x="1938" y="13768"/>
                    <a:pt x="1931" y="13765"/>
                    <a:pt x="1924" y="13758"/>
                  </a:cubicBezTo>
                  <a:lnTo>
                    <a:pt x="1632" y="13465"/>
                  </a:lnTo>
                  <a:cubicBezTo>
                    <a:pt x="1534" y="13381"/>
                    <a:pt x="1422" y="13325"/>
                    <a:pt x="1297" y="13325"/>
                  </a:cubicBezTo>
                  <a:cubicBezTo>
                    <a:pt x="1171" y="13325"/>
                    <a:pt x="1060" y="13381"/>
                    <a:pt x="976" y="13465"/>
                  </a:cubicBezTo>
                  <a:lnTo>
                    <a:pt x="168" y="14260"/>
                  </a:lnTo>
                  <a:cubicBezTo>
                    <a:pt x="56" y="14371"/>
                    <a:pt x="0" y="14524"/>
                    <a:pt x="0" y="14678"/>
                  </a:cubicBezTo>
                  <a:cubicBezTo>
                    <a:pt x="0" y="14845"/>
                    <a:pt x="56" y="14985"/>
                    <a:pt x="168" y="15110"/>
                  </a:cubicBezTo>
                  <a:lnTo>
                    <a:pt x="1088" y="16016"/>
                  </a:lnTo>
                  <a:lnTo>
                    <a:pt x="1004" y="16085"/>
                  </a:lnTo>
                  <a:cubicBezTo>
                    <a:pt x="669" y="16420"/>
                    <a:pt x="669" y="16964"/>
                    <a:pt x="1004" y="17298"/>
                  </a:cubicBezTo>
                  <a:lnTo>
                    <a:pt x="1338" y="17633"/>
                  </a:lnTo>
                  <a:cubicBezTo>
                    <a:pt x="1506" y="17786"/>
                    <a:pt x="1715" y="17884"/>
                    <a:pt x="1938" y="17884"/>
                  </a:cubicBezTo>
                  <a:cubicBezTo>
                    <a:pt x="2175" y="17884"/>
                    <a:pt x="2384" y="17786"/>
                    <a:pt x="2552" y="17633"/>
                  </a:cubicBezTo>
                  <a:lnTo>
                    <a:pt x="7360" y="12824"/>
                  </a:lnTo>
                  <a:lnTo>
                    <a:pt x="7444" y="12907"/>
                  </a:lnTo>
                  <a:cubicBezTo>
                    <a:pt x="7625" y="13089"/>
                    <a:pt x="7862" y="13186"/>
                    <a:pt x="8113" y="13186"/>
                  </a:cubicBezTo>
                  <a:cubicBezTo>
                    <a:pt x="8363" y="13186"/>
                    <a:pt x="8601" y="13089"/>
                    <a:pt x="8782" y="12907"/>
                  </a:cubicBezTo>
                  <a:lnTo>
                    <a:pt x="9437" y="12253"/>
                  </a:lnTo>
                  <a:cubicBezTo>
                    <a:pt x="10301" y="12671"/>
                    <a:pt x="11277" y="12907"/>
                    <a:pt x="12266" y="12907"/>
                  </a:cubicBezTo>
                  <a:cubicBezTo>
                    <a:pt x="13995" y="12907"/>
                    <a:pt x="15612" y="12238"/>
                    <a:pt x="16825" y="11012"/>
                  </a:cubicBezTo>
                  <a:cubicBezTo>
                    <a:pt x="19347" y="8503"/>
                    <a:pt x="19347" y="4405"/>
                    <a:pt x="16825" y="1896"/>
                  </a:cubicBezTo>
                  <a:cubicBezTo>
                    <a:pt x="15612" y="684"/>
                    <a:pt x="13995" y="0"/>
                    <a:pt x="122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2"/>
            <p:cNvSpPr/>
            <p:nvPr/>
          </p:nvSpPr>
          <p:spPr>
            <a:xfrm>
              <a:off x="6802729" y="1952721"/>
              <a:ext cx="232844" cy="219931"/>
            </a:xfrm>
            <a:custGeom>
              <a:rect b="b" l="l" r="r" t="t"/>
              <a:pathLst>
                <a:path extrusionOk="0" h="9981" w="10567">
                  <a:moveTo>
                    <a:pt x="4489" y="3541"/>
                  </a:moveTo>
                  <a:cubicBezTo>
                    <a:pt x="4837" y="3805"/>
                    <a:pt x="5270" y="3959"/>
                    <a:pt x="5716" y="3972"/>
                  </a:cubicBezTo>
                  <a:lnTo>
                    <a:pt x="6719" y="4000"/>
                  </a:lnTo>
                  <a:lnTo>
                    <a:pt x="6719" y="5673"/>
                  </a:lnTo>
                  <a:cubicBezTo>
                    <a:pt x="6719" y="6356"/>
                    <a:pt x="6162" y="6914"/>
                    <a:pt x="5478" y="6914"/>
                  </a:cubicBezTo>
                  <a:cubicBezTo>
                    <a:pt x="4796" y="6914"/>
                    <a:pt x="4238" y="6356"/>
                    <a:pt x="4238" y="5673"/>
                  </a:cubicBezTo>
                  <a:lnTo>
                    <a:pt x="4238" y="4362"/>
                  </a:lnTo>
                  <a:cubicBezTo>
                    <a:pt x="4238" y="4070"/>
                    <a:pt x="4322" y="3777"/>
                    <a:pt x="4489" y="3541"/>
                  </a:cubicBezTo>
                  <a:close/>
                  <a:moveTo>
                    <a:pt x="5116" y="7416"/>
                  </a:moveTo>
                  <a:cubicBezTo>
                    <a:pt x="5242" y="7443"/>
                    <a:pt x="5353" y="7457"/>
                    <a:pt x="5478" y="7457"/>
                  </a:cubicBezTo>
                  <a:cubicBezTo>
                    <a:pt x="5590" y="7457"/>
                    <a:pt x="5688" y="7443"/>
                    <a:pt x="5799" y="7429"/>
                  </a:cubicBezTo>
                  <a:lnTo>
                    <a:pt x="5799" y="7652"/>
                  </a:lnTo>
                  <a:cubicBezTo>
                    <a:pt x="5799" y="7847"/>
                    <a:pt x="5646" y="7986"/>
                    <a:pt x="5450" y="7986"/>
                  </a:cubicBezTo>
                  <a:cubicBezTo>
                    <a:pt x="5270" y="7986"/>
                    <a:pt x="5116" y="7847"/>
                    <a:pt x="5116" y="7652"/>
                  </a:cubicBezTo>
                  <a:lnTo>
                    <a:pt x="5116" y="7416"/>
                  </a:lnTo>
                  <a:close/>
                  <a:moveTo>
                    <a:pt x="6259" y="8029"/>
                  </a:moveTo>
                  <a:lnTo>
                    <a:pt x="7054" y="8349"/>
                  </a:lnTo>
                  <a:cubicBezTo>
                    <a:pt x="7305" y="8447"/>
                    <a:pt x="7528" y="8628"/>
                    <a:pt x="7681" y="8865"/>
                  </a:cubicBezTo>
                  <a:cubicBezTo>
                    <a:pt x="7012" y="9241"/>
                    <a:pt x="6259" y="9436"/>
                    <a:pt x="5478" y="9436"/>
                  </a:cubicBezTo>
                  <a:cubicBezTo>
                    <a:pt x="4684" y="9436"/>
                    <a:pt x="3917" y="9228"/>
                    <a:pt x="3248" y="8837"/>
                  </a:cubicBezTo>
                  <a:cubicBezTo>
                    <a:pt x="3402" y="8614"/>
                    <a:pt x="3610" y="8447"/>
                    <a:pt x="3861" y="8349"/>
                  </a:cubicBezTo>
                  <a:lnTo>
                    <a:pt x="4656" y="8029"/>
                  </a:lnTo>
                  <a:cubicBezTo>
                    <a:pt x="4796" y="8335"/>
                    <a:pt x="5102" y="8544"/>
                    <a:pt x="5450" y="8544"/>
                  </a:cubicBezTo>
                  <a:cubicBezTo>
                    <a:pt x="5813" y="8544"/>
                    <a:pt x="6119" y="8335"/>
                    <a:pt x="6259" y="8029"/>
                  </a:cubicBezTo>
                  <a:close/>
                  <a:moveTo>
                    <a:pt x="5478" y="0"/>
                  </a:moveTo>
                  <a:cubicBezTo>
                    <a:pt x="4155" y="0"/>
                    <a:pt x="2900" y="515"/>
                    <a:pt x="1952" y="1463"/>
                  </a:cubicBezTo>
                  <a:cubicBezTo>
                    <a:pt x="1" y="3401"/>
                    <a:pt x="1" y="6579"/>
                    <a:pt x="1952" y="8516"/>
                  </a:cubicBezTo>
                  <a:cubicBezTo>
                    <a:pt x="2900" y="9464"/>
                    <a:pt x="4155" y="9980"/>
                    <a:pt x="5478" y="9980"/>
                  </a:cubicBezTo>
                  <a:cubicBezTo>
                    <a:pt x="6816" y="9980"/>
                    <a:pt x="8071" y="9464"/>
                    <a:pt x="9005" y="8516"/>
                  </a:cubicBezTo>
                  <a:cubicBezTo>
                    <a:pt x="9158" y="8377"/>
                    <a:pt x="9297" y="8209"/>
                    <a:pt x="9423" y="8057"/>
                  </a:cubicBezTo>
                  <a:cubicBezTo>
                    <a:pt x="9520" y="7931"/>
                    <a:pt x="9493" y="7763"/>
                    <a:pt x="9381" y="7666"/>
                  </a:cubicBezTo>
                  <a:cubicBezTo>
                    <a:pt x="9330" y="7626"/>
                    <a:pt x="9272" y="7607"/>
                    <a:pt x="9215" y="7607"/>
                  </a:cubicBezTo>
                  <a:cubicBezTo>
                    <a:pt x="9131" y="7607"/>
                    <a:pt x="9049" y="7648"/>
                    <a:pt x="8991" y="7722"/>
                  </a:cubicBezTo>
                  <a:cubicBezTo>
                    <a:pt x="8879" y="7862"/>
                    <a:pt x="8754" y="8001"/>
                    <a:pt x="8628" y="8140"/>
                  </a:cubicBezTo>
                  <a:cubicBezTo>
                    <a:pt x="8476" y="8293"/>
                    <a:pt x="8308" y="8433"/>
                    <a:pt x="8127" y="8559"/>
                  </a:cubicBezTo>
                  <a:cubicBezTo>
                    <a:pt x="7918" y="8237"/>
                    <a:pt x="7625" y="7986"/>
                    <a:pt x="7262" y="7834"/>
                  </a:cubicBezTo>
                  <a:lnTo>
                    <a:pt x="6342" y="7471"/>
                  </a:lnTo>
                  <a:lnTo>
                    <a:pt x="6342" y="7234"/>
                  </a:lnTo>
                  <a:cubicBezTo>
                    <a:pt x="6524" y="7137"/>
                    <a:pt x="6691" y="7011"/>
                    <a:pt x="6816" y="6858"/>
                  </a:cubicBezTo>
                  <a:lnTo>
                    <a:pt x="7026" y="6858"/>
                  </a:lnTo>
                  <a:cubicBezTo>
                    <a:pt x="7528" y="6858"/>
                    <a:pt x="8002" y="6635"/>
                    <a:pt x="8322" y="6217"/>
                  </a:cubicBezTo>
                  <a:cubicBezTo>
                    <a:pt x="8684" y="5743"/>
                    <a:pt x="8768" y="5115"/>
                    <a:pt x="8517" y="4558"/>
                  </a:cubicBezTo>
                  <a:lnTo>
                    <a:pt x="8113" y="3610"/>
                  </a:lnTo>
                  <a:cubicBezTo>
                    <a:pt x="8085" y="3541"/>
                    <a:pt x="8057" y="3457"/>
                    <a:pt x="8043" y="3387"/>
                  </a:cubicBezTo>
                  <a:cubicBezTo>
                    <a:pt x="7959" y="2773"/>
                    <a:pt x="7653" y="2203"/>
                    <a:pt x="7179" y="1798"/>
                  </a:cubicBezTo>
                  <a:cubicBezTo>
                    <a:pt x="6705" y="1394"/>
                    <a:pt x="6106" y="1157"/>
                    <a:pt x="5478" y="1157"/>
                  </a:cubicBezTo>
                  <a:cubicBezTo>
                    <a:pt x="5075" y="1157"/>
                    <a:pt x="4670" y="1268"/>
                    <a:pt x="4294" y="1450"/>
                  </a:cubicBezTo>
                  <a:cubicBezTo>
                    <a:pt x="4168" y="1519"/>
                    <a:pt x="4112" y="1686"/>
                    <a:pt x="4183" y="1812"/>
                  </a:cubicBezTo>
                  <a:cubicBezTo>
                    <a:pt x="4231" y="1911"/>
                    <a:pt x="4329" y="1968"/>
                    <a:pt x="4427" y="1968"/>
                  </a:cubicBezTo>
                  <a:cubicBezTo>
                    <a:pt x="4467" y="1968"/>
                    <a:pt x="4508" y="1958"/>
                    <a:pt x="4545" y="1937"/>
                  </a:cubicBezTo>
                  <a:cubicBezTo>
                    <a:pt x="4837" y="1784"/>
                    <a:pt x="5158" y="1714"/>
                    <a:pt x="5478" y="1714"/>
                  </a:cubicBezTo>
                  <a:cubicBezTo>
                    <a:pt x="6496" y="1714"/>
                    <a:pt x="7361" y="2467"/>
                    <a:pt x="7500" y="3470"/>
                  </a:cubicBezTo>
                  <a:cubicBezTo>
                    <a:pt x="7528" y="3596"/>
                    <a:pt x="7556" y="3708"/>
                    <a:pt x="7611" y="3833"/>
                  </a:cubicBezTo>
                  <a:lnTo>
                    <a:pt x="8015" y="4781"/>
                  </a:lnTo>
                  <a:cubicBezTo>
                    <a:pt x="8182" y="5158"/>
                    <a:pt x="8127" y="5561"/>
                    <a:pt x="7876" y="5882"/>
                  </a:cubicBezTo>
                  <a:cubicBezTo>
                    <a:pt x="7695" y="6119"/>
                    <a:pt x="7444" y="6273"/>
                    <a:pt x="7151" y="6300"/>
                  </a:cubicBezTo>
                  <a:cubicBezTo>
                    <a:pt x="7221" y="6105"/>
                    <a:pt x="7262" y="5896"/>
                    <a:pt x="7262" y="5673"/>
                  </a:cubicBezTo>
                  <a:lnTo>
                    <a:pt x="7262" y="3931"/>
                  </a:lnTo>
                  <a:cubicBezTo>
                    <a:pt x="7262" y="3666"/>
                    <a:pt x="7067" y="3457"/>
                    <a:pt x="6816" y="3457"/>
                  </a:cubicBezTo>
                  <a:lnTo>
                    <a:pt x="5744" y="3429"/>
                  </a:lnTo>
                  <a:cubicBezTo>
                    <a:pt x="5395" y="3415"/>
                    <a:pt x="5047" y="3290"/>
                    <a:pt x="4781" y="3067"/>
                  </a:cubicBezTo>
                  <a:lnTo>
                    <a:pt x="4712" y="3011"/>
                  </a:lnTo>
                  <a:cubicBezTo>
                    <a:pt x="4643" y="2953"/>
                    <a:pt x="4554" y="2924"/>
                    <a:pt x="4470" y="2924"/>
                  </a:cubicBezTo>
                  <a:cubicBezTo>
                    <a:pt x="4453" y="2924"/>
                    <a:pt x="4436" y="2925"/>
                    <a:pt x="4419" y="2927"/>
                  </a:cubicBezTo>
                  <a:cubicBezTo>
                    <a:pt x="4307" y="2941"/>
                    <a:pt x="4210" y="2983"/>
                    <a:pt x="4140" y="3067"/>
                  </a:cubicBezTo>
                  <a:cubicBezTo>
                    <a:pt x="3848" y="3429"/>
                    <a:pt x="3694" y="3889"/>
                    <a:pt x="3694" y="4362"/>
                  </a:cubicBezTo>
                  <a:lnTo>
                    <a:pt x="3694" y="5673"/>
                  </a:lnTo>
                  <a:cubicBezTo>
                    <a:pt x="3694" y="5896"/>
                    <a:pt x="3736" y="6105"/>
                    <a:pt x="3806" y="6300"/>
                  </a:cubicBezTo>
                  <a:cubicBezTo>
                    <a:pt x="3527" y="6273"/>
                    <a:pt x="3263" y="6119"/>
                    <a:pt x="3081" y="5882"/>
                  </a:cubicBezTo>
                  <a:cubicBezTo>
                    <a:pt x="2830" y="5561"/>
                    <a:pt x="2774" y="5158"/>
                    <a:pt x="2941" y="4781"/>
                  </a:cubicBezTo>
                  <a:lnTo>
                    <a:pt x="3360" y="3833"/>
                  </a:lnTo>
                  <a:cubicBezTo>
                    <a:pt x="3402" y="3708"/>
                    <a:pt x="3443" y="3596"/>
                    <a:pt x="3458" y="3470"/>
                  </a:cubicBezTo>
                  <a:cubicBezTo>
                    <a:pt x="3499" y="3164"/>
                    <a:pt x="3610" y="2885"/>
                    <a:pt x="3778" y="2621"/>
                  </a:cubicBezTo>
                  <a:cubicBezTo>
                    <a:pt x="3861" y="2495"/>
                    <a:pt x="3820" y="2327"/>
                    <a:pt x="3694" y="2244"/>
                  </a:cubicBezTo>
                  <a:cubicBezTo>
                    <a:pt x="3650" y="2214"/>
                    <a:pt x="3601" y="2200"/>
                    <a:pt x="3551" y="2200"/>
                  </a:cubicBezTo>
                  <a:cubicBezTo>
                    <a:pt x="3461" y="2200"/>
                    <a:pt x="3372" y="2247"/>
                    <a:pt x="3318" y="2327"/>
                  </a:cubicBezTo>
                  <a:cubicBezTo>
                    <a:pt x="3109" y="2649"/>
                    <a:pt x="2969" y="2996"/>
                    <a:pt x="2914" y="3387"/>
                  </a:cubicBezTo>
                  <a:cubicBezTo>
                    <a:pt x="2900" y="3457"/>
                    <a:pt x="2886" y="3541"/>
                    <a:pt x="2858" y="3610"/>
                  </a:cubicBezTo>
                  <a:lnTo>
                    <a:pt x="2440" y="4558"/>
                  </a:lnTo>
                  <a:cubicBezTo>
                    <a:pt x="2203" y="5115"/>
                    <a:pt x="2272" y="5743"/>
                    <a:pt x="2649" y="6217"/>
                  </a:cubicBezTo>
                  <a:cubicBezTo>
                    <a:pt x="2969" y="6635"/>
                    <a:pt x="3430" y="6858"/>
                    <a:pt x="3945" y="6858"/>
                  </a:cubicBezTo>
                  <a:lnTo>
                    <a:pt x="4140" y="6858"/>
                  </a:lnTo>
                  <a:cubicBezTo>
                    <a:pt x="4266" y="6997"/>
                    <a:pt x="4406" y="7109"/>
                    <a:pt x="4573" y="7206"/>
                  </a:cubicBezTo>
                  <a:lnTo>
                    <a:pt x="4573" y="7471"/>
                  </a:lnTo>
                  <a:lnTo>
                    <a:pt x="3653" y="7834"/>
                  </a:lnTo>
                  <a:cubicBezTo>
                    <a:pt x="3304" y="7973"/>
                    <a:pt x="2997" y="8224"/>
                    <a:pt x="2789" y="8531"/>
                  </a:cubicBezTo>
                  <a:cubicBezTo>
                    <a:pt x="2635" y="8405"/>
                    <a:pt x="2482" y="8280"/>
                    <a:pt x="2343" y="8140"/>
                  </a:cubicBezTo>
                  <a:cubicBezTo>
                    <a:pt x="600" y="6397"/>
                    <a:pt x="600" y="3582"/>
                    <a:pt x="2343" y="1854"/>
                  </a:cubicBezTo>
                  <a:cubicBezTo>
                    <a:pt x="3179" y="1004"/>
                    <a:pt x="4294" y="543"/>
                    <a:pt x="5478" y="543"/>
                  </a:cubicBezTo>
                  <a:cubicBezTo>
                    <a:pt x="6664" y="543"/>
                    <a:pt x="7779" y="1004"/>
                    <a:pt x="8628" y="1854"/>
                  </a:cubicBezTo>
                  <a:cubicBezTo>
                    <a:pt x="9270" y="2495"/>
                    <a:pt x="9688" y="3303"/>
                    <a:pt x="9855" y="4182"/>
                  </a:cubicBezTo>
                  <a:cubicBezTo>
                    <a:pt x="10009" y="5059"/>
                    <a:pt x="9911" y="5938"/>
                    <a:pt x="9563" y="6746"/>
                  </a:cubicBezTo>
                  <a:cubicBezTo>
                    <a:pt x="9507" y="6886"/>
                    <a:pt x="9563" y="7053"/>
                    <a:pt x="9702" y="7109"/>
                  </a:cubicBezTo>
                  <a:cubicBezTo>
                    <a:pt x="9738" y="7123"/>
                    <a:pt x="9776" y="7130"/>
                    <a:pt x="9813" y="7130"/>
                  </a:cubicBezTo>
                  <a:cubicBezTo>
                    <a:pt x="9921" y="7130"/>
                    <a:pt x="10023" y="7073"/>
                    <a:pt x="10065" y="6970"/>
                  </a:cubicBezTo>
                  <a:cubicBezTo>
                    <a:pt x="10455" y="6063"/>
                    <a:pt x="10566" y="5059"/>
                    <a:pt x="10385" y="4084"/>
                  </a:cubicBezTo>
                  <a:cubicBezTo>
                    <a:pt x="10204" y="3095"/>
                    <a:pt x="9730" y="2175"/>
                    <a:pt x="9005" y="1463"/>
                  </a:cubicBezTo>
                  <a:cubicBezTo>
                    <a:pt x="8071" y="515"/>
                    <a:pt x="6816" y="0"/>
                    <a:pt x="54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82"/>
          <p:cNvGrpSpPr/>
          <p:nvPr/>
        </p:nvGrpSpPr>
        <p:grpSpPr>
          <a:xfrm>
            <a:off x="7305497" y="2140160"/>
            <a:ext cx="415272" cy="411878"/>
            <a:chOff x="7305502" y="1911560"/>
            <a:chExt cx="415272" cy="411878"/>
          </a:xfrm>
        </p:grpSpPr>
        <p:sp>
          <p:nvSpPr>
            <p:cNvPr id="1929" name="Google Shape;1929;p82"/>
            <p:cNvSpPr/>
            <p:nvPr/>
          </p:nvSpPr>
          <p:spPr>
            <a:xfrm>
              <a:off x="7324870" y="1977642"/>
              <a:ext cx="326493" cy="327066"/>
            </a:xfrm>
            <a:custGeom>
              <a:rect b="b" l="l" r="r" t="t"/>
              <a:pathLst>
                <a:path extrusionOk="0" h="14843" w="14817">
                  <a:moveTo>
                    <a:pt x="3046" y="0"/>
                  </a:moveTo>
                  <a:cubicBezTo>
                    <a:pt x="2952" y="0"/>
                    <a:pt x="2858" y="53"/>
                    <a:pt x="2802" y="137"/>
                  </a:cubicBezTo>
                  <a:cubicBezTo>
                    <a:pt x="2537" y="639"/>
                    <a:pt x="2384" y="1196"/>
                    <a:pt x="2370" y="1768"/>
                  </a:cubicBezTo>
                  <a:cubicBezTo>
                    <a:pt x="2370" y="2187"/>
                    <a:pt x="2439" y="2590"/>
                    <a:pt x="2579" y="2981"/>
                  </a:cubicBezTo>
                  <a:cubicBezTo>
                    <a:pt x="1129" y="3148"/>
                    <a:pt x="1" y="4374"/>
                    <a:pt x="1" y="5852"/>
                  </a:cubicBezTo>
                  <a:cubicBezTo>
                    <a:pt x="1" y="7051"/>
                    <a:pt x="725" y="8097"/>
                    <a:pt x="1826" y="8543"/>
                  </a:cubicBezTo>
                  <a:cubicBezTo>
                    <a:pt x="1854" y="8556"/>
                    <a:pt x="1882" y="8598"/>
                    <a:pt x="1868" y="8626"/>
                  </a:cubicBezTo>
                  <a:cubicBezTo>
                    <a:pt x="1519" y="9992"/>
                    <a:pt x="2188" y="11386"/>
                    <a:pt x="3471" y="11957"/>
                  </a:cubicBezTo>
                  <a:cubicBezTo>
                    <a:pt x="3513" y="11971"/>
                    <a:pt x="3541" y="12027"/>
                    <a:pt x="3541" y="12068"/>
                  </a:cubicBezTo>
                  <a:cubicBezTo>
                    <a:pt x="3541" y="13602"/>
                    <a:pt x="4781" y="14843"/>
                    <a:pt x="6314" y="14843"/>
                  </a:cubicBezTo>
                  <a:cubicBezTo>
                    <a:pt x="7193" y="14843"/>
                    <a:pt x="8029" y="14425"/>
                    <a:pt x="8544" y="13713"/>
                  </a:cubicBezTo>
                  <a:cubicBezTo>
                    <a:pt x="9061" y="14425"/>
                    <a:pt x="9897" y="14843"/>
                    <a:pt x="10775" y="14843"/>
                  </a:cubicBezTo>
                  <a:cubicBezTo>
                    <a:pt x="12308" y="14843"/>
                    <a:pt x="13549" y="13602"/>
                    <a:pt x="13549" y="12068"/>
                  </a:cubicBezTo>
                  <a:cubicBezTo>
                    <a:pt x="13549" y="12027"/>
                    <a:pt x="13577" y="11971"/>
                    <a:pt x="13618" y="11957"/>
                  </a:cubicBezTo>
                  <a:cubicBezTo>
                    <a:pt x="14051" y="11762"/>
                    <a:pt x="14441" y="11455"/>
                    <a:pt x="14720" y="11079"/>
                  </a:cubicBezTo>
                  <a:cubicBezTo>
                    <a:pt x="14817" y="10953"/>
                    <a:pt x="14789" y="10786"/>
                    <a:pt x="14677" y="10689"/>
                  </a:cubicBezTo>
                  <a:cubicBezTo>
                    <a:pt x="14628" y="10656"/>
                    <a:pt x="14572" y="10640"/>
                    <a:pt x="14517" y="10640"/>
                  </a:cubicBezTo>
                  <a:cubicBezTo>
                    <a:pt x="14431" y="10640"/>
                    <a:pt x="14346" y="10677"/>
                    <a:pt x="14287" y="10745"/>
                  </a:cubicBezTo>
                  <a:cubicBezTo>
                    <a:pt x="14051" y="11052"/>
                    <a:pt x="13744" y="11302"/>
                    <a:pt x="13395" y="11455"/>
                  </a:cubicBezTo>
                  <a:cubicBezTo>
                    <a:pt x="13159" y="11567"/>
                    <a:pt x="13005" y="11804"/>
                    <a:pt x="13005" y="12068"/>
                  </a:cubicBezTo>
                  <a:cubicBezTo>
                    <a:pt x="13005" y="13295"/>
                    <a:pt x="12001" y="14299"/>
                    <a:pt x="10775" y="14299"/>
                  </a:cubicBezTo>
                  <a:cubicBezTo>
                    <a:pt x="10064" y="14299"/>
                    <a:pt x="9381" y="13951"/>
                    <a:pt x="8963" y="13365"/>
                  </a:cubicBezTo>
                  <a:cubicBezTo>
                    <a:pt x="8866" y="13226"/>
                    <a:pt x="8712" y="13142"/>
                    <a:pt x="8544" y="13142"/>
                  </a:cubicBezTo>
                  <a:cubicBezTo>
                    <a:pt x="8377" y="13142"/>
                    <a:pt x="8224" y="13226"/>
                    <a:pt x="8126" y="13365"/>
                  </a:cubicBezTo>
                  <a:cubicBezTo>
                    <a:pt x="7708" y="13951"/>
                    <a:pt x="7026" y="14299"/>
                    <a:pt x="6314" y="14299"/>
                  </a:cubicBezTo>
                  <a:cubicBezTo>
                    <a:pt x="5088" y="14299"/>
                    <a:pt x="4084" y="13295"/>
                    <a:pt x="4084" y="12068"/>
                  </a:cubicBezTo>
                  <a:cubicBezTo>
                    <a:pt x="4084" y="11804"/>
                    <a:pt x="3931" y="11567"/>
                    <a:pt x="3694" y="11455"/>
                  </a:cubicBezTo>
                  <a:cubicBezTo>
                    <a:pt x="2662" y="10996"/>
                    <a:pt x="2119" y="9866"/>
                    <a:pt x="2398" y="8766"/>
                  </a:cubicBezTo>
                  <a:cubicBezTo>
                    <a:pt x="2482" y="8459"/>
                    <a:pt x="2314" y="8152"/>
                    <a:pt x="2036" y="8041"/>
                  </a:cubicBezTo>
                  <a:cubicBezTo>
                    <a:pt x="1129" y="7678"/>
                    <a:pt x="558" y="6828"/>
                    <a:pt x="558" y="5852"/>
                  </a:cubicBezTo>
                  <a:cubicBezTo>
                    <a:pt x="558" y="4556"/>
                    <a:pt x="1603" y="3510"/>
                    <a:pt x="2900" y="3510"/>
                  </a:cubicBezTo>
                  <a:cubicBezTo>
                    <a:pt x="3011" y="3510"/>
                    <a:pt x="3108" y="3454"/>
                    <a:pt x="3179" y="3357"/>
                  </a:cubicBezTo>
                  <a:cubicBezTo>
                    <a:pt x="3234" y="3259"/>
                    <a:pt x="3234" y="3148"/>
                    <a:pt x="3192" y="3051"/>
                  </a:cubicBezTo>
                  <a:cubicBezTo>
                    <a:pt x="3011" y="2646"/>
                    <a:pt x="2913" y="2228"/>
                    <a:pt x="2928" y="1782"/>
                  </a:cubicBezTo>
                  <a:cubicBezTo>
                    <a:pt x="2928" y="1295"/>
                    <a:pt x="3053" y="821"/>
                    <a:pt x="3290" y="402"/>
                  </a:cubicBezTo>
                  <a:cubicBezTo>
                    <a:pt x="3359" y="276"/>
                    <a:pt x="3318" y="109"/>
                    <a:pt x="3179" y="40"/>
                  </a:cubicBezTo>
                  <a:cubicBezTo>
                    <a:pt x="3137" y="13"/>
                    <a:pt x="3092" y="0"/>
                    <a:pt x="3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2"/>
            <p:cNvSpPr/>
            <p:nvPr/>
          </p:nvSpPr>
          <p:spPr>
            <a:xfrm>
              <a:off x="7401662" y="1941329"/>
              <a:ext cx="299786" cy="258955"/>
            </a:xfrm>
            <a:custGeom>
              <a:rect b="b" l="l" r="r" t="t"/>
              <a:pathLst>
                <a:path extrusionOk="0" h="11752" w="13605">
                  <a:moveTo>
                    <a:pt x="2357" y="1"/>
                  </a:moveTo>
                  <a:cubicBezTo>
                    <a:pt x="1553" y="1"/>
                    <a:pt x="752" y="291"/>
                    <a:pt x="125" y="809"/>
                  </a:cubicBezTo>
                  <a:cubicBezTo>
                    <a:pt x="14" y="908"/>
                    <a:pt x="0" y="1075"/>
                    <a:pt x="97" y="1200"/>
                  </a:cubicBezTo>
                  <a:cubicBezTo>
                    <a:pt x="151" y="1261"/>
                    <a:pt x="226" y="1293"/>
                    <a:pt x="303" y="1293"/>
                  </a:cubicBezTo>
                  <a:cubicBezTo>
                    <a:pt x="367" y="1293"/>
                    <a:pt x="431" y="1272"/>
                    <a:pt x="488" y="1228"/>
                  </a:cubicBezTo>
                  <a:cubicBezTo>
                    <a:pt x="1003" y="794"/>
                    <a:pt x="1663" y="545"/>
                    <a:pt x="2353" y="545"/>
                  </a:cubicBezTo>
                  <a:cubicBezTo>
                    <a:pt x="2372" y="545"/>
                    <a:pt x="2392" y="545"/>
                    <a:pt x="2411" y="545"/>
                  </a:cubicBezTo>
                  <a:cubicBezTo>
                    <a:pt x="3275" y="559"/>
                    <a:pt x="4098" y="963"/>
                    <a:pt x="4641" y="1660"/>
                  </a:cubicBezTo>
                  <a:cubicBezTo>
                    <a:pt x="4684" y="1701"/>
                    <a:pt x="4725" y="1744"/>
                    <a:pt x="4781" y="1785"/>
                  </a:cubicBezTo>
                  <a:lnTo>
                    <a:pt x="4781" y="3653"/>
                  </a:lnTo>
                  <a:cubicBezTo>
                    <a:pt x="4781" y="4210"/>
                    <a:pt x="4335" y="4656"/>
                    <a:pt x="3777" y="4656"/>
                  </a:cubicBezTo>
                  <a:cubicBezTo>
                    <a:pt x="3638" y="4656"/>
                    <a:pt x="3513" y="4782"/>
                    <a:pt x="3513" y="4935"/>
                  </a:cubicBezTo>
                  <a:cubicBezTo>
                    <a:pt x="3513" y="5089"/>
                    <a:pt x="3638" y="5214"/>
                    <a:pt x="3777" y="5214"/>
                  </a:cubicBezTo>
                  <a:cubicBezTo>
                    <a:pt x="4307" y="5214"/>
                    <a:pt x="4781" y="4950"/>
                    <a:pt x="5059" y="4532"/>
                  </a:cubicBezTo>
                  <a:cubicBezTo>
                    <a:pt x="5338" y="4950"/>
                    <a:pt x="5812" y="5214"/>
                    <a:pt x="6342" y="5214"/>
                  </a:cubicBezTo>
                  <a:cubicBezTo>
                    <a:pt x="6496" y="5214"/>
                    <a:pt x="6607" y="5089"/>
                    <a:pt x="6607" y="4935"/>
                  </a:cubicBezTo>
                  <a:cubicBezTo>
                    <a:pt x="6607" y="4782"/>
                    <a:pt x="6496" y="4656"/>
                    <a:pt x="6342" y="4656"/>
                  </a:cubicBezTo>
                  <a:cubicBezTo>
                    <a:pt x="5784" y="4656"/>
                    <a:pt x="5338" y="4210"/>
                    <a:pt x="5338" y="3653"/>
                  </a:cubicBezTo>
                  <a:lnTo>
                    <a:pt x="5338" y="1785"/>
                  </a:lnTo>
                  <a:cubicBezTo>
                    <a:pt x="5394" y="1744"/>
                    <a:pt x="5436" y="1701"/>
                    <a:pt x="5478" y="1660"/>
                  </a:cubicBezTo>
                  <a:cubicBezTo>
                    <a:pt x="6022" y="963"/>
                    <a:pt x="6844" y="559"/>
                    <a:pt x="7722" y="545"/>
                  </a:cubicBezTo>
                  <a:cubicBezTo>
                    <a:pt x="7740" y="545"/>
                    <a:pt x="7758" y="545"/>
                    <a:pt x="7776" y="545"/>
                  </a:cubicBezTo>
                  <a:cubicBezTo>
                    <a:pt x="8523" y="545"/>
                    <a:pt x="9241" y="837"/>
                    <a:pt x="9798" y="1381"/>
                  </a:cubicBezTo>
                  <a:cubicBezTo>
                    <a:pt x="10356" y="1924"/>
                    <a:pt x="10677" y="2649"/>
                    <a:pt x="10691" y="3430"/>
                  </a:cubicBezTo>
                  <a:cubicBezTo>
                    <a:pt x="10691" y="3876"/>
                    <a:pt x="10594" y="4294"/>
                    <a:pt x="10412" y="4699"/>
                  </a:cubicBezTo>
                  <a:cubicBezTo>
                    <a:pt x="10371" y="4796"/>
                    <a:pt x="10371" y="4907"/>
                    <a:pt x="10440" y="5005"/>
                  </a:cubicBezTo>
                  <a:cubicBezTo>
                    <a:pt x="10495" y="5102"/>
                    <a:pt x="10594" y="5158"/>
                    <a:pt x="10705" y="5158"/>
                  </a:cubicBezTo>
                  <a:cubicBezTo>
                    <a:pt x="12001" y="5158"/>
                    <a:pt x="13060" y="6204"/>
                    <a:pt x="13060" y="7500"/>
                  </a:cubicBezTo>
                  <a:cubicBezTo>
                    <a:pt x="13060" y="8476"/>
                    <a:pt x="12475" y="9326"/>
                    <a:pt x="11569" y="9689"/>
                  </a:cubicBezTo>
                  <a:cubicBezTo>
                    <a:pt x="11290" y="9800"/>
                    <a:pt x="11123" y="10107"/>
                    <a:pt x="11207" y="10414"/>
                  </a:cubicBezTo>
                  <a:cubicBezTo>
                    <a:pt x="11290" y="10748"/>
                    <a:pt x="11304" y="11083"/>
                    <a:pt x="11235" y="11431"/>
                  </a:cubicBezTo>
                  <a:cubicBezTo>
                    <a:pt x="11207" y="11570"/>
                    <a:pt x="11304" y="11724"/>
                    <a:pt x="11458" y="11752"/>
                  </a:cubicBezTo>
                  <a:lnTo>
                    <a:pt x="11513" y="11752"/>
                  </a:lnTo>
                  <a:cubicBezTo>
                    <a:pt x="11638" y="11752"/>
                    <a:pt x="11750" y="11654"/>
                    <a:pt x="11778" y="11529"/>
                  </a:cubicBezTo>
                  <a:cubicBezTo>
                    <a:pt x="11861" y="11111"/>
                    <a:pt x="11848" y="10692"/>
                    <a:pt x="11737" y="10274"/>
                  </a:cubicBezTo>
                  <a:cubicBezTo>
                    <a:pt x="11722" y="10246"/>
                    <a:pt x="11750" y="10204"/>
                    <a:pt x="11778" y="10191"/>
                  </a:cubicBezTo>
                  <a:cubicBezTo>
                    <a:pt x="12879" y="9745"/>
                    <a:pt x="13604" y="8699"/>
                    <a:pt x="13604" y="7500"/>
                  </a:cubicBezTo>
                  <a:cubicBezTo>
                    <a:pt x="13604" y="6022"/>
                    <a:pt x="12475" y="4796"/>
                    <a:pt x="11025" y="4629"/>
                  </a:cubicBezTo>
                  <a:cubicBezTo>
                    <a:pt x="11164" y="4238"/>
                    <a:pt x="11235" y="3835"/>
                    <a:pt x="11235" y="3416"/>
                  </a:cubicBezTo>
                  <a:cubicBezTo>
                    <a:pt x="11220" y="2497"/>
                    <a:pt x="10844" y="1632"/>
                    <a:pt x="10175" y="977"/>
                  </a:cubicBezTo>
                  <a:cubicBezTo>
                    <a:pt x="9519" y="347"/>
                    <a:pt x="8660" y="1"/>
                    <a:pt x="7759" y="1"/>
                  </a:cubicBezTo>
                  <a:cubicBezTo>
                    <a:pt x="7742" y="1"/>
                    <a:pt x="7725" y="1"/>
                    <a:pt x="7708" y="1"/>
                  </a:cubicBezTo>
                  <a:cubicBezTo>
                    <a:pt x="6676" y="15"/>
                    <a:pt x="5701" y="489"/>
                    <a:pt x="5059" y="1311"/>
                  </a:cubicBezTo>
                  <a:cubicBezTo>
                    <a:pt x="4418" y="489"/>
                    <a:pt x="3442" y="15"/>
                    <a:pt x="2411" y="1"/>
                  </a:cubicBezTo>
                  <a:cubicBezTo>
                    <a:pt x="2393" y="1"/>
                    <a:pt x="2375" y="1"/>
                    <a:pt x="2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2"/>
            <p:cNvSpPr/>
            <p:nvPr/>
          </p:nvSpPr>
          <p:spPr>
            <a:xfrm>
              <a:off x="7479049" y="2113665"/>
              <a:ext cx="68220" cy="49160"/>
            </a:xfrm>
            <a:custGeom>
              <a:rect b="b" l="l" r="r" t="t"/>
              <a:pathLst>
                <a:path extrusionOk="0" h="2231" w="3096">
                  <a:moveTo>
                    <a:pt x="265" y="0"/>
                  </a:moveTo>
                  <a:cubicBezTo>
                    <a:pt x="126" y="0"/>
                    <a:pt x="1" y="125"/>
                    <a:pt x="1" y="279"/>
                  </a:cubicBezTo>
                  <a:cubicBezTo>
                    <a:pt x="1" y="432"/>
                    <a:pt x="126" y="558"/>
                    <a:pt x="265" y="558"/>
                  </a:cubicBezTo>
                  <a:cubicBezTo>
                    <a:pt x="823" y="558"/>
                    <a:pt x="1269" y="1004"/>
                    <a:pt x="1269" y="1561"/>
                  </a:cubicBezTo>
                  <a:lnTo>
                    <a:pt x="1269" y="1951"/>
                  </a:lnTo>
                  <a:cubicBezTo>
                    <a:pt x="1269" y="2104"/>
                    <a:pt x="1395" y="2230"/>
                    <a:pt x="1547" y="2230"/>
                  </a:cubicBezTo>
                  <a:cubicBezTo>
                    <a:pt x="1701" y="2230"/>
                    <a:pt x="1826" y="2104"/>
                    <a:pt x="1826" y="1951"/>
                  </a:cubicBezTo>
                  <a:lnTo>
                    <a:pt x="1826" y="1561"/>
                  </a:lnTo>
                  <a:cubicBezTo>
                    <a:pt x="1826" y="1004"/>
                    <a:pt x="2272" y="558"/>
                    <a:pt x="2830" y="558"/>
                  </a:cubicBezTo>
                  <a:cubicBezTo>
                    <a:pt x="2984" y="558"/>
                    <a:pt x="3095" y="432"/>
                    <a:pt x="3095" y="279"/>
                  </a:cubicBezTo>
                  <a:cubicBezTo>
                    <a:pt x="3095" y="125"/>
                    <a:pt x="2984" y="0"/>
                    <a:pt x="2830" y="0"/>
                  </a:cubicBezTo>
                  <a:cubicBezTo>
                    <a:pt x="2300" y="0"/>
                    <a:pt x="1826" y="279"/>
                    <a:pt x="1547" y="682"/>
                  </a:cubicBezTo>
                  <a:cubicBezTo>
                    <a:pt x="1269" y="279"/>
                    <a:pt x="795" y="0"/>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2"/>
            <p:cNvSpPr/>
            <p:nvPr/>
          </p:nvSpPr>
          <p:spPr>
            <a:xfrm>
              <a:off x="7486431" y="2208547"/>
              <a:ext cx="53457" cy="39046"/>
            </a:xfrm>
            <a:custGeom>
              <a:rect b="b" l="l" r="r" t="t"/>
              <a:pathLst>
                <a:path extrusionOk="0" h="1772" w="2426">
                  <a:moveTo>
                    <a:pt x="1212" y="0"/>
                  </a:moveTo>
                  <a:cubicBezTo>
                    <a:pt x="1060" y="0"/>
                    <a:pt x="934" y="126"/>
                    <a:pt x="934" y="279"/>
                  </a:cubicBezTo>
                  <a:lnTo>
                    <a:pt x="934" y="573"/>
                  </a:lnTo>
                  <a:cubicBezTo>
                    <a:pt x="934" y="935"/>
                    <a:pt x="641" y="1227"/>
                    <a:pt x="279" y="1227"/>
                  </a:cubicBezTo>
                  <a:cubicBezTo>
                    <a:pt x="125" y="1227"/>
                    <a:pt x="0" y="1353"/>
                    <a:pt x="0" y="1506"/>
                  </a:cubicBezTo>
                  <a:cubicBezTo>
                    <a:pt x="0" y="1645"/>
                    <a:pt x="125" y="1771"/>
                    <a:pt x="279" y="1771"/>
                  </a:cubicBezTo>
                  <a:cubicBezTo>
                    <a:pt x="655" y="1771"/>
                    <a:pt x="989" y="1604"/>
                    <a:pt x="1212" y="1325"/>
                  </a:cubicBezTo>
                  <a:cubicBezTo>
                    <a:pt x="1435" y="1604"/>
                    <a:pt x="1770" y="1771"/>
                    <a:pt x="2147" y="1771"/>
                  </a:cubicBezTo>
                  <a:cubicBezTo>
                    <a:pt x="2300" y="1771"/>
                    <a:pt x="2426" y="1645"/>
                    <a:pt x="2426" y="1506"/>
                  </a:cubicBezTo>
                  <a:cubicBezTo>
                    <a:pt x="2426" y="1353"/>
                    <a:pt x="2300" y="1227"/>
                    <a:pt x="2147" y="1227"/>
                  </a:cubicBezTo>
                  <a:cubicBezTo>
                    <a:pt x="1784" y="1227"/>
                    <a:pt x="1491" y="935"/>
                    <a:pt x="1491" y="573"/>
                  </a:cubicBezTo>
                  <a:lnTo>
                    <a:pt x="1491" y="279"/>
                  </a:lnTo>
                  <a:cubicBezTo>
                    <a:pt x="1491" y="126"/>
                    <a:pt x="1366" y="0"/>
                    <a:pt x="12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2"/>
            <p:cNvSpPr/>
            <p:nvPr/>
          </p:nvSpPr>
          <p:spPr>
            <a:xfrm>
              <a:off x="7586227" y="2065827"/>
              <a:ext cx="27367" cy="49380"/>
            </a:xfrm>
            <a:custGeom>
              <a:rect b="b" l="l" r="r" t="t"/>
              <a:pathLst>
                <a:path extrusionOk="0" h="2241" w="1242">
                  <a:moveTo>
                    <a:pt x="933" y="1"/>
                  </a:moveTo>
                  <a:cubicBezTo>
                    <a:pt x="868" y="1"/>
                    <a:pt x="804" y="22"/>
                    <a:pt x="753" y="66"/>
                  </a:cubicBezTo>
                  <a:cubicBezTo>
                    <a:pt x="280" y="498"/>
                    <a:pt x="1" y="1112"/>
                    <a:pt x="1" y="1753"/>
                  </a:cubicBezTo>
                  <a:lnTo>
                    <a:pt x="1" y="1961"/>
                  </a:lnTo>
                  <a:cubicBezTo>
                    <a:pt x="1" y="2115"/>
                    <a:pt x="127" y="2240"/>
                    <a:pt x="280" y="2240"/>
                  </a:cubicBezTo>
                  <a:cubicBezTo>
                    <a:pt x="433" y="2240"/>
                    <a:pt x="545" y="2115"/>
                    <a:pt x="545" y="1961"/>
                  </a:cubicBezTo>
                  <a:lnTo>
                    <a:pt x="545" y="1753"/>
                  </a:lnTo>
                  <a:cubicBezTo>
                    <a:pt x="545" y="1264"/>
                    <a:pt x="753" y="805"/>
                    <a:pt x="1116" y="484"/>
                  </a:cubicBezTo>
                  <a:cubicBezTo>
                    <a:pt x="1227" y="387"/>
                    <a:pt x="1242" y="205"/>
                    <a:pt x="1144" y="94"/>
                  </a:cubicBezTo>
                  <a:cubicBezTo>
                    <a:pt x="1090" y="32"/>
                    <a:pt x="1012" y="1"/>
                    <a:pt x="9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2"/>
            <p:cNvSpPr/>
            <p:nvPr/>
          </p:nvSpPr>
          <p:spPr>
            <a:xfrm>
              <a:off x="7412724" y="2065827"/>
              <a:ext cx="27323" cy="49380"/>
            </a:xfrm>
            <a:custGeom>
              <a:rect b="b" l="l" r="r" t="t"/>
              <a:pathLst>
                <a:path extrusionOk="0" h="2241" w="1240">
                  <a:moveTo>
                    <a:pt x="313" y="1"/>
                  </a:moveTo>
                  <a:cubicBezTo>
                    <a:pt x="236" y="1"/>
                    <a:pt x="158" y="32"/>
                    <a:pt x="97" y="94"/>
                  </a:cubicBezTo>
                  <a:cubicBezTo>
                    <a:pt x="0" y="205"/>
                    <a:pt x="13" y="387"/>
                    <a:pt x="125" y="484"/>
                  </a:cubicBezTo>
                  <a:cubicBezTo>
                    <a:pt x="487" y="805"/>
                    <a:pt x="697" y="1264"/>
                    <a:pt x="697" y="1753"/>
                  </a:cubicBezTo>
                  <a:lnTo>
                    <a:pt x="697" y="1961"/>
                  </a:lnTo>
                  <a:cubicBezTo>
                    <a:pt x="697" y="2115"/>
                    <a:pt x="808" y="2240"/>
                    <a:pt x="961" y="2240"/>
                  </a:cubicBezTo>
                  <a:cubicBezTo>
                    <a:pt x="1115" y="2240"/>
                    <a:pt x="1240" y="2115"/>
                    <a:pt x="1240" y="1961"/>
                  </a:cubicBezTo>
                  <a:lnTo>
                    <a:pt x="1240" y="1753"/>
                  </a:lnTo>
                  <a:cubicBezTo>
                    <a:pt x="1240" y="1112"/>
                    <a:pt x="961" y="498"/>
                    <a:pt x="487" y="66"/>
                  </a:cubicBezTo>
                  <a:cubicBezTo>
                    <a:pt x="437" y="22"/>
                    <a:pt x="375" y="1"/>
                    <a:pt x="3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2"/>
            <p:cNvSpPr/>
            <p:nvPr/>
          </p:nvSpPr>
          <p:spPr>
            <a:xfrm>
              <a:off x="7424997" y="2155994"/>
              <a:ext cx="33802" cy="50438"/>
            </a:xfrm>
            <a:custGeom>
              <a:rect b="b" l="l" r="r" t="t"/>
              <a:pathLst>
                <a:path extrusionOk="0" h="2289" w="1534">
                  <a:moveTo>
                    <a:pt x="1217" y="0"/>
                  </a:moveTo>
                  <a:cubicBezTo>
                    <a:pt x="1167" y="0"/>
                    <a:pt x="1118" y="14"/>
                    <a:pt x="1073" y="44"/>
                  </a:cubicBezTo>
                  <a:lnTo>
                    <a:pt x="1032" y="72"/>
                  </a:lnTo>
                  <a:cubicBezTo>
                    <a:pt x="391" y="476"/>
                    <a:pt x="1" y="1187"/>
                    <a:pt x="1" y="1954"/>
                  </a:cubicBezTo>
                  <a:lnTo>
                    <a:pt x="1" y="2010"/>
                  </a:lnTo>
                  <a:cubicBezTo>
                    <a:pt x="1" y="2162"/>
                    <a:pt x="112" y="2288"/>
                    <a:pt x="265" y="2288"/>
                  </a:cubicBezTo>
                  <a:cubicBezTo>
                    <a:pt x="419" y="2288"/>
                    <a:pt x="544" y="2162"/>
                    <a:pt x="544" y="2010"/>
                  </a:cubicBezTo>
                  <a:lnTo>
                    <a:pt x="544" y="1954"/>
                  </a:lnTo>
                  <a:cubicBezTo>
                    <a:pt x="544" y="1369"/>
                    <a:pt x="837" y="839"/>
                    <a:pt x="1324" y="532"/>
                  </a:cubicBezTo>
                  <a:lnTo>
                    <a:pt x="1367" y="504"/>
                  </a:lnTo>
                  <a:cubicBezTo>
                    <a:pt x="1491" y="434"/>
                    <a:pt x="1534" y="253"/>
                    <a:pt x="1450" y="127"/>
                  </a:cubicBezTo>
                  <a:cubicBezTo>
                    <a:pt x="1396" y="47"/>
                    <a:pt x="1307" y="0"/>
                    <a:pt x="1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2"/>
            <p:cNvSpPr/>
            <p:nvPr/>
          </p:nvSpPr>
          <p:spPr>
            <a:xfrm>
              <a:off x="7567520" y="2155994"/>
              <a:ext cx="34088" cy="50438"/>
            </a:xfrm>
            <a:custGeom>
              <a:rect b="b" l="l" r="r" t="t"/>
              <a:pathLst>
                <a:path extrusionOk="0" h="2289" w="1547">
                  <a:moveTo>
                    <a:pt x="317" y="0"/>
                  </a:moveTo>
                  <a:cubicBezTo>
                    <a:pt x="227" y="0"/>
                    <a:pt x="138" y="47"/>
                    <a:pt x="84" y="127"/>
                  </a:cubicBezTo>
                  <a:cubicBezTo>
                    <a:pt x="0" y="253"/>
                    <a:pt x="41" y="434"/>
                    <a:pt x="167" y="504"/>
                  </a:cubicBezTo>
                  <a:lnTo>
                    <a:pt x="209" y="532"/>
                  </a:lnTo>
                  <a:cubicBezTo>
                    <a:pt x="697" y="839"/>
                    <a:pt x="989" y="1369"/>
                    <a:pt x="989" y="1954"/>
                  </a:cubicBezTo>
                  <a:lnTo>
                    <a:pt x="989" y="2010"/>
                  </a:lnTo>
                  <a:cubicBezTo>
                    <a:pt x="989" y="2162"/>
                    <a:pt x="1115" y="2288"/>
                    <a:pt x="1268" y="2288"/>
                  </a:cubicBezTo>
                  <a:cubicBezTo>
                    <a:pt x="1422" y="2288"/>
                    <a:pt x="1547" y="2162"/>
                    <a:pt x="1547" y="2010"/>
                  </a:cubicBezTo>
                  <a:lnTo>
                    <a:pt x="1547" y="1954"/>
                  </a:lnTo>
                  <a:cubicBezTo>
                    <a:pt x="1547" y="1187"/>
                    <a:pt x="1156" y="476"/>
                    <a:pt x="502" y="72"/>
                  </a:cubicBezTo>
                  <a:lnTo>
                    <a:pt x="459" y="44"/>
                  </a:lnTo>
                  <a:cubicBezTo>
                    <a:pt x="415" y="14"/>
                    <a:pt x="366" y="0"/>
                    <a:pt x="3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2"/>
            <p:cNvSpPr/>
            <p:nvPr/>
          </p:nvSpPr>
          <p:spPr>
            <a:xfrm>
              <a:off x="7429294" y="1995337"/>
              <a:ext cx="27345" cy="35719"/>
            </a:xfrm>
            <a:custGeom>
              <a:rect b="b" l="l" r="r" t="t"/>
              <a:pathLst>
                <a:path extrusionOk="0" h="1621" w="1241">
                  <a:moveTo>
                    <a:pt x="941" y="0"/>
                  </a:moveTo>
                  <a:cubicBezTo>
                    <a:pt x="911" y="0"/>
                    <a:pt x="880" y="6"/>
                    <a:pt x="850" y="18"/>
                  </a:cubicBezTo>
                  <a:cubicBezTo>
                    <a:pt x="335" y="198"/>
                    <a:pt x="1" y="672"/>
                    <a:pt x="1" y="1202"/>
                  </a:cubicBezTo>
                  <a:lnTo>
                    <a:pt x="1" y="1356"/>
                  </a:lnTo>
                  <a:cubicBezTo>
                    <a:pt x="1" y="1509"/>
                    <a:pt x="126" y="1620"/>
                    <a:pt x="279" y="1620"/>
                  </a:cubicBezTo>
                  <a:cubicBezTo>
                    <a:pt x="432" y="1620"/>
                    <a:pt x="544" y="1509"/>
                    <a:pt x="544" y="1356"/>
                  </a:cubicBezTo>
                  <a:lnTo>
                    <a:pt x="544" y="1202"/>
                  </a:lnTo>
                  <a:cubicBezTo>
                    <a:pt x="544" y="895"/>
                    <a:pt x="739" y="631"/>
                    <a:pt x="1032" y="533"/>
                  </a:cubicBezTo>
                  <a:cubicBezTo>
                    <a:pt x="1172" y="477"/>
                    <a:pt x="1241" y="324"/>
                    <a:pt x="1199" y="185"/>
                  </a:cubicBezTo>
                  <a:cubicBezTo>
                    <a:pt x="1156" y="75"/>
                    <a:pt x="1051" y="0"/>
                    <a:pt x="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2"/>
            <p:cNvSpPr/>
            <p:nvPr/>
          </p:nvSpPr>
          <p:spPr>
            <a:xfrm>
              <a:off x="7569657" y="1995337"/>
              <a:ext cx="27367" cy="35719"/>
            </a:xfrm>
            <a:custGeom>
              <a:rect b="b" l="l" r="r" t="t"/>
              <a:pathLst>
                <a:path extrusionOk="0" h="1621" w="1242">
                  <a:moveTo>
                    <a:pt x="300" y="0"/>
                  </a:moveTo>
                  <a:cubicBezTo>
                    <a:pt x="190" y="0"/>
                    <a:pt x="86" y="75"/>
                    <a:pt x="42" y="185"/>
                  </a:cubicBezTo>
                  <a:cubicBezTo>
                    <a:pt x="0" y="324"/>
                    <a:pt x="70" y="477"/>
                    <a:pt x="210" y="533"/>
                  </a:cubicBezTo>
                  <a:cubicBezTo>
                    <a:pt x="502" y="631"/>
                    <a:pt x="697" y="895"/>
                    <a:pt x="697" y="1202"/>
                  </a:cubicBezTo>
                  <a:lnTo>
                    <a:pt x="697" y="1356"/>
                  </a:lnTo>
                  <a:cubicBezTo>
                    <a:pt x="697" y="1509"/>
                    <a:pt x="809" y="1620"/>
                    <a:pt x="962" y="1620"/>
                  </a:cubicBezTo>
                  <a:cubicBezTo>
                    <a:pt x="1115" y="1620"/>
                    <a:pt x="1241" y="1509"/>
                    <a:pt x="1241" y="1356"/>
                  </a:cubicBezTo>
                  <a:lnTo>
                    <a:pt x="1241" y="1202"/>
                  </a:lnTo>
                  <a:cubicBezTo>
                    <a:pt x="1241" y="672"/>
                    <a:pt x="907" y="198"/>
                    <a:pt x="390" y="18"/>
                  </a:cubicBezTo>
                  <a:cubicBezTo>
                    <a:pt x="361" y="6"/>
                    <a:pt x="330" y="0"/>
                    <a:pt x="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2"/>
            <p:cNvSpPr/>
            <p:nvPr/>
          </p:nvSpPr>
          <p:spPr>
            <a:xfrm>
              <a:off x="7667933" y="1911604"/>
              <a:ext cx="52840" cy="51584"/>
            </a:xfrm>
            <a:custGeom>
              <a:rect b="b" l="l" r="r" t="t"/>
              <a:pathLst>
                <a:path extrusionOk="0" h="2341" w="2398">
                  <a:moveTo>
                    <a:pt x="1102" y="569"/>
                  </a:moveTo>
                  <a:cubicBezTo>
                    <a:pt x="1394" y="681"/>
                    <a:pt x="1617" y="876"/>
                    <a:pt x="1757" y="1169"/>
                  </a:cubicBezTo>
                  <a:lnTo>
                    <a:pt x="656" y="1712"/>
                  </a:lnTo>
                  <a:lnTo>
                    <a:pt x="1102" y="569"/>
                  </a:lnTo>
                  <a:close/>
                  <a:moveTo>
                    <a:pt x="1062" y="0"/>
                  </a:moveTo>
                  <a:cubicBezTo>
                    <a:pt x="872" y="0"/>
                    <a:pt x="691" y="118"/>
                    <a:pt x="614" y="305"/>
                  </a:cubicBezTo>
                  <a:lnTo>
                    <a:pt x="71" y="1712"/>
                  </a:lnTo>
                  <a:cubicBezTo>
                    <a:pt x="0" y="1894"/>
                    <a:pt x="56" y="2089"/>
                    <a:pt x="196" y="2229"/>
                  </a:cubicBezTo>
                  <a:cubicBezTo>
                    <a:pt x="294" y="2298"/>
                    <a:pt x="405" y="2340"/>
                    <a:pt x="517" y="2340"/>
                  </a:cubicBezTo>
                  <a:cubicBezTo>
                    <a:pt x="586" y="2340"/>
                    <a:pt x="656" y="2326"/>
                    <a:pt x="725" y="2298"/>
                  </a:cubicBezTo>
                  <a:lnTo>
                    <a:pt x="2078" y="1615"/>
                  </a:lnTo>
                  <a:cubicBezTo>
                    <a:pt x="2301" y="1504"/>
                    <a:pt x="2398" y="1238"/>
                    <a:pt x="2286" y="1002"/>
                  </a:cubicBezTo>
                  <a:cubicBezTo>
                    <a:pt x="2078" y="528"/>
                    <a:pt x="1715" y="194"/>
                    <a:pt x="1214" y="26"/>
                  </a:cubicBezTo>
                  <a:cubicBezTo>
                    <a:pt x="1164" y="9"/>
                    <a:pt x="1112"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2"/>
            <p:cNvSpPr/>
            <p:nvPr/>
          </p:nvSpPr>
          <p:spPr>
            <a:xfrm>
              <a:off x="7305502" y="1911604"/>
              <a:ext cx="52862" cy="51584"/>
            </a:xfrm>
            <a:custGeom>
              <a:rect b="b" l="l" r="r" t="t"/>
              <a:pathLst>
                <a:path extrusionOk="0" h="2341" w="2399">
                  <a:moveTo>
                    <a:pt x="1298" y="569"/>
                  </a:moveTo>
                  <a:lnTo>
                    <a:pt x="1744" y="1712"/>
                  </a:lnTo>
                  <a:lnTo>
                    <a:pt x="642" y="1169"/>
                  </a:lnTo>
                  <a:cubicBezTo>
                    <a:pt x="781" y="876"/>
                    <a:pt x="1004" y="681"/>
                    <a:pt x="1298" y="569"/>
                  </a:cubicBezTo>
                  <a:close/>
                  <a:moveTo>
                    <a:pt x="1339" y="0"/>
                  </a:moveTo>
                  <a:cubicBezTo>
                    <a:pt x="1288" y="0"/>
                    <a:pt x="1236" y="9"/>
                    <a:pt x="1186" y="26"/>
                  </a:cubicBezTo>
                  <a:cubicBezTo>
                    <a:pt x="698" y="194"/>
                    <a:pt x="322" y="528"/>
                    <a:pt x="112" y="1002"/>
                  </a:cubicBezTo>
                  <a:cubicBezTo>
                    <a:pt x="1" y="1238"/>
                    <a:pt x="99" y="1504"/>
                    <a:pt x="322" y="1615"/>
                  </a:cubicBezTo>
                  <a:lnTo>
                    <a:pt x="1674" y="2298"/>
                  </a:lnTo>
                  <a:cubicBezTo>
                    <a:pt x="1744" y="2326"/>
                    <a:pt x="1813" y="2340"/>
                    <a:pt x="1883" y="2340"/>
                  </a:cubicBezTo>
                  <a:cubicBezTo>
                    <a:pt x="2008" y="2340"/>
                    <a:pt x="2120" y="2298"/>
                    <a:pt x="2203" y="2229"/>
                  </a:cubicBezTo>
                  <a:cubicBezTo>
                    <a:pt x="2343" y="2089"/>
                    <a:pt x="2398" y="1894"/>
                    <a:pt x="2329" y="1712"/>
                  </a:cubicBezTo>
                  <a:lnTo>
                    <a:pt x="1785" y="291"/>
                  </a:lnTo>
                  <a:cubicBezTo>
                    <a:pt x="1709" y="115"/>
                    <a:pt x="1528" y="0"/>
                    <a:pt x="1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2"/>
            <p:cNvSpPr/>
            <p:nvPr/>
          </p:nvSpPr>
          <p:spPr>
            <a:xfrm>
              <a:off x="7667933" y="2270950"/>
              <a:ext cx="52840" cy="51870"/>
            </a:xfrm>
            <a:custGeom>
              <a:rect b="b" l="l" r="r" t="t"/>
              <a:pathLst>
                <a:path extrusionOk="0" h="2354" w="2398">
                  <a:moveTo>
                    <a:pt x="656" y="625"/>
                  </a:moveTo>
                  <a:lnTo>
                    <a:pt x="1757" y="1183"/>
                  </a:lnTo>
                  <a:cubicBezTo>
                    <a:pt x="1617" y="1462"/>
                    <a:pt x="1394" y="1657"/>
                    <a:pt x="1102" y="1783"/>
                  </a:cubicBezTo>
                  <a:lnTo>
                    <a:pt x="656" y="625"/>
                  </a:lnTo>
                  <a:close/>
                  <a:moveTo>
                    <a:pt x="517" y="0"/>
                  </a:moveTo>
                  <a:cubicBezTo>
                    <a:pt x="403" y="0"/>
                    <a:pt x="291" y="46"/>
                    <a:pt x="196" y="123"/>
                  </a:cubicBezTo>
                  <a:cubicBezTo>
                    <a:pt x="56" y="249"/>
                    <a:pt x="0" y="458"/>
                    <a:pt x="71" y="640"/>
                  </a:cubicBezTo>
                  <a:lnTo>
                    <a:pt x="614" y="2047"/>
                  </a:lnTo>
                  <a:cubicBezTo>
                    <a:pt x="684" y="2229"/>
                    <a:pt x="865" y="2354"/>
                    <a:pt x="1060" y="2354"/>
                  </a:cubicBezTo>
                  <a:cubicBezTo>
                    <a:pt x="1102" y="2354"/>
                    <a:pt x="1158" y="2340"/>
                    <a:pt x="1214" y="2326"/>
                  </a:cubicBezTo>
                  <a:cubicBezTo>
                    <a:pt x="1715" y="2158"/>
                    <a:pt x="2078" y="1824"/>
                    <a:pt x="2286" y="1337"/>
                  </a:cubicBezTo>
                  <a:cubicBezTo>
                    <a:pt x="2398" y="1114"/>
                    <a:pt x="2301" y="835"/>
                    <a:pt x="2078" y="723"/>
                  </a:cubicBezTo>
                  <a:lnTo>
                    <a:pt x="725" y="54"/>
                  </a:lnTo>
                  <a:cubicBezTo>
                    <a:pt x="657" y="17"/>
                    <a:pt x="586" y="0"/>
                    <a:pt x="5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2"/>
            <p:cNvSpPr/>
            <p:nvPr/>
          </p:nvSpPr>
          <p:spPr>
            <a:xfrm>
              <a:off x="7305502" y="2270950"/>
              <a:ext cx="52862" cy="51870"/>
            </a:xfrm>
            <a:custGeom>
              <a:rect b="b" l="l" r="r" t="t"/>
              <a:pathLst>
                <a:path extrusionOk="0" h="2354" w="2399">
                  <a:moveTo>
                    <a:pt x="1744" y="625"/>
                  </a:moveTo>
                  <a:lnTo>
                    <a:pt x="1298" y="1783"/>
                  </a:lnTo>
                  <a:cubicBezTo>
                    <a:pt x="1004" y="1657"/>
                    <a:pt x="781" y="1462"/>
                    <a:pt x="642" y="1183"/>
                  </a:cubicBezTo>
                  <a:lnTo>
                    <a:pt x="1744" y="625"/>
                  </a:lnTo>
                  <a:close/>
                  <a:moveTo>
                    <a:pt x="1886" y="0"/>
                  </a:moveTo>
                  <a:cubicBezTo>
                    <a:pt x="1815" y="0"/>
                    <a:pt x="1742" y="17"/>
                    <a:pt x="1674" y="54"/>
                  </a:cubicBezTo>
                  <a:lnTo>
                    <a:pt x="322" y="723"/>
                  </a:lnTo>
                  <a:cubicBezTo>
                    <a:pt x="99" y="835"/>
                    <a:pt x="1" y="1114"/>
                    <a:pt x="112" y="1337"/>
                  </a:cubicBezTo>
                  <a:cubicBezTo>
                    <a:pt x="322" y="1824"/>
                    <a:pt x="698" y="2158"/>
                    <a:pt x="1186" y="2326"/>
                  </a:cubicBezTo>
                  <a:cubicBezTo>
                    <a:pt x="1242" y="2340"/>
                    <a:pt x="1298" y="2354"/>
                    <a:pt x="1339" y="2354"/>
                  </a:cubicBezTo>
                  <a:cubicBezTo>
                    <a:pt x="1534" y="2354"/>
                    <a:pt x="1716" y="2229"/>
                    <a:pt x="1785" y="2047"/>
                  </a:cubicBezTo>
                  <a:lnTo>
                    <a:pt x="2329" y="640"/>
                  </a:lnTo>
                  <a:cubicBezTo>
                    <a:pt x="2398" y="458"/>
                    <a:pt x="2343" y="249"/>
                    <a:pt x="2203" y="123"/>
                  </a:cubicBezTo>
                  <a:cubicBezTo>
                    <a:pt x="2117" y="46"/>
                    <a:pt x="2003" y="0"/>
                    <a:pt x="1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2"/>
            <p:cNvSpPr/>
            <p:nvPr/>
          </p:nvSpPr>
          <p:spPr>
            <a:xfrm>
              <a:off x="7506990" y="1911560"/>
              <a:ext cx="12318" cy="27059"/>
            </a:xfrm>
            <a:custGeom>
              <a:rect b="b" l="l" r="r" t="t"/>
              <a:pathLst>
                <a:path extrusionOk="0" h="1228" w="559">
                  <a:moveTo>
                    <a:pt x="279" y="1"/>
                  </a:moveTo>
                  <a:cubicBezTo>
                    <a:pt x="127" y="1"/>
                    <a:pt x="1" y="125"/>
                    <a:pt x="1" y="279"/>
                  </a:cubicBezTo>
                  <a:lnTo>
                    <a:pt x="1" y="962"/>
                  </a:lnTo>
                  <a:cubicBezTo>
                    <a:pt x="1" y="1116"/>
                    <a:pt x="127" y="1227"/>
                    <a:pt x="279" y="1227"/>
                  </a:cubicBezTo>
                  <a:cubicBezTo>
                    <a:pt x="433" y="1227"/>
                    <a:pt x="558" y="1116"/>
                    <a:pt x="558" y="962"/>
                  </a:cubicBezTo>
                  <a:lnTo>
                    <a:pt x="558" y="279"/>
                  </a:lnTo>
                  <a:cubicBezTo>
                    <a:pt x="558" y="125"/>
                    <a:pt x="433" y="1"/>
                    <a:pt x="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2"/>
            <p:cNvSpPr/>
            <p:nvPr/>
          </p:nvSpPr>
          <p:spPr>
            <a:xfrm>
              <a:off x="7506990" y="2296379"/>
              <a:ext cx="12318" cy="27059"/>
            </a:xfrm>
            <a:custGeom>
              <a:rect b="b" l="l" r="r" t="t"/>
              <a:pathLst>
                <a:path extrusionOk="0" h="1228" w="559">
                  <a:moveTo>
                    <a:pt x="279" y="1"/>
                  </a:moveTo>
                  <a:cubicBezTo>
                    <a:pt x="127" y="1"/>
                    <a:pt x="1" y="127"/>
                    <a:pt x="1" y="280"/>
                  </a:cubicBezTo>
                  <a:lnTo>
                    <a:pt x="1" y="963"/>
                  </a:lnTo>
                  <a:cubicBezTo>
                    <a:pt x="1" y="1116"/>
                    <a:pt x="127" y="1227"/>
                    <a:pt x="279" y="1227"/>
                  </a:cubicBezTo>
                  <a:cubicBezTo>
                    <a:pt x="433" y="1227"/>
                    <a:pt x="558" y="1116"/>
                    <a:pt x="558" y="963"/>
                  </a:cubicBezTo>
                  <a:lnTo>
                    <a:pt x="558" y="280"/>
                  </a:lnTo>
                  <a:cubicBezTo>
                    <a:pt x="558" y="127"/>
                    <a:pt x="433" y="1"/>
                    <a:pt x="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2"/>
            <p:cNvSpPr/>
            <p:nvPr/>
          </p:nvSpPr>
          <p:spPr>
            <a:xfrm>
              <a:off x="7311649" y="2215797"/>
              <a:ext cx="30739" cy="23798"/>
            </a:xfrm>
            <a:custGeom>
              <a:rect b="b" l="l" r="r" t="t"/>
              <a:pathLst>
                <a:path extrusionOk="0" h="1080" w="1395">
                  <a:moveTo>
                    <a:pt x="1091" y="1"/>
                  </a:moveTo>
                  <a:cubicBezTo>
                    <a:pt x="1037" y="1"/>
                    <a:pt x="983" y="16"/>
                    <a:pt x="935" y="48"/>
                  </a:cubicBezTo>
                  <a:lnTo>
                    <a:pt x="155" y="591"/>
                  </a:lnTo>
                  <a:cubicBezTo>
                    <a:pt x="29" y="675"/>
                    <a:pt x="1" y="842"/>
                    <a:pt x="84" y="968"/>
                  </a:cubicBezTo>
                  <a:cubicBezTo>
                    <a:pt x="140" y="1052"/>
                    <a:pt x="224" y="1080"/>
                    <a:pt x="307" y="1080"/>
                  </a:cubicBezTo>
                  <a:cubicBezTo>
                    <a:pt x="363" y="1080"/>
                    <a:pt x="419" y="1065"/>
                    <a:pt x="461" y="1037"/>
                  </a:cubicBezTo>
                  <a:lnTo>
                    <a:pt x="1242" y="494"/>
                  </a:lnTo>
                  <a:cubicBezTo>
                    <a:pt x="1367" y="411"/>
                    <a:pt x="1395" y="244"/>
                    <a:pt x="1311" y="118"/>
                  </a:cubicBezTo>
                  <a:cubicBezTo>
                    <a:pt x="1259" y="41"/>
                    <a:pt x="1176" y="1"/>
                    <a:pt x="10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2"/>
            <p:cNvSpPr/>
            <p:nvPr/>
          </p:nvSpPr>
          <p:spPr>
            <a:xfrm>
              <a:off x="7311649" y="1995270"/>
              <a:ext cx="30739" cy="24106"/>
            </a:xfrm>
            <a:custGeom>
              <a:rect b="b" l="l" r="r" t="t"/>
              <a:pathLst>
                <a:path extrusionOk="0" h="1094" w="1395">
                  <a:moveTo>
                    <a:pt x="305" y="1"/>
                  </a:moveTo>
                  <a:cubicBezTo>
                    <a:pt x="219" y="1"/>
                    <a:pt x="136" y="41"/>
                    <a:pt x="84" y="118"/>
                  </a:cubicBezTo>
                  <a:cubicBezTo>
                    <a:pt x="1" y="244"/>
                    <a:pt x="29" y="411"/>
                    <a:pt x="155" y="508"/>
                  </a:cubicBezTo>
                  <a:lnTo>
                    <a:pt x="935" y="1038"/>
                  </a:lnTo>
                  <a:cubicBezTo>
                    <a:pt x="976" y="1080"/>
                    <a:pt x="1032" y="1093"/>
                    <a:pt x="1088" y="1093"/>
                  </a:cubicBezTo>
                  <a:cubicBezTo>
                    <a:pt x="1171" y="1093"/>
                    <a:pt x="1255" y="1052"/>
                    <a:pt x="1311" y="968"/>
                  </a:cubicBezTo>
                  <a:cubicBezTo>
                    <a:pt x="1395" y="842"/>
                    <a:pt x="1367" y="675"/>
                    <a:pt x="1242" y="592"/>
                  </a:cubicBezTo>
                  <a:lnTo>
                    <a:pt x="461" y="49"/>
                  </a:lnTo>
                  <a:cubicBezTo>
                    <a:pt x="413" y="16"/>
                    <a:pt x="358" y="1"/>
                    <a:pt x="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2"/>
            <p:cNvSpPr/>
            <p:nvPr/>
          </p:nvSpPr>
          <p:spPr>
            <a:xfrm>
              <a:off x="7683909" y="2215797"/>
              <a:ext cx="30739" cy="23798"/>
            </a:xfrm>
            <a:custGeom>
              <a:rect b="b" l="l" r="r" t="t"/>
              <a:pathLst>
                <a:path extrusionOk="0" h="1080" w="1395">
                  <a:moveTo>
                    <a:pt x="304" y="1"/>
                  </a:moveTo>
                  <a:cubicBezTo>
                    <a:pt x="218" y="1"/>
                    <a:pt x="135" y="41"/>
                    <a:pt x="84" y="118"/>
                  </a:cubicBezTo>
                  <a:cubicBezTo>
                    <a:pt x="0" y="244"/>
                    <a:pt x="28" y="411"/>
                    <a:pt x="154" y="494"/>
                  </a:cubicBezTo>
                  <a:lnTo>
                    <a:pt x="935" y="1037"/>
                  </a:lnTo>
                  <a:cubicBezTo>
                    <a:pt x="976" y="1065"/>
                    <a:pt x="1032" y="1080"/>
                    <a:pt x="1087" y="1080"/>
                  </a:cubicBezTo>
                  <a:cubicBezTo>
                    <a:pt x="1171" y="1080"/>
                    <a:pt x="1255" y="1052"/>
                    <a:pt x="1310" y="968"/>
                  </a:cubicBezTo>
                  <a:cubicBezTo>
                    <a:pt x="1394" y="842"/>
                    <a:pt x="1366" y="675"/>
                    <a:pt x="1241" y="591"/>
                  </a:cubicBezTo>
                  <a:lnTo>
                    <a:pt x="461" y="48"/>
                  </a:lnTo>
                  <a:cubicBezTo>
                    <a:pt x="412" y="16"/>
                    <a:pt x="358" y="1"/>
                    <a:pt x="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2"/>
            <p:cNvSpPr/>
            <p:nvPr/>
          </p:nvSpPr>
          <p:spPr>
            <a:xfrm>
              <a:off x="7683909" y="1995270"/>
              <a:ext cx="30739" cy="24106"/>
            </a:xfrm>
            <a:custGeom>
              <a:rect b="b" l="l" r="r" t="t"/>
              <a:pathLst>
                <a:path extrusionOk="0" h="1094" w="1395">
                  <a:moveTo>
                    <a:pt x="1090" y="1"/>
                  </a:moveTo>
                  <a:cubicBezTo>
                    <a:pt x="1037" y="1"/>
                    <a:pt x="983" y="16"/>
                    <a:pt x="935" y="49"/>
                  </a:cubicBezTo>
                  <a:lnTo>
                    <a:pt x="154" y="592"/>
                  </a:lnTo>
                  <a:cubicBezTo>
                    <a:pt x="28" y="675"/>
                    <a:pt x="0" y="842"/>
                    <a:pt x="84" y="968"/>
                  </a:cubicBezTo>
                  <a:cubicBezTo>
                    <a:pt x="140" y="1052"/>
                    <a:pt x="223" y="1093"/>
                    <a:pt x="307" y="1093"/>
                  </a:cubicBezTo>
                  <a:cubicBezTo>
                    <a:pt x="363" y="1093"/>
                    <a:pt x="418" y="1080"/>
                    <a:pt x="461" y="1038"/>
                  </a:cubicBezTo>
                  <a:lnTo>
                    <a:pt x="1241" y="508"/>
                  </a:lnTo>
                  <a:cubicBezTo>
                    <a:pt x="1366" y="411"/>
                    <a:pt x="1394" y="244"/>
                    <a:pt x="1310" y="118"/>
                  </a:cubicBezTo>
                  <a:cubicBezTo>
                    <a:pt x="1259" y="41"/>
                    <a:pt x="1176"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82"/>
          <p:cNvGrpSpPr/>
          <p:nvPr/>
        </p:nvGrpSpPr>
        <p:grpSpPr>
          <a:xfrm>
            <a:off x="1447492" y="2789443"/>
            <a:ext cx="358752" cy="412495"/>
            <a:chOff x="1447497" y="2560843"/>
            <a:chExt cx="358752" cy="412495"/>
          </a:xfrm>
        </p:grpSpPr>
        <p:sp>
          <p:nvSpPr>
            <p:cNvPr id="1950" name="Google Shape;1950;p82"/>
            <p:cNvSpPr/>
            <p:nvPr/>
          </p:nvSpPr>
          <p:spPr>
            <a:xfrm>
              <a:off x="1447497" y="2667580"/>
              <a:ext cx="232844" cy="305758"/>
            </a:xfrm>
            <a:custGeom>
              <a:rect b="b" l="l" r="r" t="t"/>
              <a:pathLst>
                <a:path extrusionOk="0" h="13876" w="10567">
                  <a:moveTo>
                    <a:pt x="2482" y="3938"/>
                  </a:moveTo>
                  <a:lnTo>
                    <a:pt x="2482" y="4690"/>
                  </a:lnTo>
                  <a:lnTo>
                    <a:pt x="2454" y="4690"/>
                  </a:lnTo>
                  <a:cubicBezTo>
                    <a:pt x="2244" y="4690"/>
                    <a:pt x="2064" y="4523"/>
                    <a:pt x="2064" y="4314"/>
                  </a:cubicBezTo>
                  <a:cubicBezTo>
                    <a:pt x="2064" y="4105"/>
                    <a:pt x="2244" y="3938"/>
                    <a:pt x="2454" y="3938"/>
                  </a:cubicBezTo>
                  <a:close/>
                  <a:moveTo>
                    <a:pt x="8113" y="3938"/>
                  </a:moveTo>
                  <a:cubicBezTo>
                    <a:pt x="8321" y="3938"/>
                    <a:pt x="8503" y="4105"/>
                    <a:pt x="8503" y="4314"/>
                  </a:cubicBezTo>
                  <a:cubicBezTo>
                    <a:pt x="8503" y="4523"/>
                    <a:pt x="8321" y="4690"/>
                    <a:pt x="8113" y="4690"/>
                  </a:cubicBezTo>
                  <a:lnTo>
                    <a:pt x="8085" y="4690"/>
                  </a:lnTo>
                  <a:lnTo>
                    <a:pt x="8085" y="3938"/>
                  </a:lnTo>
                  <a:close/>
                  <a:moveTo>
                    <a:pt x="3582" y="1805"/>
                  </a:moveTo>
                  <a:lnTo>
                    <a:pt x="3653" y="1860"/>
                  </a:lnTo>
                  <a:cubicBezTo>
                    <a:pt x="4224" y="2321"/>
                    <a:pt x="4948" y="2585"/>
                    <a:pt x="5688" y="2613"/>
                  </a:cubicBezTo>
                  <a:lnTo>
                    <a:pt x="7485" y="2655"/>
                  </a:lnTo>
                  <a:cubicBezTo>
                    <a:pt x="7513" y="2655"/>
                    <a:pt x="7528" y="2683"/>
                    <a:pt x="7528" y="2711"/>
                  </a:cubicBezTo>
                  <a:lnTo>
                    <a:pt x="7528" y="5624"/>
                  </a:lnTo>
                  <a:cubicBezTo>
                    <a:pt x="7528" y="6865"/>
                    <a:pt x="6524" y="7882"/>
                    <a:pt x="5283" y="7882"/>
                  </a:cubicBezTo>
                  <a:cubicBezTo>
                    <a:pt x="4043" y="7882"/>
                    <a:pt x="3025" y="6865"/>
                    <a:pt x="3025" y="5624"/>
                  </a:cubicBezTo>
                  <a:lnTo>
                    <a:pt x="3025" y="3436"/>
                  </a:lnTo>
                  <a:cubicBezTo>
                    <a:pt x="3025" y="2851"/>
                    <a:pt x="3220" y="2265"/>
                    <a:pt x="3582" y="1805"/>
                  </a:cubicBezTo>
                  <a:close/>
                  <a:moveTo>
                    <a:pt x="4489" y="8314"/>
                  </a:moveTo>
                  <a:cubicBezTo>
                    <a:pt x="4740" y="8384"/>
                    <a:pt x="5004" y="8426"/>
                    <a:pt x="5283" y="8426"/>
                  </a:cubicBezTo>
                  <a:cubicBezTo>
                    <a:pt x="5520" y="8426"/>
                    <a:pt x="5757" y="8398"/>
                    <a:pt x="5994" y="8342"/>
                  </a:cubicBezTo>
                  <a:lnTo>
                    <a:pt x="5994" y="8928"/>
                  </a:lnTo>
                  <a:cubicBezTo>
                    <a:pt x="5994" y="9346"/>
                    <a:pt x="5645" y="9680"/>
                    <a:pt x="5242" y="9680"/>
                  </a:cubicBezTo>
                  <a:cubicBezTo>
                    <a:pt x="4823" y="9680"/>
                    <a:pt x="4489" y="9346"/>
                    <a:pt x="4489" y="8928"/>
                  </a:cubicBezTo>
                  <a:lnTo>
                    <a:pt x="4489" y="8314"/>
                  </a:lnTo>
                  <a:close/>
                  <a:moveTo>
                    <a:pt x="2075" y="1"/>
                  </a:moveTo>
                  <a:cubicBezTo>
                    <a:pt x="1989" y="1"/>
                    <a:pt x="1906" y="41"/>
                    <a:pt x="1854" y="119"/>
                  </a:cubicBezTo>
                  <a:cubicBezTo>
                    <a:pt x="1492" y="648"/>
                    <a:pt x="1269" y="1219"/>
                    <a:pt x="1185" y="1847"/>
                  </a:cubicBezTo>
                  <a:cubicBezTo>
                    <a:pt x="1172" y="1986"/>
                    <a:pt x="1129" y="2126"/>
                    <a:pt x="1060" y="2265"/>
                  </a:cubicBezTo>
                  <a:lnTo>
                    <a:pt x="376" y="3854"/>
                  </a:lnTo>
                  <a:cubicBezTo>
                    <a:pt x="1" y="4718"/>
                    <a:pt x="126" y="5680"/>
                    <a:pt x="698" y="6432"/>
                  </a:cubicBezTo>
                  <a:cubicBezTo>
                    <a:pt x="1199" y="7073"/>
                    <a:pt x="1924" y="7436"/>
                    <a:pt x="2718" y="7436"/>
                  </a:cubicBezTo>
                  <a:cubicBezTo>
                    <a:pt x="2844" y="7436"/>
                    <a:pt x="2984" y="7422"/>
                    <a:pt x="3123" y="7408"/>
                  </a:cubicBezTo>
                  <a:cubicBezTo>
                    <a:pt x="3346" y="7673"/>
                    <a:pt x="3625" y="7910"/>
                    <a:pt x="3945" y="8091"/>
                  </a:cubicBezTo>
                  <a:lnTo>
                    <a:pt x="3945" y="8746"/>
                  </a:lnTo>
                  <a:lnTo>
                    <a:pt x="2300" y="9402"/>
                  </a:lnTo>
                  <a:cubicBezTo>
                    <a:pt x="2147" y="9471"/>
                    <a:pt x="2008" y="9541"/>
                    <a:pt x="1868" y="9625"/>
                  </a:cubicBezTo>
                  <a:cubicBezTo>
                    <a:pt x="1742" y="9694"/>
                    <a:pt x="1701" y="9876"/>
                    <a:pt x="1785" y="10000"/>
                  </a:cubicBezTo>
                  <a:cubicBezTo>
                    <a:pt x="1826" y="10084"/>
                    <a:pt x="1924" y="10126"/>
                    <a:pt x="2021" y="10126"/>
                  </a:cubicBezTo>
                  <a:cubicBezTo>
                    <a:pt x="2064" y="10126"/>
                    <a:pt x="2119" y="10112"/>
                    <a:pt x="2161" y="10084"/>
                  </a:cubicBezTo>
                  <a:cubicBezTo>
                    <a:pt x="2272" y="10028"/>
                    <a:pt x="2384" y="9959"/>
                    <a:pt x="2510" y="9917"/>
                  </a:cubicBezTo>
                  <a:lnTo>
                    <a:pt x="4001" y="9318"/>
                  </a:lnTo>
                  <a:cubicBezTo>
                    <a:pt x="4168" y="9848"/>
                    <a:pt x="4656" y="10223"/>
                    <a:pt x="5242" y="10223"/>
                  </a:cubicBezTo>
                  <a:cubicBezTo>
                    <a:pt x="5827" y="10223"/>
                    <a:pt x="6314" y="9848"/>
                    <a:pt x="6482" y="9318"/>
                  </a:cubicBezTo>
                  <a:lnTo>
                    <a:pt x="7974" y="9917"/>
                  </a:lnTo>
                  <a:cubicBezTo>
                    <a:pt x="8879" y="10279"/>
                    <a:pt x="9464" y="11143"/>
                    <a:pt x="9464" y="12134"/>
                  </a:cubicBezTo>
                  <a:lnTo>
                    <a:pt x="9464" y="13597"/>
                  </a:lnTo>
                  <a:cubicBezTo>
                    <a:pt x="9464" y="13750"/>
                    <a:pt x="9590" y="13875"/>
                    <a:pt x="9743" y="13875"/>
                  </a:cubicBezTo>
                  <a:cubicBezTo>
                    <a:pt x="9897" y="13875"/>
                    <a:pt x="10022" y="13750"/>
                    <a:pt x="10022" y="13597"/>
                  </a:cubicBezTo>
                  <a:lnTo>
                    <a:pt x="10022" y="12134"/>
                  </a:lnTo>
                  <a:cubicBezTo>
                    <a:pt x="10022" y="10920"/>
                    <a:pt x="9297" y="9861"/>
                    <a:pt x="8182" y="9402"/>
                  </a:cubicBezTo>
                  <a:lnTo>
                    <a:pt x="6537" y="8746"/>
                  </a:lnTo>
                  <a:lnTo>
                    <a:pt x="6537" y="8133"/>
                  </a:lnTo>
                  <a:cubicBezTo>
                    <a:pt x="6886" y="7952"/>
                    <a:pt x="7193" y="7701"/>
                    <a:pt x="7444" y="7408"/>
                  </a:cubicBezTo>
                  <a:cubicBezTo>
                    <a:pt x="7583" y="7422"/>
                    <a:pt x="7708" y="7436"/>
                    <a:pt x="7848" y="7436"/>
                  </a:cubicBezTo>
                  <a:cubicBezTo>
                    <a:pt x="8628" y="7436"/>
                    <a:pt x="9367" y="7073"/>
                    <a:pt x="9869" y="6432"/>
                  </a:cubicBezTo>
                  <a:cubicBezTo>
                    <a:pt x="10440" y="5680"/>
                    <a:pt x="10566" y="4718"/>
                    <a:pt x="10189" y="3854"/>
                  </a:cubicBezTo>
                  <a:lnTo>
                    <a:pt x="9492" y="2265"/>
                  </a:lnTo>
                  <a:cubicBezTo>
                    <a:pt x="9451" y="2167"/>
                    <a:pt x="9423" y="2070"/>
                    <a:pt x="9395" y="1958"/>
                  </a:cubicBezTo>
                  <a:cubicBezTo>
                    <a:pt x="9371" y="1835"/>
                    <a:pt x="9259" y="1744"/>
                    <a:pt x="9127" y="1744"/>
                  </a:cubicBezTo>
                  <a:cubicBezTo>
                    <a:pt x="9109" y="1744"/>
                    <a:pt x="9092" y="1746"/>
                    <a:pt x="9074" y="1749"/>
                  </a:cubicBezTo>
                  <a:cubicBezTo>
                    <a:pt x="8921" y="1777"/>
                    <a:pt x="8838" y="1931"/>
                    <a:pt x="8866" y="2083"/>
                  </a:cubicBezTo>
                  <a:cubicBezTo>
                    <a:pt x="8894" y="2223"/>
                    <a:pt x="8935" y="2349"/>
                    <a:pt x="8991" y="2488"/>
                  </a:cubicBezTo>
                  <a:lnTo>
                    <a:pt x="9687" y="4063"/>
                  </a:lnTo>
                  <a:cubicBezTo>
                    <a:pt x="9981" y="4746"/>
                    <a:pt x="9883" y="5512"/>
                    <a:pt x="9423" y="6098"/>
                  </a:cubicBezTo>
                  <a:cubicBezTo>
                    <a:pt x="9050" y="6591"/>
                    <a:pt x="8473" y="6880"/>
                    <a:pt x="7863" y="6880"/>
                  </a:cubicBezTo>
                  <a:cubicBezTo>
                    <a:pt x="7835" y="6880"/>
                    <a:pt x="7807" y="6879"/>
                    <a:pt x="7778" y="6878"/>
                  </a:cubicBezTo>
                  <a:cubicBezTo>
                    <a:pt x="7974" y="6502"/>
                    <a:pt x="8085" y="6084"/>
                    <a:pt x="8085" y="5624"/>
                  </a:cubicBezTo>
                  <a:lnTo>
                    <a:pt x="8085" y="5233"/>
                  </a:lnTo>
                  <a:lnTo>
                    <a:pt x="8113" y="5233"/>
                  </a:lnTo>
                  <a:cubicBezTo>
                    <a:pt x="8628" y="5233"/>
                    <a:pt x="9046" y="4830"/>
                    <a:pt x="9046" y="4314"/>
                  </a:cubicBezTo>
                  <a:cubicBezTo>
                    <a:pt x="9046" y="3798"/>
                    <a:pt x="8628" y="3380"/>
                    <a:pt x="8113" y="3380"/>
                  </a:cubicBezTo>
                  <a:lnTo>
                    <a:pt x="8085" y="3380"/>
                  </a:lnTo>
                  <a:lnTo>
                    <a:pt x="8085" y="2711"/>
                  </a:lnTo>
                  <a:cubicBezTo>
                    <a:pt x="8085" y="2390"/>
                    <a:pt x="7820" y="2126"/>
                    <a:pt x="7500" y="2111"/>
                  </a:cubicBezTo>
                  <a:lnTo>
                    <a:pt x="5701" y="2070"/>
                  </a:lnTo>
                  <a:cubicBezTo>
                    <a:pt x="5088" y="2042"/>
                    <a:pt x="4474" y="1819"/>
                    <a:pt x="4001" y="1429"/>
                  </a:cubicBezTo>
                  <a:lnTo>
                    <a:pt x="3876" y="1331"/>
                  </a:lnTo>
                  <a:cubicBezTo>
                    <a:pt x="3794" y="1261"/>
                    <a:pt x="3694" y="1230"/>
                    <a:pt x="3589" y="1230"/>
                  </a:cubicBezTo>
                  <a:cubicBezTo>
                    <a:pt x="3569" y="1230"/>
                    <a:pt x="3548" y="1231"/>
                    <a:pt x="3527" y="1234"/>
                  </a:cubicBezTo>
                  <a:cubicBezTo>
                    <a:pt x="3387" y="1247"/>
                    <a:pt x="3276" y="1303"/>
                    <a:pt x="3192" y="1414"/>
                  </a:cubicBezTo>
                  <a:cubicBezTo>
                    <a:pt x="2746" y="1972"/>
                    <a:pt x="2495" y="2669"/>
                    <a:pt x="2482" y="3380"/>
                  </a:cubicBezTo>
                  <a:lnTo>
                    <a:pt x="2454" y="3380"/>
                  </a:lnTo>
                  <a:cubicBezTo>
                    <a:pt x="1938" y="3380"/>
                    <a:pt x="1519" y="3798"/>
                    <a:pt x="1519" y="4314"/>
                  </a:cubicBezTo>
                  <a:cubicBezTo>
                    <a:pt x="1519" y="4830"/>
                    <a:pt x="1938" y="5233"/>
                    <a:pt x="2454" y="5233"/>
                  </a:cubicBezTo>
                  <a:lnTo>
                    <a:pt x="2482" y="5233"/>
                  </a:lnTo>
                  <a:lnTo>
                    <a:pt x="2482" y="5624"/>
                  </a:lnTo>
                  <a:cubicBezTo>
                    <a:pt x="2482" y="6084"/>
                    <a:pt x="2593" y="6502"/>
                    <a:pt x="2788" y="6878"/>
                  </a:cubicBezTo>
                  <a:cubicBezTo>
                    <a:pt x="2760" y="6879"/>
                    <a:pt x="2731" y="6880"/>
                    <a:pt x="2703" y="6880"/>
                  </a:cubicBezTo>
                  <a:cubicBezTo>
                    <a:pt x="2081" y="6880"/>
                    <a:pt x="1516" y="6591"/>
                    <a:pt x="1129" y="6098"/>
                  </a:cubicBezTo>
                  <a:cubicBezTo>
                    <a:pt x="683" y="5512"/>
                    <a:pt x="586" y="4746"/>
                    <a:pt x="878" y="4063"/>
                  </a:cubicBezTo>
                  <a:lnTo>
                    <a:pt x="1575" y="2488"/>
                  </a:lnTo>
                  <a:cubicBezTo>
                    <a:pt x="1645" y="2306"/>
                    <a:pt x="1701" y="2111"/>
                    <a:pt x="1729" y="1916"/>
                  </a:cubicBezTo>
                  <a:cubicBezTo>
                    <a:pt x="1813" y="1386"/>
                    <a:pt x="1993" y="885"/>
                    <a:pt x="2300" y="425"/>
                  </a:cubicBezTo>
                  <a:cubicBezTo>
                    <a:pt x="2384" y="299"/>
                    <a:pt x="2356" y="132"/>
                    <a:pt x="2231" y="48"/>
                  </a:cubicBezTo>
                  <a:cubicBezTo>
                    <a:pt x="2183" y="16"/>
                    <a:pt x="2128" y="1"/>
                    <a:pt x="2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2"/>
            <p:cNvSpPr/>
            <p:nvPr/>
          </p:nvSpPr>
          <p:spPr>
            <a:xfrm>
              <a:off x="1504017" y="2629945"/>
              <a:ext cx="95852" cy="30717"/>
            </a:xfrm>
            <a:custGeom>
              <a:rect b="b" l="l" r="r" t="t"/>
              <a:pathLst>
                <a:path extrusionOk="0" h="1394" w="4350">
                  <a:moveTo>
                    <a:pt x="2718" y="0"/>
                  </a:moveTo>
                  <a:cubicBezTo>
                    <a:pt x="1785" y="0"/>
                    <a:pt x="865" y="321"/>
                    <a:pt x="140" y="907"/>
                  </a:cubicBezTo>
                  <a:cubicBezTo>
                    <a:pt x="14" y="1004"/>
                    <a:pt x="0" y="1171"/>
                    <a:pt x="97" y="1297"/>
                  </a:cubicBezTo>
                  <a:cubicBezTo>
                    <a:pt x="153" y="1353"/>
                    <a:pt x="223" y="1394"/>
                    <a:pt x="307" y="1394"/>
                  </a:cubicBezTo>
                  <a:cubicBezTo>
                    <a:pt x="363" y="1394"/>
                    <a:pt x="432" y="1381"/>
                    <a:pt x="474" y="1338"/>
                  </a:cubicBezTo>
                  <a:cubicBezTo>
                    <a:pt x="1115" y="823"/>
                    <a:pt x="1909" y="544"/>
                    <a:pt x="2718" y="544"/>
                  </a:cubicBezTo>
                  <a:cubicBezTo>
                    <a:pt x="3136" y="544"/>
                    <a:pt x="3554" y="628"/>
                    <a:pt x="3944" y="767"/>
                  </a:cubicBezTo>
                  <a:cubicBezTo>
                    <a:pt x="3974" y="779"/>
                    <a:pt x="4005" y="785"/>
                    <a:pt x="4035" y="785"/>
                  </a:cubicBezTo>
                  <a:cubicBezTo>
                    <a:pt x="4145" y="785"/>
                    <a:pt x="4250" y="710"/>
                    <a:pt x="4293" y="600"/>
                  </a:cubicBezTo>
                  <a:cubicBezTo>
                    <a:pt x="4349" y="461"/>
                    <a:pt x="4279" y="307"/>
                    <a:pt x="4126" y="251"/>
                  </a:cubicBezTo>
                  <a:cubicBezTo>
                    <a:pt x="3680" y="84"/>
                    <a:pt x="3206" y="0"/>
                    <a:pt x="2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2"/>
            <p:cNvSpPr/>
            <p:nvPr/>
          </p:nvSpPr>
          <p:spPr>
            <a:xfrm>
              <a:off x="1457633" y="2896634"/>
              <a:ext cx="22454" cy="76704"/>
            </a:xfrm>
            <a:custGeom>
              <a:rect b="b" l="l" r="r" t="t"/>
              <a:pathLst>
                <a:path extrusionOk="0" h="3481" w="1019">
                  <a:moveTo>
                    <a:pt x="720" y="0"/>
                  </a:moveTo>
                  <a:cubicBezTo>
                    <a:pt x="630" y="0"/>
                    <a:pt x="542" y="41"/>
                    <a:pt x="489" y="122"/>
                  </a:cubicBezTo>
                  <a:cubicBezTo>
                    <a:pt x="167" y="609"/>
                    <a:pt x="0" y="1153"/>
                    <a:pt x="0" y="1739"/>
                  </a:cubicBezTo>
                  <a:lnTo>
                    <a:pt x="0" y="3202"/>
                  </a:lnTo>
                  <a:cubicBezTo>
                    <a:pt x="0" y="3355"/>
                    <a:pt x="126" y="3480"/>
                    <a:pt x="279" y="3480"/>
                  </a:cubicBezTo>
                  <a:cubicBezTo>
                    <a:pt x="433" y="3480"/>
                    <a:pt x="544" y="3355"/>
                    <a:pt x="544" y="3202"/>
                  </a:cubicBezTo>
                  <a:lnTo>
                    <a:pt x="544" y="1739"/>
                  </a:lnTo>
                  <a:cubicBezTo>
                    <a:pt x="544" y="1265"/>
                    <a:pt x="684" y="819"/>
                    <a:pt x="948" y="428"/>
                  </a:cubicBezTo>
                  <a:cubicBezTo>
                    <a:pt x="1018" y="302"/>
                    <a:pt x="990" y="122"/>
                    <a:pt x="864" y="38"/>
                  </a:cubicBezTo>
                  <a:cubicBezTo>
                    <a:pt x="820" y="13"/>
                    <a:pt x="769" y="0"/>
                    <a:pt x="7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2"/>
            <p:cNvSpPr/>
            <p:nvPr/>
          </p:nvSpPr>
          <p:spPr>
            <a:xfrm>
              <a:off x="1611195" y="2560843"/>
              <a:ext cx="195054" cy="138843"/>
            </a:xfrm>
            <a:custGeom>
              <a:rect b="b" l="l" r="r" t="t"/>
              <a:pathLst>
                <a:path extrusionOk="0" h="6301" w="8852">
                  <a:moveTo>
                    <a:pt x="1589" y="1"/>
                  </a:moveTo>
                  <a:cubicBezTo>
                    <a:pt x="712" y="1"/>
                    <a:pt x="0" y="711"/>
                    <a:pt x="0" y="1589"/>
                  </a:cubicBezTo>
                  <a:lnTo>
                    <a:pt x="0" y="5729"/>
                  </a:lnTo>
                  <a:cubicBezTo>
                    <a:pt x="0" y="5924"/>
                    <a:pt x="99" y="6106"/>
                    <a:pt x="266" y="6217"/>
                  </a:cubicBezTo>
                  <a:cubicBezTo>
                    <a:pt x="349" y="6273"/>
                    <a:pt x="461" y="6301"/>
                    <a:pt x="572" y="6301"/>
                  </a:cubicBezTo>
                  <a:cubicBezTo>
                    <a:pt x="656" y="6301"/>
                    <a:pt x="740" y="6286"/>
                    <a:pt x="809" y="6245"/>
                  </a:cubicBezTo>
                  <a:lnTo>
                    <a:pt x="1255" y="6035"/>
                  </a:lnTo>
                  <a:lnTo>
                    <a:pt x="5116" y="6035"/>
                  </a:lnTo>
                  <a:cubicBezTo>
                    <a:pt x="5269" y="6035"/>
                    <a:pt x="5395" y="5924"/>
                    <a:pt x="5395" y="5771"/>
                  </a:cubicBezTo>
                  <a:cubicBezTo>
                    <a:pt x="5395" y="5617"/>
                    <a:pt x="5269" y="5492"/>
                    <a:pt x="5116" y="5492"/>
                  </a:cubicBezTo>
                  <a:lnTo>
                    <a:pt x="1186" y="5492"/>
                  </a:lnTo>
                  <a:cubicBezTo>
                    <a:pt x="1158" y="5492"/>
                    <a:pt x="1116" y="5506"/>
                    <a:pt x="1074" y="5520"/>
                  </a:cubicBezTo>
                  <a:lnTo>
                    <a:pt x="572" y="5743"/>
                  </a:lnTo>
                  <a:cubicBezTo>
                    <a:pt x="572" y="5750"/>
                    <a:pt x="572" y="5753"/>
                    <a:pt x="571" y="5753"/>
                  </a:cubicBezTo>
                  <a:cubicBezTo>
                    <a:pt x="569" y="5753"/>
                    <a:pt x="565" y="5750"/>
                    <a:pt x="558" y="5743"/>
                  </a:cubicBezTo>
                  <a:cubicBezTo>
                    <a:pt x="545" y="5743"/>
                    <a:pt x="545" y="5729"/>
                    <a:pt x="545" y="5729"/>
                  </a:cubicBezTo>
                  <a:lnTo>
                    <a:pt x="545" y="1589"/>
                  </a:lnTo>
                  <a:cubicBezTo>
                    <a:pt x="545" y="1017"/>
                    <a:pt x="1018" y="544"/>
                    <a:pt x="1589" y="544"/>
                  </a:cubicBezTo>
                  <a:lnTo>
                    <a:pt x="7263" y="544"/>
                  </a:lnTo>
                  <a:cubicBezTo>
                    <a:pt x="7834" y="544"/>
                    <a:pt x="8308" y="1017"/>
                    <a:pt x="8308" y="1589"/>
                  </a:cubicBezTo>
                  <a:lnTo>
                    <a:pt x="8308" y="4446"/>
                  </a:lnTo>
                  <a:cubicBezTo>
                    <a:pt x="8308" y="5018"/>
                    <a:pt x="7834" y="5492"/>
                    <a:pt x="7263" y="5492"/>
                  </a:cubicBezTo>
                  <a:lnTo>
                    <a:pt x="6287" y="5492"/>
                  </a:lnTo>
                  <a:cubicBezTo>
                    <a:pt x="6133" y="5492"/>
                    <a:pt x="6009" y="5617"/>
                    <a:pt x="6009" y="5771"/>
                  </a:cubicBezTo>
                  <a:cubicBezTo>
                    <a:pt x="6009" y="5924"/>
                    <a:pt x="6133" y="6035"/>
                    <a:pt x="6287" y="6035"/>
                  </a:cubicBezTo>
                  <a:lnTo>
                    <a:pt x="7263" y="6035"/>
                  </a:lnTo>
                  <a:cubicBezTo>
                    <a:pt x="8141" y="6035"/>
                    <a:pt x="8852" y="5325"/>
                    <a:pt x="8852" y="4446"/>
                  </a:cubicBezTo>
                  <a:lnTo>
                    <a:pt x="8852" y="1589"/>
                  </a:lnTo>
                  <a:cubicBezTo>
                    <a:pt x="8852" y="711"/>
                    <a:pt x="8141" y="1"/>
                    <a:pt x="7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2"/>
            <p:cNvSpPr/>
            <p:nvPr/>
          </p:nvSpPr>
          <p:spPr>
            <a:xfrm>
              <a:off x="1683381" y="2582944"/>
              <a:ext cx="52840" cy="65752"/>
            </a:xfrm>
            <a:custGeom>
              <a:rect b="b" l="l" r="r" t="t"/>
              <a:pathLst>
                <a:path extrusionOk="0" h="2984" w="2398">
                  <a:moveTo>
                    <a:pt x="1198" y="1"/>
                  </a:moveTo>
                  <a:cubicBezTo>
                    <a:pt x="598" y="1"/>
                    <a:pt x="96" y="442"/>
                    <a:pt x="14" y="1033"/>
                  </a:cubicBezTo>
                  <a:cubicBezTo>
                    <a:pt x="14" y="1088"/>
                    <a:pt x="1" y="1144"/>
                    <a:pt x="1" y="1200"/>
                  </a:cubicBezTo>
                  <a:cubicBezTo>
                    <a:pt x="1" y="1353"/>
                    <a:pt x="125" y="1464"/>
                    <a:pt x="279" y="1464"/>
                  </a:cubicBezTo>
                  <a:cubicBezTo>
                    <a:pt x="432" y="1464"/>
                    <a:pt x="558" y="1353"/>
                    <a:pt x="558" y="1200"/>
                  </a:cubicBezTo>
                  <a:lnTo>
                    <a:pt x="558" y="1102"/>
                  </a:lnTo>
                  <a:cubicBezTo>
                    <a:pt x="599" y="795"/>
                    <a:pt x="878" y="559"/>
                    <a:pt x="1199" y="559"/>
                  </a:cubicBezTo>
                  <a:lnTo>
                    <a:pt x="1213" y="559"/>
                  </a:lnTo>
                  <a:cubicBezTo>
                    <a:pt x="1547" y="559"/>
                    <a:pt x="1813" y="823"/>
                    <a:pt x="1840" y="1157"/>
                  </a:cubicBezTo>
                  <a:cubicBezTo>
                    <a:pt x="1840" y="1339"/>
                    <a:pt x="1785" y="1506"/>
                    <a:pt x="1659" y="1631"/>
                  </a:cubicBezTo>
                  <a:cubicBezTo>
                    <a:pt x="1534" y="1771"/>
                    <a:pt x="1367" y="1841"/>
                    <a:pt x="1199" y="1841"/>
                  </a:cubicBezTo>
                  <a:cubicBezTo>
                    <a:pt x="1045" y="1841"/>
                    <a:pt x="920" y="1952"/>
                    <a:pt x="920" y="2105"/>
                  </a:cubicBezTo>
                  <a:lnTo>
                    <a:pt x="920" y="2705"/>
                  </a:lnTo>
                  <a:cubicBezTo>
                    <a:pt x="920" y="2858"/>
                    <a:pt x="1045" y="2984"/>
                    <a:pt x="1199" y="2984"/>
                  </a:cubicBezTo>
                  <a:cubicBezTo>
                    <a:pt x="1352" y="2984"/>
                    <a:pt x="1464" y="2858"/>
                    <a:pt x="1464" y="2705"/>
                  </a:cubicBezTo>
                  <a:lnTo>
                    <a:pt x="1464" y="2356"/>
                  </a:lnTo>
                  <a:cubicBezTo>
                    <a:pt x="1687" y="2300"/>
                    <a:pt x="1896" y="2175"/>
                    <a:pt x="2063" y="2008"/>
                  </a:cubicBezTo>
                  <a:cubicBezTo>
                    <a:pt x="2286" y="1771"/>
                    <a:pt x="2398" y="1464"/>
                    <a:pt x="2383" y="1130"/>
                  </a:cubicBezTo>
                  <a:cubicBezTo>
                    <a:pt x="2356" y="516"/>
                    <a:pt x="1840" y="14"/>
                    <a:pt x="1227" y="1"/>
                  </a:cubicBezTo>
                  <a:cubicBezTo>
                    <a:pt x="1217" y="1"/>
                    <a:pt x="1208" y="1"/>
                    <a:pt x="11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2"/>
            <p:cNvSpPr/>
            <p:nvPr/>
          </p:nvSpPr>
          <p:spPr>
            <a:xfrm>
              <a:off x="1703654" y="2658193"/>
              <a:ext cx="11987" cy="16306"/>
            </a:xfrm>
            <a:custGeom>
              <a:rect b="b" l="l" r="r" t="t"/>
              <a:pathLst>
                <a:path extrusionOk="0" h="740" w="544">
                  <a:moveTo>
                    <a:pt x="279" y="0"/>
                  </a:moveTo>
                  <a:cubicBezTo>
                    <a:pt x="125" y="0"/>
                    <a:pt x="0" y="126"/>
                    <a:pt x="0" y="279"/>
                  </a:cubicBezTo>
                  <a:lnTo>
                    <a:pt x="0" y="461"/>
                  </a:lnTo>
                  <a:cubicBezTo>
                    <a:pt x="0" y="614"/>
                    <a:pt x="125" y="740"/>
                    <a:pt x="279" y="740"/>
                  </a:cubicBezTo>
                  <a:cubicBezTo>
                    <a:pt x="432" y="740"/>
                    <a:pt x="544" y="614"/>
                    <a:pt x="544" y="461"/>
                  </a:cubicBezTo>
                  <a:lnTo>
                    <a:pt x="544" y="279"/>
                  </a:lnTo>
                  <a:cubicBezTo>
                    <a:pt x="544" y="126"/>
                    <a:pt x="432" y="0"/>
                    <a:pt x="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82"/>
          <p:cNvGrpSpPr/>
          <p:nvPr/>
        </p:nvGrpSpPr>
        <p:grpSpPr>
          <a:xfrm>
            <a:off x="2076503" y="2789443"/>
            <a:ext cx="411900" cy="412495"/>
            <a:chOff x="2076508" y="2560843"/>
            <a:chExt cx="411900" cy="412495"/>
          </a:xfrm>
        </p:grpSpPr>
        <p:sp>
          <p:nvSpPr>
            <p:cNvPr id="1957" name="Google Shape;1957;p82"/>
            <p:cNvSpPr/>
            <p:nvPr/>
          </p:nvSpPr>
          <p:spPr>
            <a:xfrm>
              <a:off x="2076508" y="2560843"/>
              <a:ext cx="411900" cy="412495"/>
            </a:xfrm>
            <a:custGeom>
              <a:rect b="b" l="l" r="r" t="t"/>
              <a:pathLst>
                <a:path extrusionOk="0" h="18720" w="18693">
                  <a:moveTo>
                    <a:pt x="17982" y="544"/>
                  </a:moveTo>
                  <a:cubicBezTo>
                    <a:pt x="18065" y="544"/>
                    <a:pt x="18149" y="627"/>
                    <a:pt x="18149" y="711"/>
                  </a:cubicBezTo>
                  <a:lnTo>
                    <a:pt x="18149" y="1463"/>
                  </a:lnTo>
                  <a:cubicBezTo>
                    <a:pt x="18149" y="1547"/>
                    <a:pt x="18065" y="1631"/>
                    <a:pt x="17982" y="1631"/>
                  </a:cubicBezTo>
                  <a:lnTo>
                    <a:pt x="15486" y="1631"/>
                  </a:lnTo>
                  <a:cubicBezTo>
                    <a:pt x="15333" y="1631"/>
                    <a:pt x="15207" y="1742"/>
                    <a:pt x="15207" y="1896"/>
                  </a:cubicBezTo>
                  <a:cubicBezTo>
                    <a:pt x="15207" y="2049"/>
                    <a:pt x="15333" y="2175"/>
                    <a:pt x="15486" y="2175"/>
                  </a:cubicBezTo>
                  <a:lnTo>
                    <a:pt x="17703" y="2175"/>
                  </a:lnTo>
                  <a:lnTo>
                    <a:pt x="17703" y="13131"/>
                  </a:lnTo>
                  <a:lnTo>
                    <a:pt x="990" y="13131"/>
                  </a:lnTo>
                  <a:lnTo>
                    <a:pt x="990" y="2175"/>
                  </a:lnTo>
                  <a:lnTo>
                    <a:pt x="14315" y="2175"/>
                  </a:lnTo>
                  <a:cubicBezTo>
                    <a:pt x="14469" y="2175"/>
                    <a:pt x="14581" y="2049"/>
                    <a:pt x="14581" y="1896"/>
                  </a:cubicBezTo>
                  <a:cubicBezTo>
                    <a:pt x="14581" y="1742"/>
                    <a:pt x="14469" y="1631"/>
                    <a:pt x="14315" y="1631"/>
                  </a:cubicBezTo>
                  <a:lnTo>
                    <a:pt x="726" y="1631"/>
                  </a:lnTo>
                  <a:cubicBezTo>
                    <a:pt x="628" y="1631"/>
                    <a:pt x="558" y="1547"/>
                    <a:pt x="558" y="1463"/>
                  </a:cubicBezTo>
                  <a:lnTo>
                    <a:pt x="558" y="711"/>
                  </a:lnTo>
                  <a:cubicBezTo>
                    <a:pt x="558" y="627"/>
                    <a:pt x="628" y="544"/>
                    <a:pt x="726" y="544"/>
                  </a:cubicBezTo>
                  <a:close/>
                  <a:moveTo>
                    <a:pt x="9966" y="17396"/>
                  </a:moveTo>
                  <a:cubicBezTo>
                    <a:pt x="10176" y="17396"/>
                    <a:pt x="10343" y="17563"/>
                    <a:pt x="10343" y="17772"/>
                  </a:cubicBezTo>
                  <a:cubicBezTo>
                    <a:pt x="10343" y="17995"/>
                    <a:pt x="10176" y="18162"/>
                    <a:pt x="9966" y="18162"/>
                  </a:cubicBezTo>
                  <a:lnTo>
                    <a:pt x="8740" y="18162"/>
                  </a:lnTo>
                  <a:cubicBezTo>
                    <a:pt x="8531" y="18162"/>
                    <a:pt x="8350" y="17995"/>
                    <a:pt x="8350" y="17772"/>
                  </a:cubicBezTo>
                  <a:cubicBezTo>
                    <a:pt x="8350" y="17563"/>
                    <a:pt x="8531" y="17396"/>
                    <a:pt x="8740" y="17396"/>
                  </a:cubicBezTo>
                  <a:close/>
                  <a:moveTo>
                    <a:pt x="726" y="1"/>
                  </a:moveTo>
                  <a:cubicBezTo>
                    <a:pt x="321" y="1"/>
                    <a:pt x="1" y="321"/>
                    <a:pt x="1" y="711"/>
                  </a:cubicBezTo>
                  <a:lnTo>
                    <a:pt x="1" y="1463"/>
                  </a:lnTo>
                  <a:cubicBezTo>
                    <a:pt x="1" y="1757"/>
                    <a:pt x="182" y="2008"/>
                    <a:pt x="447" y="2119"/>
                  </a:cubicBezTo>
                  <a:lnTo>
                    <a:pt x="447" y="13186"/>
                  </a:lnTo>
                  <a:cubicBezTo>
                    <a:pt x="182" y="13298"/>
                    <a:pt x="1" y="13549"/>
                    <a:pt x="1" y="13841"/>
                  </a:cubicBezTo>
                  <a:lnTo>
                    <a:pt x="1" y="14148"/>
                  </a:lnTo>
                  <a:cubicBezTo>
                    <a:pt x="1" y="14538"/>
                    <a:pt x="321" y="14859"/>
                    <a:pt x="726" y="14859"/>
                  </a:cubicBezTo>
                  <a:lnTo>
                    <a:pt x="3387" y="14859"/>
                  </a:lnTo>
                  <a:cubicBezTo>
                    <a:pt x="3541" y="14859"/>
                    <a:pt x="3653" y="14733"/>
                    <a:pt x="3653" y="14594"/>
                  </a:cubicBezTo>
                  <a:cubicBezTo>
                    <a:pt x="3653" y="14441"/>
                    <a:pt x="3541" y="14315"/>
                    <a:pt x="3387" y="14315"/>
                  </a:cubicBezTo>
                  <a:lnTo>
                    <a:pt x="726" y="14315"/>
                  </a:lnTo>
                  <a:cubicBezTo>
                    <a:pt x="628" y="14315"/>
                    <a:pt x="558" y="14246"/>
                    <a:pt x="558" y="14148"/>
                  </a:cubicBezTo>
                  <a:lnTo>
                    <a:pt x="558" y="13841"/>
                  </a:lnTo>
                  <a:cubicBezTo>
                    <a:pt x="558" y="13757"/>
                    <a:pt x="628" y="13674"/>
                    <a:pt x="726" y="13674"/>
                  </a:cubicBezTo>
                  <a:lnTo>
                    <a:pt x="17982" y="13674"/>
                  </a:lnTo>
                  <a:cubicBezTo>
                    <a:pt x="18065" y="13674"/>
                    <a:pt x="18149" y="13757"/>
                    <a:pt x="18149" y="13841"/>
                  </a:cubicBezTo>
                  <a:lnTo>
                    <a:pt x="18149" y="14148"/>
                  </a:lnTo>
                  <a:cubicBezTo>
                    <a:pt x="18149" y="14246"/>
                    <a:pt x="18065" y="14315"/>
                    <a:pt x="17982" y="14315"/>
                  </a:cubicBezTo>
                  <a:lnTo>
                    <a:pt x="4558" y="14315"/>
                  </a:lnTo>
                  <a:cubicBezTo>
                    <a:pt x="4406" y="14315"/>
                    <a:pt x="4280" y="14441"/>
                    <a:pt x="4280" y="14594"/>
                  </a:cubicBezTo>
                  <a:cubicBezTo>
                    <a:pt x="4280" y="14733"/>
                    <a:pt x="4406" y="14859"/>
                    <a:pt x="4558" y="14859"/>
                  </a:cubicBezTo>
                  <a:lnTo>
                    <a:pt x="9074" y="14859"/>
                  </a:lnTo>
                  <a:lnTo>
                    <a:pt x="9074" y="16838"/>
                  </a:lnTo>
                  <a:lnTo>
                    <a:pt x="8740" y="16838"/>
                  </a:lnTo>
                  <a:cubicBezTo>
                    <a:pt x="8225" y="16838"/>
                    <a:pt x="7807" y="17256"/>
                    <a:pt x="7807" y="17772"/>
                  </a:cubicBezTo>
                  <a:cubicBezTo>
                    <a:pt x="7807" y="18288"/>
                    <a:pt x="8225" y="18719"/>
                    <a:pt x="8740" y="18719"/>
                  </a:cubicBezTo>
                  <a:lnTo>
                    <a:pt x="9966" y="18719"/>
                  </a:lnTo>
                  <a:cubicBezTo>
                    <a:pt x="10483" y="18719"/>
                    <a:pt x="10901" y="18288"/>
                    <a:pt x="10901" y="17772"/>
                  </a:cubicBezTo>
                  <a:cubicBezTo>
                    <a:pt x="10901" y="17256"/>
                    <a:pt x="10483" y="16838"/>
                    <a:pt x="9966" y="16838"/>
                  </a:cubicBezTo>
                  <a:lnTo>
                    <a:pt x="9632" y="16838"/>
                  </a:lnTo>
                  <a:lnTo>
                    <a:pt x="9632" y="14859"/>
                  </a:lnTo>
                  <a:lnTo>
                    <a:pt x="17982" y="14859"/>
                  </a:lnTo>
                  <a:cubicBezTo>
                    <a:pt x="18372" y="14859"/>
                    <a:pt x="18692" y="14538"/>
                    <a:pt x="18692" y="14148"/>
                  </a:cubicBezTo>
                  <a:lnTo>
                    <a:pt x="18692" y="13841"/>
                  </a:lnTo>
                  <a:cubicBezTo>
                    <a:pt x="18692" y="13549"/>
                    <a:pt x="18511" y="13298"/>
                    <a:pt x="18260" y="13186"/>
                  </a:cubicBezTo>
                  <a:lnTo>
                    <a:pt x="18260" y="2119"/>
                  </a:lnTo>
                  <a:cubicBezTo>
                    <a:pt x="18511" y="2008"/>
                    <a:pt x="18692" y="1757"/>
                    <a:pt x="18692" y="1463"/>
                  </a:cubicBezTo>
                  <a:lnTo>
                    <a:pt x="18692" y="711"/>
                  </a:lnTo>
                  <a:cubicBezTo>
                    <a:pt x="18692" y="321"/>
                    <a:pt x="18372" y="1"/>
                    <a:pt x="179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2"/>
            <p:cNvSpPr/>
            <p:nvPr/>
          </p:nvSpPr>
          <p:spPr>
            <a:xfrm>
              <a:off x="2117361" y="2633316"/>
              <a:ext cx="327749" cy="194745"/>
            </a:xfrm>
            <a:custGeom>
              <a:rect b="b" l="l" r="r" t="t"/>
              <a:pathLst>
                <a:path extrusionOk="0" h="8838" w="14874">
                  <a:moveTo>
                    <a:pt x="12225" y="1"/>
                  </a:moveTo>
                  <a:cubicBezTo>
                    <a:pt x="12141" y="1"/>
                    <a:pt x="12071" y="29"/>
                    <a:pt x="12015" y="85"/>
                  </a:cubicBezTo>
                  <a:cubicBezTo>
                    <a:pt x="11513" y="614"/>
                    <a:pt x="10943" y="1185"/>
                    <a:pt x="10664" y="1464"/>
                  </a:cubicBezTo>
                  <a:cubicBezTo>
                    <a:pt x="10608" y="1408"/>
                    <a:pt x="10566" y="1367"/>
                    <a:pt x="10524" y="1311"/>
                  </a:cubicBezTo>
                  <a:cubicBezTo>
                    <a:pt x="9716" y="516"/>
                    <a:pt x="8657" y="70"/>
                    <a:pt x="7527" y="70"/>
                  </a:cubicBezTo>
                  <a:lnTo>
                    <a:pt x="7499" y="70"/>
                  </a:lnTo>
                  <a:cubicBezTo>
                    <a:pt x="6343" y="70"/>
                    <a:pt x="5269" y="516"/>
                    <a:pt x="4461" y="1325"/>
                  </a:cubicBezTo>
                  <a:cubicBezTo>
                    <a:pt x="3639" y="2148"/>
                    <a:pt x="3193" y="3235"/>
                    <a:pt x="3206" y="4406"/>
                  </a:cubicBezTo>
                  <a:cubicBezTo>
                    <a:pt x="3206" y="5298"/>
                    <a:pt x="3499" y="6134"/>
                    <a:pt x="3987" y="6816"/>
                  </a:cubicBezTo>
                  <a:lnTo>
                    <a:pt x="2509" y="8294"/>
                  </a:lnTo>
                  <a:lnTo>
                    <a:pt x="279" y="8294"/>
                  </a:lnTo>
                  <a:cubicBezTo>
                    <a:pt x="126" y="8294"/>
                    <a:pt x="0" y="8420"/>
                    <a:pt x="0" y="8573"/>
                  </a:cubicBezTo>
                  <a:cubicBezTo>
                    <a:pt x="0" y="8712"/>
                    <a:pt x="126" y="8838"/>
                    <a:pt x="279" y="8838"/>
                  </a:cubicBezTo>
                  <a:lnTo>
                    <a:pt x="2621" y="8838"/>
                  </a:lnTo>
                  <a:cubicBezTo>
                    <a:pt x="2704" y="8838"/>
                    <a:pt x="2775" y="8810"/>
                    <a:pt x="2816" y="8754"/>
                  </a:cubicBezTo>
                  <a:lnTo>
                    <a:pt x="4321" y="7249"/>
                  </a:lnTo>
                  <a:cubicBezTo>
                    <a:pt x="5116" y="8113"/>
                    <a:pt x="6231" y="8643"/>
                    <a:pt x="7458" y="8656"/>
                  </a:cubicBezTo>
                  <a:lnTo>
                    <a:pt x="7499" y="8656"/>
                  </a:lnTo>
                  <a:cubicBezTo>
                    <a:pt x="8461" y="8656"/>
                    <a:pt x="9367" y="8350"/>
                    <a:pt x="10134" y="7764"/>
                  </a:cubicBezTo>
                  <a:cubicBezTo>
                    <a:pt x="10259" y="7653"/>
                    <a:pt x="10329" y="7500"/>
                    <a:pt x="10329" y="7346"/>
                  </a:cubicBezTo>
                  <a:cubicBezTo>
                    <a:pt x="10329" y="7179"/>
                    <a:pt x="10259" y="7026"/>
                    <a:pt x="10120" y="6928"/>
                  </a:cubicBezTo>
                  <a:lnTo>
                    <a:pt x="9381" y="6370"/>
                  </a:lnTo>
                  <a:cubicBezTo>
                    <a:pt x="9286" y="6304"/>
                    <a:pt x="9174" y="6269"/>
                    <a:pt x="9064" y="6269"/>
                  </a:cubicBezTo>
                  <a:cubicBezTo>
                    <a:pt x="8965" y="6269"/>
                    <a:pt x="8867" y="6297"/>
                    <a:pt x="8782" y="6357"/>
                  </a:cubicBezTo>
                  <a:cubicBezTo>
                    <a:pt x="8385" y="6608"/>
                    <a:pt x="7938" y="6734"/>
                    <a:pt x="7465" y="6734"/>
                  </a:cubicBezTo>
                  <a:cubicBezTo>
                    <a:pt x="7439" y="6734"/>
                    <a:pt x="7414" y="6733"/>
                    <a:pt x="7388" y="6733"/>
                  </a:cubicBezTo>
                  <a:cubicBezTo>
                    <a:pt x="6984" y="6705"/>
                    <a:pt x="6594" y="6593"/>
                    <a:pt x="6245" y="6370"/>
                  </a:cubicBezTo>
                  <a:cubicBezTo>
                    <a:pt x="6201" y="6341"/>
                    <a:pt x="6149" y="6327"/>
                    <a:pt x="6098" y="6327"/>
                  </a:cubicBezTo>
                  <a:cubicBezTo>
                    <a:pt x="6005" y="6327"/>
                    <a:pt x="5914" y="6373"/>
                    <a:pt x="5869" y="6454"/>
                  </a:cubicBezTo>
                  <a:cubicBezTo>
                    <a:pt x="5785" y="6580"/>
                    <a:pt x="5827" y="6761"/>
                    <a:pt x="5953" y="6831"/>
                  </a:cubicBezTo>
                  <a:cubicBezTo>
                    <a:pt x="6371" y="7110"/>
                    <a:pt x="6872" y="7249"/>
                    <a:pt x="7360" y="7277"/>
                  </a:cubicBezTo>
                  <a:cubicBezTo>
                    <a:pt x="7407" y="7279"/>
                    <a:pt x="7454" y="7280"/>
                    <a:pt x="7501" y="7280"/>
                  </a:cubicBezTo>
                  <a:cubicBezTo>
                    <a:pt x="8063" y="7280"/>
                    <a:pt x="8597" y="7126"/>
                    <a:pt x="9060" y="6831"/>
                  </a:cubicBezTo>
                  <a:lnTo>
                    <a:pt x="9757" y="7346"/>
                  </a:lnTo>
                  <a:cubicBezTo>
                    <a:pt x="9103" y="7848"/>
                    <a:pt x="8322" y="8113"/>
                    <a:pt x="7499" y="8113"/>
                  </a:cubicBezTo>
                  <a:lnTo>
                    <a:pt x="7471" y="8113"/>
                  </a:lnTo>
                  <a:cubicBezTo>
                    <a:pt x="5436" y="8099"/>
                    <a:pt x="3764" y="6426"/>
                    <a:pt x="3750" y="4391"/>
                  </a:cubicBezTo>
                  <a:cubicBezTo>
                    <a:pt x="3736" y="3387"/>
                    <a:pt x="4126" y="2426"/>
                    <a:pt x="4851" y="1715"/>
                  </a:cubicBezTo>
                  <a:cubicBezTo>
                    <a:pt x="5548" y="1005"/>
                    <a:pt x="6496" y="614"/>
                    <a:pt x="7499" y="614"/>
                  </a:cubicBezTo>
                  <a:lnTo>
                    <a:pt x="7527" y="614"/>
                  </a:lnTo>
                  <a:cubicBezTo>
                    <a:pt x="9549" y="628"/>
                    <a:pt x="11207" y="2287"/>
                    <a:pt x="11249" y="4294"/>
                  </a:cubicBezTo>
                  <a:cubicBezTo>
                    <a:pt x="11249" y="4781"/>
                    <a:pt x="11166" y="5255"/>
                    <a:pt x="10998" y="5701"/>
                  </a:cubicBezTo>
                  <a:lnTo>
                    <a:pt x="10301" y="5186"/>
                  </a:lnTo>
                  <a:cubicBezTo>
                    <a:pt x="10385" y="4865"/>
                    <a:pt x="10426" y="4545"/>
                    <a:pt x="10413" y="4224"/>
                  </a:cubicBezTo>
                  <a:cubicBezTo>
                    <a:pt x="10371" y="3499"/>
                    <a:pt x="10078" y="2830"/>
                    <a:pt x="9577" y="2315"/>
                  </a:cubicBezTo>
                  <a:cubicBezTo>
                    <a:pt x="9060" y="1799"/>
                    <a:pt x="8391" y="1492"/>
                    <a:pt x="7681" y="1451"/>
                  </a:cubicBezTo>
                  <a:cubicBezTo>
                    <a:pt x="7618" y="1446"/>
                    <a:pt x="7556" y="1444"/>
                    <a:pt x="7493" y="1444"/>
                  </a:cubicBezTo>
                  <a:cubicBezTo>
                    <a:pt x="6722" y="1444"/>
                    <a:pt x="5977" y="1759"/>
                    <a:pt x="5423" y="2300"/>
                  </a:cubicBezTo>
                  <a:cubicBezTo>
                    <a:pt x="4837" y="2900"/>
                    <a:pt x="4531" y="3722"/>
                    <a:pt x="4587" y="4558"/>
                  </a:cubicBezTo>
                  <a:cubicBezTo>
                    <a:pt x="4614" y="5032"/>
                    <a:pt x="4767" y="5506"/>
                    <a:pt x="5033" y="5911"/>
                  </a:cubicBezTo>
                  <a:cubicBezTo>
                    <a:pt x="5076" y="5998"/>
                    <a:pt x="5163" y="6042"/>
                    <a:pt x="5253" y="6042"/>
                  </a:cubicBezTo>
                  <a:cubicBezTo>
                    <a:pt x="5307" y="6042"/>
                    <a:pt x="5362" y="6026"/>
                    <a:pt x="5408" y="5995"/>
                  </a:cubicBezTo>
                  <a:cubicBezTo>
                    <a:pt x="5534" y="5924"/>
                    <a:pt x="5576" y="5744"/>
                    <a:pt x="5492" y="5618"/>
                  </a:cubicBezTo>
                  <a:cubicBezTo>
                    <a:pt x="5283" y="5283"/>
                    <a:pt x="5157" y="4907"/>
                    <a:pt x="5130" y="4517"/>
                  </a:cubicBezTo>
                  <a:cubicBezTo>
                    <a:pt x="5088" y="3834"/>
                    <a:pt x="5339" y="3179"/>
                    <a:pt x="5813" y="2691"/>
                  </a:cubicBezTo>
                  <a:cubicBezTo>
                    <a:pt x="6266" y="2238"/>
                    <a:pt x="6875" y="1989"/>
                    <a:pt x="7496" y="1989"/>
                  </a:cubicBezTo>
                  <a:cubicBezTo>
                    <a:pt x="7543" y="1989"/>
                    <a:pt x="7591" y="1991"/>
                    <a:pt x="7639" y="1994"/>
                  </a:cubicBezTo>
                  <a:cubicBezTo>
                    <a:pt x="8224" y="2036"/>
                    <a:pt x="8768" y="2287"/>
                    <a:pt x="9186" y="2705"/>
                  </a:cubicBezTo>
                  <a:cubicBezTo>
                    <a:pt x="9590" y="3123"/>
                    <a:pt x="9841" y="3666"/>
                    <a:pt x="9869" y="4252"/>
                  </a:cubicBezTo>
                  <a:cubicBezTo>
                    <a:pt x="9869" y="4517"/>
                    <a:pt x="9841" y="4781"/>
                    <a:pt x="9772" y="5047"/>
                  </a:cubicBezTo>
                  <a:cubicBezTo>
                    <a:pt x="9701" y="5255"/>
                    <a:pt x="9772" y="5478"/>
                    <a:pt x="9952" y="5604"/>
                  </a:cubicBezTo>
                  <a:lnTo>
                    <a:pt x="10705" y="6175"/>
                  </a:lnTo>
                  <a:cubicBezTo>
                    <a:pt x="10793" y="6244"/>
                    <a:pt x="10901" y="6278"/>
                    <a:pt x="11010" y="6278"/>
                  </a:cubicBezTo>
                  <a:cubicBezTo>
                    <a:pt x="11058" y="6278"/>
                    <a:pt x="11105" y="6272"/>
                    <a:pt x="11151" y="6259"/>
                  </a:cubicBezTo>
                  <a:cubicBezTo>
                    <a:pt x="11305" y="6203"/>
                    <a:pt x="11430" y="6092"/>
                    <a:pt x="11486" y="5939"/>
                  </a:cubicBezTo>
                  <a:cubicBezTo>
                    <a:pt x="11695" y="5423"/>
                    <a:pt x="11807" y="4865"/>
                    <a:pt x="11792" y="4294"/>
                  </a:cubicBezTo>
                  <a:cubicBezTo>
                    <a:pt x="11779" y="3415"/>
                    <a:pt x="11500" y="2594"/>
                    <a:pt x="11012" y="1897"/>
                  </a:cubicBezTo>
                  <a:cubicBezTo>
                    <a:pt x="11138" y="1757"/>
                    <a:pt x="11333" y="1562"/>
                    <a:pt x="11639" y="1255"/>
                  </a:cubicBezTo>
                  <a:cubicBezTo>
                    <a:pt x="11918" y="977"/>
                    <a:pt x="12197" y="683"/>
                    <a:pt x="12336" y="544"/>
                  </a:cubicBezTo>
                  <a:lnTo>
                    <a:pt x="14594" y="544"/>
                  </a:lnTo>
                  <a:cubicBezTo>
                    <a:pt x="14747" y="544"/>
                    <a:pt x="14873" y="433"/>
                    <a:pt x="14873" y="280"/>
                  </a:cubicBezTo>
                  <a:cubicBezTo>
                    <a:pt x="14873" y="126"/>
                    <a:pt x="14747" y="1"/>
                    <a:pt x="145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2"/>
            <p:cNvSpPr/>
            <p:nvPr/>
          </p:nvSpPr>
          <p:spPr>
            <a:xfrm>
              <a:off x="2393768" y="2668021"/>
              <a:ext cx="51342" cy="12318"/>
            </a:xfrm>
            <a:custGeom>
              <a:rect b="b" l="l" r="r" t="t"/>
              <a:pathLst>
                <a:path extrusionOk="0" h="559" w="2330">
                  <a:moveTo>
                    <a:pt x="280" y="0"/>
                  </a:moveTo>
                  <a:cubicBezTo>
                    <a:pt x="127" y="0"/>
                    <a:pt x="1" y="126"/>
                    <a:pt x="1" y="279"/>
                  </a:cubicBezTo>
                  <a:cubicBezTo>
                    <a:pt x="1" y="433"/>
                    <a:pt x="127" y="558"/>
                    <a:pt x="280" y="558"/>
                  </a:cubicBezTo>
                  <a:lnTo>
                    <a:pt x="2050" y="558"/>
                  </a:lnTo>
                  <a:cubicBezTo>
                    <a:pt x="2203" y="558"/>
                    <a:pt x="2329" y="433"/>
                    <a:pt x="2329" y="279"/>
                  </a:cubicBezTo>
                  <a:cubicBezTo>
                    <a:pt x="2329" y="126"/>
                    <a:pt x="2203" y="0"/>
                    <a:pt x="2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2"/>
            <p:cNvSpPr/>
            <p:nvPr/>
          </p:nvSpPr>
          <p:spPr>
            <a:xfrm>
              <a:off x="2393768" y="2704886"/>
              <a:ext cx="51342" cy="12009"/>
            </a:xfrm>
            <a:custGeom>
              <a:rect b="b" l="l" r="r" t="t"/>
              <a:pathLst>
                <a:path extrusionOk="0" h="545" w="2330">
                  <a:moveTo>
                    <a:pt x="280" y="0"/>
                  </a:moveTo>
                  <a:cubicBezTo>
                    <a:pt x="127" y="0"/>
                    <a:pt x="1" y="126"/>
                    <a:pt x="1" y="279"/>
                  </a:cubicBezTo>
                  <a:cubicBezTo>
                    <a:pt x="1" y="433"/>
                    <a:pt x="127" y="544"/>
                    <a:pt x="280" y="544"/>
                  </a:cubicBezTo>
                  <a:lnTo>
                    <a:pt x="2050" y="544"/>
                  </a:lnTo>
                  <a:cubicBezTo>
                    <a:pt x="2203" y="544"/>
                    <a:pt x="2329" y="433"/>
                    <a:pt x="2329" y="279"/>
                  </a:cubicBezTo>
                  <a:cubicBezTo>
                    <a:pt x="2329" y="126"/>
                    <a:pt x="2203" y="0"/>
                    <a:pt x="2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2"/>
            <p:cNvSpPr/>
            <p:nvPr/>
          </p:nvSpPr>
          <p:spPr>
            <a:xfrm>
              <a:off x="2393768" y="2741442"/>
              <a:ext cx="51342" cy="12296"/>
            </a:xfrm>
            <a:custGeom>
              <a:rect b="b" l="l" r="r" t="t"/>
              <a:pathLst>
                <a:path extrusionOk="0" h="558" w="2330">
                  <a:moveTo>
                    <a:pt x="280" y="0"/>
                  </a:moveTo>
                  <a:cubicBezTo>
                    <a:pt x="127" y="0"/>
                    <a:pt x="1" y="125"/>
                    <a:pt x="1" y="279"/>
                  </a:cubicBezTo>
                  <a:cubicBezTo>
                    <a:pt x="1" y="432"/>
                    <a:pt x="127" y="558"/>
                    <a:pt x="280" y="558"/>
                  </a:cubicBezTo>
                  <a:lnTo>
                    <a:pt x="2050" y="558"/>
                  </a:lnTo>
                  <a:cubicBezTo>
                    <a:pt x="2203" y="558"/>
                    <a:pt x="2329" y="432"/>
                    <a:pt x="2329" y="279"/>
                  </a:cubicBezTo>
                  <a:cubicBezTo>
                    <a:pt x="2329" y="125"/>
                    <a:pt x="2203" y="0"/>
                    <a:pt x="2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2"/>
            <p:cNvSpPr/>
            <p:nvPr/>
          </p:nvSpPr>
          <p:spPr>
            <a:xfrm>
              <a:off x="2393768" y="2778284"/>
              <a:ext cx="51342" cy="12009"/>
            </a:xfrm>
            <a:custGeom>
              <a:rect b="b" l="l" r="r" t="t"/>
              <a:pathLst>
                <a:path extrusionOk="0" h="545" w="2330">
                  <a:moveTo>
                    <a:pt x="280" y="1"/>
                  </a:moveTo>
                  <a:cubicBezTo>
                    <a:pt x="127" y="1"/>
                    <a:pt x="1" y="126"/>
                    <a:pt x="1" y="265"/>
                  </a:cubicBezTo>
                  <a:cubicBezTo>
                    <a:pt x="1" y="419"/>
                    <a:pt x="127" y="544"/>
                    <a:pt x="280" y="544"/>
                  </a:cubicBezTo>
                  <a:lnTo>
                    <a:pt x="2050" y="544"/>
                  </a:lnTo>
                  <a:cubicBezTo>
                    <a:pt x="2203" y="544"/>
                    <a:pt x="2329" y="419"/>
                    <a:pt x="2329" y="265"/>
                  </a:cubicBezTo>
                  <a:cubicBezTo>
                    <a:pt x="2329" y="126"/>
                    <a:pt x="2203" y="1"/>
                    <a:pt x="20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2"/>
            <p:cNvSpPr/>
            <p:nvPr/>
          </p:nvSpPr>
          <p:spPr>
            <a:xfrm>
              <a:off x="2117361" y="2781039"/>
              <a:ext cx="57137" cy="12318"/>
            </a:xfrm>
            <a:custGeom>
              <a:rect b="b" l="l" r="r" t="t"/>
              <a:pathLst>
                <a:path extrusionOk="0" h="559" w="2593">
                  <a:moveTo>
                    <a:pt x="279" y="1"/>
                  </a:moveTo>
                  <a:cubicBezTo>
                    <a:pt x="126" y="1"/>
                    <a:pt x="0" y="127"/>
                    <a:pt x="0" y="280"/>
                  </a:cubicBezTo>
                  <a:cubicBezTo>
                    <a:pt x="0" y="434"/>
                    <a:pt x="126" y="558"/>
                    <a:pt x="279" y="558"/>
                  </a:cubicBezTo>
                  <a:lnTo>
                    <a:pt x="2314" y="558"/>
                  </a:lnTo>
                  <a:cubicBezTo>
                    <a:pt x="2468" y="558"/>
                    <a:pt x="2593" y="434"/>
                    <a:pt x="2593" y="280"/>
                  </a:cubicBezTo>
                  <a:cubicBezTo>
                    <a:pt x="2593" y="127"/>
                    <a:pt x="2468" y="1"/>
                    <a:pt x="2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2"/>
            <p:cNvSpPr/>
            <p:nvPr/>
          </p:nvSpPr>
          <p:spPr>
            <a:xfrm>
              <a:off x="2117361" y="2745408"/>
              <a:ext cx="57137" cy="12318"/>
            </a:xfrm>
            <a:custGeom>
              <a:rect b="b" l="l" r="r" t="t"/>
              <a:pathLst>
                <a:path extrusionOk="0" h="559" w="2593">
                  <a:moveTo>
                    <a:pt x="279" y="1"/>
                  </a:moveTo>
                  <a:cubicBezTo>
                    <a:pt x="126" y="1"/>
                    <a:pt x="0" y="127"/>
                    <a:pt x="0" y="280"/>
                  </a:cubicBezTo>
                  <a:cubicBezTo>
                    <a:pt x="0" y="434"/>
                    <a:pt x="126" y="559"/>
                    <a:pt x="279" y="559"/>
                  </a:cubicBezTo>
                  <a:lnTo>
                    <a:pt x="2314" y="559"/>
                  </a:lnTo>
                  <a:cubicBezTo>
                    <a:pt x="2468" y="559"/>
                    <a:pt x="2593" y="434"/>
                    <a:pt x="2593" y="280"/>
                  </a:cubicBezTo>
                  <a:cubicBezTo>
                    <a:pt x="2593" y="127"/>
                    <a:pt x="2468" y="1"/>
                    <a:pt x="2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2"/>
            <p:cNvSpPr/>
            <p:nvPr/>
          </p:nvSpPr>
          <p:spPr>
            <a:xfrm>
              <a:off x="2117361" y="2709799"/>
              <a:ext cx="57137" cy="12296"/>
            </a:xfrm>
            <a:custGeom>
              <a:rect b="b" l="l" r="r" t="t"/>
              <a:pathLst>
                <a:path extrusionOk="0" h="558" w="2593">
                  <a:moveTo>
                    <a:pt x="279" y="0"/>
                  </a:moveTo>
                  <a:cubicBezTo>
                    <a:pt x="126" y="0"/>
                    <a:pt x="0" y="126"/>
                    <a:pt x="0" y="279"/>
                  </a:cubicBezTo>
                  <a:cubicBezTo>
                    <a:pt x="0" y="433"/>
                    <a:pt x="126" y="558"/>
                    <a:pt x="279" y="558"/>
                  </a:cubicBezTo>
                  <a:lnTo>
                    <a:pt x="2314" y="558"/>
                  </a:lnTo>
                  <a:cubicBezTo>
                    <a:pt x="2468" y="558"/>
                    <a:pt x="2593" y="433"/>
                    <a:pt x="2593" y="279"/>
                  </a:cubicBezTo>
                  <a:cubicBezTo>
                    <a:pt x="2593" y="126"/>
                    <a:pt x="2468" y="0"/>
                    <a:pt x="2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2"/>
            <p:cNvSpPr/>
            <p:nvPr/>
          </p:nvSpPr>
          <p:spPr>
            <a:xfrm>
              <a:off x="2117361" y="2674169"/>
              <a:ext cx="57137" cy="12296"/>
            </a:xfrm>
            <a:custGeom>
              <a:rect b="b" l="l" r="r" t="t"/>
              <a:pathLst>
                <a:path extrusionOk="0" h="558" w="2593">
                  <a:moveTo>
                    <a:pt x="279" y="0"/>
                  </a:moveTo>
                  <a:cubicBezTo>
                    <a:pt x="126" y="0"/>
                    <a:pt x="0" y="126"/>
                    <a:pt x="0" y="279"/>
                  </a:cubicBezTo>
                  <a:cubicBezTo>
                    <a:pt x="0" y="433"/>
                    <a:pt x="126" y="558"/>
                    <a:pt x="279" y="558"/>
                  </a:cubicBezTo>
                  <a:lnTo>
                    <a:pt x="2314" y="558"/>
                  </a:lnTo>
                  <a:cubicBezTo>
                    <a:pt x="2468" y="558"/>
                    <a:pt x="2593" y="433"/>
                    <a:pt x="2593" y="279"/>
                  </a:cubicBezTo>
                  <a:cubicBezTo>
                    <a:pt x="2593" y="126"/>
                    <a:pt x="2468" y="0"/>
                    <a:pt x="2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82"/>
          <p:cNvGrpSpPr/>
          <p:nvPr/>
        </p:nvGrpSpPr>
        <p:grpSpPr>
          <a:xfrm>
            <a:off x="2736540" y="2789443"/>
            <a:ext cx="401456" cy="412495"/>
            <a:chOff x="2736544" y="2560843"/>
            <a:chExt cx="401456" cy="412495"/>
          </a:xfrm>
        </p:grpSpPr>
        <p:sp>
          <p:nvSpPr>
            <p:cNvPr id="1968" name="Google Shape;1968;p82"/>
            <p:cNvSpPr/>
            <p:nvPr/>
          </p:nvSpPr>
          <p:spPr>
            <a:xfrm>
              <a:off x="2736544" y="2828921"/>
              <a:ext cx="84174" cy="106032"/>
            </a:xfrm>
            <a:custGeom>
              <a:rect b="b" l="l" r="r" t="t"/>
              <a:pathLst>
                <a:path extrusionOk="0" h="4812" w="3820">
                  <a:moveTo>
                    <a:pt x="3526" y="1"/>
                  </a:moveTo>
                  <a:cubicBezTo>
                    <a:pt x="3456" y="1"/>
                    <a:pt x="3386" y="25"/>
                    <a:pt x="3332" y="73"/>
                  </a:cubicBezTo>
                  <a:cubicBezTo>
                    <a:pt x="2914" y="463"/>
                    <a:pt x="2580" y="922"/>
                    <a:pt x="2329" y="1438"/>
                  </a:cubicBezTo>
                  <a:lnTo>
                    <a:pt x="2203" y="1717"/>
                  </a:lnTo>
                  <a:lnTo>
                    <a:pt x="99" y="4366"/>
                  </a:lnTo>
                  <a:cubicBezTo>
                    <a:pt x="0" y="4490"/>
                    <a:pt x="28" y="4658"/>
                    <a:pt x="140" y="4756"/>
                  </a:cubicBezTo>
                  <a:cubicBezTo>
                    <a:pt x="196" y="4797"/>
                    <a:pt x="251" y="4812"/>
                    <a:pt x="322" y="4812"/>
                  </a:cubicBezTo>
                  <a:cubicBezTo>
                    <a:pt x="391" y="4812"/>
                    <a:pt x="474" y="4769"/>
                    <a:pt x="530" y="4713"/>
                  </a:cubicBezTo>
                  <a:lnTo>
                    <a:pt x="2649" y="2024"/>
                  </a:lnTo>
                  <a:cubicBezTo>
                    <a:pt x="2663" y="2009"/>
                    <a:pt x="2677" y="1996"/>
                    <a:pt x="2691" y="1968"/>
                  </a:cubicBezTo>
                  <a:lnTo>
                    <a:pt x="2831" y="1675"/>
                  </a:lnTo>
                  <a:cubicBezTo>
                    <a:pt x="3039" y="1215"/>
                    <a:pt x="3346" y="811"/>
                    <a:pt x="3708" y="476"/>
                  </a:cubicBezTo>
                  <a:cubicBezTo>
                    <a:pt x="3820" y="365"/>
                    <a:pt x="3820" y="197"/>
                    <a:pt x="3723" y="86"/>
                  </a:cubicBezTo>
                  <a:cubicBezTo>
                    <a:pt x="3672" y="28"/>
                    <a:pt x="3599" y="1"/>
                    <a:pt x="3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2"/>
            <p:cNvSpPr/>
            <p:nvPr/>
          </p:nvSpPr>
          <p:spPr>
            <a:xfrm>
              <a:off x="2828386" y="2759885"/>
              <a:ext cx="309614" cy="154179"/>
            </a:xfrm>
            <a:custGeom>
              <a:rect b="b" l="l" r="r" t="t"/>
              <a:pathLst>
                <a:path extrusionOk="0" h="6997" w="14051">
                  <a:moveTo>
                    <a:pt x="9170" y="557"/>
                  </a:moveTo>
                  <a:cubicBezTo>
                    <a:pt x="9310" y="557"/>
                    <a:pt x="9450" y="617"/>
                    <a:pt x="9548" y="738"/>
                  </a:cubicBezTo>
                  <a:cubicBezTo>
                    <a:pt x="9715" y="933"/>
                    <a:pt x="9715" y="1212"/>
                    <a:pt x="9535" y="1407"/>
                  </a:cubicBezTo>
                  <a:lnTo>
                    <a:pt x="7277" y="3317"/>
                  </a:lnTo>
                  <a:lnTo>
                    <a:pt x="7277" y="3247"/>
                  </a:lnTo>
                  <a:cubicBezTo>
                    <a:pt x="7277" y="2884"/>
                    <a:pt x="7123" y="2564"/>
                    <a:pt x="6886" y="2341"/>
                  </a:cubicBezTo>
                  <a:lnTo>
                    <a:pt x="8838" y="682"/>
                  </a:lnTo>
                  <a:cubicBezTo>
                    <a:pt x="8933" y="600"/>
                    <a:pt x="9052" y="557"/>
                    <a:pt x="9170" y="557"/>
                  </a:cubicBezTo>
                  <a:close/>
                  <a:moveTo>
                    <a:pt x="11013" y="1036"/>
                  </a:moveTo>
                  <a:cubicBezTo>
                    <a:pt x="11159" y="1036"/>
                    <a:pt x="11302" y="1096"/>
                    <a:pt x="11402" y="1212"/>
                  </a:cubicBezTo>
                  <a:cubicBezTo>
                    <a:pt x="11583" y="1435"/>
                    <a:pt x="11555" y="1756"/>
                    <a:pt x="11332" y="1937"/>
                  </a:cubicBezTo>
                  <a:lnTo>
                    <a:pt x="9646" y="3373"/>
                  </a:lnTo>
                  <a:cubicBezTo>
                    <a:pt x="9562" y="3456"/>
                    <a:pt x="9436" y="3498"/>
                    <a:pt x="9325" y="3498"/>
                  </a:cubicBezTo>
                  <a:lnTo>
                    <a:pt x="7931" y="3498"/>
                  </a:lnTo>
                  <a:lnTo>
                    <a:pt x="10678" y="1156"/>
                  </a:lnTo>
                  <a:cubicBezTo>
                    <a:pt x="10777" y="1075"/>
                    <a:pt x="10896" y="1036"/>
                    <a:pt x="11013" y="1036"/>
                  </a:cubicBezTo>
                  <a:close/>
                  <a:moveTo>
                    <a:pt x="9160" y="1"/>
                  </a:moveTo>
                  <a:cubicBezTo>
                    <a:pt x="8921" y="1"/>
                    <a:pt x="8681" y="83"/>
                    <a:pt x="8489" y="251"/>
                  </a:cubicBezTo>
                  <a:lnTo>
                    <a:pt x="6370" y="2048"/>
                  </a:lnTo>
                  <a:cubicBezTo>
                    <a:pt x="6258" y="2020"/>
                    <a:pt x="6147" y="2007"/>
                    <a:pt x="6022" y="2007"/>
                  </a:cubicBezTo>
                  <a:lnTo>
                    <a:pt x="2231" y="2007"/>
                  </a:lnTo>
                  <a:cubicBezTo>
                    <a:pt x="1519" y="2007"/>
                    <a:pt x="822" y="2174"/>
                    <a:pt x="196" y="2494"/>
                  </a:cubicBezTo>
                  <a:cubicBezTo>
                    <a:pt x="56" y="2550"/>
                    <a:pt x="1" y="2717"/>
                    <a:pt x="70" y="2856"/>
                  </a:cubicBezTo>
                  <a:cubicBezTo>
                    <a:pt x="120" y="2955"/>
                    <a:pt x="218" y="3012"/>
                    <a:pt x="321" y="3012"/>
                  </a:cubicBezTo>
                  <a:cubicBezTo>
                    <a:pt x="363" y="3012"/>
                    <a:pt x="406" y="3003"/>
                    <a:pt x="447" y="2982"/>
                  </a:cubicBezTo>
                  <a:cubicBezTo>
                    <a:pt x="990" y="2704"/>
                    <a:pt x="1617" y="2550"/>
                    <a:pt x="2231" y="2550"/>
                  </a:cubicBezTo>
                  <a:lnTo>
                    <a:pt x="6022" y="2550"/>
                  </a:lnTo>
                  <a:cubicBezTo>
                    <a:pt x="6412" y="2550"/>
                    <a:pt x="6732" y="2871"/>
                    <a:pt x="6732" y="3247"/>
                  </a:cubicBezTo>
                  <a:cubicBezTo>
                    <a:pt x="6732" y="3442"/>
                    <a:pt x="6663" y="3624"/>
                    <a:pt x="6524" y="3763"/>
                  </a:cubicBezTo>
                  <a:cubicBezTo>
                    <a:pt x="6384" y="3888"/>
                    <a:pt x="6203" y="3958"/>
                    <a:pt x="6008" y="3958"/>
                  </a:cubicBezTo>
                  <a:lnTo>
                    <a:pt x="3554" y="3958"/>
                  </a:lnTo>
                  <a:cubicBezTo>
                    <a:pt x="3402" y="3958"/>
                    <a:pt x="3276" y="4083"/>
                    <a:pt x="3276" y="4237"/>
                  </a:cubicBezTo>
                  <a:cubicBezTo>
                    <a:pt x="3276" y="4390"/>
                    <a:pt x="3402" y="4501"/>
                    <a:pt x="3554" y="4501"/>
                  </a:cubicBezTo>
                  <a:lnTo>
                    <a:pt x="6022" y="4501"/>
                  </a:lnTo>
                  <a:cubicBezTo>
                    <a:pt x="6357" y="4501"/>
                    <a:pt x="6663" y="4376"/>
                    <a:pt x="6900" y="4153"/>
                  </a:cubicBezTo>
                  <a:cubicBezTo>
                    <a:pt x="6942" y="4111"/>
                    <a:pt x="6970" y="4083"/>
                    <a:pt x="6998" y="4042"/>
                  </a:cubicBezTo>
                  <a:lnTo>
                    <a:pt x="9325" y="4042"/>
                  </a:lnTo>
                  <a:cubicBezTo>
                    <a:pt x="9576" y="4042"/>
                    <a:pt x="9813" y="3958"/>
                    <a:pt x="10009" y="3791"/>
                  </a:cubicBezTo>
                  <a:lnTo>
                    <a:pt x="12545" y="1644"/>
                  </a:lnTo>
                  <a:cubicBezTo>
                    <a:pt x="12639" y="1563"/>
                    <a:pt x="12754" y="1524"/>
                    <a:pt x="12870" y="1524"/>
                  </a:cubicBezTo>
                  <a:cubicBezTo>
                    <a:pt x="13013" y="1524"/>
                    <a:pt x="13156" y="1584"/>
                    <a:pt x="13256" y="1700"/>
                  </a:cubicBezTo>
                  <a:cubicBezTo>
                    <a:pt x="13437" y="1909"/>
                    <a:pt x="13410" y="2230"/>
                    <a:pt x="13200" y="2410"/>
                  </a:cubicBezTo>
                  <a:lnTo>
                    <a:pt x="9186" y="5811"/>
                  </a:lnTo>
                  <a:cubicBezTo>
                    <a:pt x="8810" y="6133"/>
                    <a:pt x="8349" y="6328"/>
                    <a:pt x="7862" y="6397"/>
                  </a:cubicBezTo>
                  <a:lnTo>
                    <a:pt x="7374" y="6453"/>
                  </a:lnTo>
                  <a:cubicBezTo>
                    <a:pt x="7221" y="6467"/>
                    <a:pt x="7109" y="6607"/>
                    <a:pt x="7137" y="6759"/>
                  </a:cubicBezTo>
                  <a:cubicBezTo>
                    <a:pt x="7151" y="6899"/>
                    <a:pt x="7262" y="6997"/>
                    <a:pt x="7401" y="6997"/>
                  </a:cubicBezTo>
                  <a:lnTo>
                    <a:pt x="7444" y="6997"/>
                  </a:lnTo>
                  <a:lnTo>
                    <a:pt x="7931" y="6941"/>
                  </a:lnTo>
                  <a:cubicBezTo>
                    <a:pt x="8531" y="6871"/>
                    <a:pt x="9089" y="6620"/>
                    <a:pt x="9535" y="6230"/>
                  </a:cubicBezTo>
                  <a:lnTo>
                    <a:pt x="13562" y="2829"/>
                  </a:lnTo>
                  <a:cubicBezTo>
                    <a:pt x="13995" y="2453"/>
                    <a:pt x="14051" y="1784"/>
                    <a:pt x="13674" y="1338"/>
                  </a:cubicBezTo>
                  <a:cubicBezTo>
                    <a:pt x="13467" y="1099"/>
                    <a:pt x="13170" y="975"/>
                    <a:pt x="12871" y="975"/>
                  </a:cubicBezTo>
                  <a:cubicBezTo>
                    <a:pt x="12628" y="975"/>
                    <a:pt x="12383" y="1057"/>
                    <a:pt x="12183" y="1226"/>
                  </a:cubicBezTo>
                  <a:lnTo>
                    <a:pt x="12044" y="1338"/>
                  </a:lnTo>
                  <a:cubicBezTo>
                    <a:pt x="12016" y="1170"/>
                    <a:pt x="11932" y="1003"/>
                    <a:pt x="11821" y="864"/>
                  </a:cubicBezTo>
                  <a:cubicBezTo>
                    <a:pt x="11611" y="616"/>
                    <a:pt x="11312" y="489"/>
                    <a:pt x="11011" y="489"/>
                  </a:cubicBezTo>
                  <a:cubicBezTo>
                    <a:pt x="10770" y="489"/>
                    <a:pt x="10527" y="571"/>
                    <a:pt x="10329" y="738"/>
                  </a:cubicBezTo>
                  <a:lnTo>
                    <a:pt x="10204" y="849"/>
                  </a:lnTo>
                  <a:cubicBezTo>
                    <a:pt x="10161" y="682"/>
                    <a:pt x="10092" y="515"/>
                    <a:pt x="9966" y="375"/>
                  </a:cubicBezTo>
                  <a:cubicBezTo>
                    <a:pt x="9758" y="128"/>
                    <a:pt x="9459" y="1"/>
                    <a:pt x="9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2"/>
            <p:cNvSpPr/>
            <p:nvPr/>
          </p:nvSpPr>
          <p:spPr>
            <a:xfrm>
              <a:off x="2856327" y="2905096"/>
              <a:ext cx="115816" cy="68242"/>
            </a:xfrm>
            <a:custGeom>
              <a:rect b="b" l="l" r="r" t="t"/>
              <a:pathLst>
                <a:path extrusionOk="0" h="3097" w="5256">
                  <a:moveTo>
                    <a:pt x="4963" y="1"/>
                  </a:moveTo>
                  <a:cubicBezTo>
                    <a:pt x="4954" y="1"/>
                    <a:pt x="4944" y="1"/>
                    <a:pt x="4935" y="2"/>
                  </a:cubicBezTo>
                  <a:lnTo>
                    <a:pt x="2119" y="337"/>
                  </a:lnTo>
                  <a:cubicBezTo>
                    <a:pt x="2050" y="351"/>
                    <a:pt x="1980" y="379"/>
                    <a:pt x="1938" y="435"/>
                  </a:cubicBezTo>
                  <a:lnTo>
                    <a:pt x="99" y="2637"/>
                  </a:lnTo>
                  <a:cubicBezTo>
                    <a:pt x="0" y="2762"/>
                    <a:pt x="15" y="2929"/>
                    <a:pt x="126" y="3027"/>
                  </a:cubicBezTo>
                  <a:cubicBezTo>
                    <a:pt x="182" y="3068"/>
                    <a:pt x="251" y="3096"/>
                    <a:pt x="307" y="3096"/>
                  </a:cubicBezTo>
                  <a:cubicBezTo>
                    <a:pt x="391" y="3096"/>
                    <a:pt x="461" y="3055"/>
                    <a:pt x="517" y="2999"/>
                  </a:cubicBezTo>
                  <a:lnTo>
                    <a:pt x="2286" y="881"/>
                  </a:lnTo>
                  <a:lnTo>
                    <a:pt x="5005" y="546"/>
                  </a:lnTo>
                  <a:cubicBezTo>
                    <a:pt x="5158" y="532"/>
                    <a:pt x="5256" y="392"/>
                    <a:pt x="5241" y="240"/>
                  </a:cubicBezTo>
                  <a:cubicBezTo>
                    <a:pt x="5229" y="95"/>
                    <a:pt x="5105" y="1"/>
                    <a:pt x="4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2"/>
            <p:cNvSpPr/>
            <p:nvPr/>
          </p:nvSpPr>
          <p:spPr>
            <a:xfrm>
              <a:off x="2857560" y="2560843"/>
              <a:ext cx="158498" cy="232513"/>
            </a:xfrm>
            <a:custGeom>
              <a:rect b="b" l="l" r="r" t="t"/>
              <a:pathLst>
                <a:path extrusionOk="0" h="10552" w="7193">
                  <a:moveTo>
                    <a:pt x="2384" y="4767"/>
                  </a:moveTo>
                  <a:cubicBezTo>
                    <a:pt x="2509" y="4767"/>
                    <a:pt x="2593" y="4851"/>
                    <a:pt x="2607" y="4976"/>
                  </a:cubicBezTo>
                  <a:lnTo>
                    <a:pt x="2621" y="5227"/>
                  </a:lnTo>
                  <a:lnTo>
                    <a:pt x="2384" y="5227"/>
                  </a:lnTo>
                  <a:cubicBezTo>
                    <a:pt x="2273" y="5227"/>
                    <a:pt x="2175" y="5130"/>
                    <a:pt x="2175" y="5018"/>
                  </a:cubicBezTo>
                  <a:lnTo>
                    <a:pt x="2175" y="4976"/>
                  </a:lnTo>
                  <a:cubicBezTo>
                    <a:pt x="2175" y="4864"/>
                    <a:pt x="2273" y="4767"/>
                    <a:pt x="2384" y="4767"/>
                  </a:cubicBezTo>
                  <a:close/>
                  <a:moveTo>
                    <a:pt x="4782" y="4767"/>
                  </a:moveTo>
                  <a:cubicBezTo>
                    <a:pt x="4907" y="4767"/>
                    <a:pt x="5005" y="4864"/>
                    <a:pt x="5005" y="4976"/>
                  </a:cubicBezTo>
                  <a:lnTo>
                    <a:pt x="5005" y="5018"/>
                  </a:lnTo>
                  <a:cubicBezTo>
                    <a:pt x="5005" y="5130"/>
                    <a:pt x="4907" y="5227"/>
                    <a:pt x="4782" y="5227"/>
                  </a:cubicBezTo>
                  <a:lnTo>
                    <a:pt x="4559" y="5227"/>
                  </a:lnTo>
                  <a:lnTo>
                    <a:pt x="4572" y="4976"/>
                  </a:lnTo>
                  <a:cubicBezTo>
                    <a:pt x="4572" y="4851"/>
                    <a:pt x="4670" y="4767"/>
                    <a:pt x="4782" y="4767"/>
                  </a:cubicBezTo>
                  <a:close/>
                  <a:moveTo>
                    <a:pt x="3973" y="5784"/>
                  </a:moveTo>
                  <a:lnTo>
                    <a:pt x="3819" y="8433"/>
                  </a:lnTo>
                  <a:lnTo>
                    <a:pt x="3360" y="8433"/>
                  </a:lnTo>
                  <a:lnTo>
                    <a:pt x="3206" y="5784"/>
                  </a:lnTo>
                  <a:close/>
                  <a:moveTo>
                    <a:pt x="4321" y="8990"/>
                  </a:moveTo>
                  <a:lnTo>
                    <a:pt x="4321" y="9757"/>
                  </a:lnTo>
                  <a:cubicBezTo>
                    <a:pt x="4321" y="9897"/>
                    <a:pt x="4210" y="10008"/>
                    <a:pt x="4070" y="10008"/>
                  </a:cubicBezTo>
                  <a:lnTo>
                    <a:pt x="3095" y="10008"/>
                  </a:lnTo>
                  <a:cubicBezTo>
                    <a:pt x="2955" y="10008"/>
                    <a:pt x="2844" y="9897"/>
                    <a:pt x="2844" y="9757"/>
                  </a:cubicBezTo>
                  <a:lnTo>
                    <a:pt x="2844" y="8990"/>
                  </a:lnTo>
                  <a:close/>
                  <a:moveTo>
                    <a:pt x="3584" y="0"/>
                  </a:moveTo>
                  <a:cubicBezTo>
                    <a:pt x="3111" y="0"/>
                    <a:pt x="2629" y="92"/>
                    <a:pt x="2161" y="279"/>
                  </a:cubicBezTo>
                  <a:cubicBezTo>
                    <a:pt x="1297" y="614"/>
                    <a:pt x="600" y="1296"/>
                    <a:pt x="266" y="2160"/>
                  </a:cubicBezTo>
                  <a:cubicBezTo>
                    <a:pt x="167" y="2398"/>
                    <a:pt x="98" y="2634"/>
                    <a:pt x="56" y="2872"/>
                  </a:cubicBezTo>
                  <a:cubicBezTo>
                    <a:pt x="28" y="3025"/>
                    <a:pt x="126" y="3164"/>
                    <a:pt x="266" y="3192"/>
                  </a:cubicBezTo>
                  <a:cubicBezTo>
                    <a:pt x="290" y="3199"/>
                    <a:pt x="314" y="3202"/>
                    <a:pt x="337" y="3202"/>
                  </a:cubicBezTo>
                  <a:cubicBezTo>
                    <a:pt x="460" y="3202"/>
                    <a:pt x="562" y="3112"/>
                    <a:pt x="586" y="2983"/>
                  </a:cubicBezTo>
                  <a:cubicBezTo>
                    <a:pt x="628" y="2774"/>
                    <a:pt x="697" y="2565"/>
                    <a:pt x="781" y="2356"/>
                  </a:cubicBezTo>
                  <a:cubicBezTo>
                    <a:pt x="1060" y="1645"/>
                    <a:pt x="1632" y="1073"/>
                    <a:pt x="2356" y="794"/>
                  </a:cubicBezTo>
                  <a:cubicBezTo>
                    <a:pt x="2764" y="633"/>
                    <a:pt x="3180" y="554"/>
                    <a:pt x="3588" y="554"/>
                  </a:cubicBezTo>
                  <a:cubicBezTo>
                    <a:pt x="4200" y="554"/>
                    <a:pt x="4793" y="731"/>
                    <a:pt x="5311" y="1073"/>
                  </a:cubicBezTo>
                  <a:cubicBezTo>
                    <a:pt x="6148" y="1645"/>
                    <a:pt x="6635" y="2593"/>
                    <a:pt x="6635" y="3610"/>
                  </a:cubicBezTo>
                  <a:cubicBezTo>
                    <a:pt x="6635" y="4238"/>
                    <a:pt x="6454" y="4851"/>
                    <a:pt x="6092" y="5366"/>
                  </a:cubicBezTo>
                  <a:cubicBezTo>
                    <a:pt x="6077" y="5366"/>
                    <a:pt x="4475" y="7875"/>
                    <a:pt x="4475" y="7875"/>
                  </a:cubicBezTo>
                  <a:cubicBezTo>
                    <a:pt x="4447" y="7918"/>
                    <a:pt x="4433" y="7959"/>
                    <a:pt x="4433" y="8015"/>
                  </a:cubicBezTo>
                  <a:lnTo>
                    <a:pt x="4433" y="8433"/>
                  </a:lnTo>
                  <a:lnTo>
                    <a:pt x="4364" y="8433"/>
                  </a:lnTo>
                  <a:lnTo>
                    <a:pt x="4516" y="5784"/>
                  </a:lnTo>
                  <a:lnTo>
                    <a:pt x="4782" y="5784"/>
                  </a:lnTo>
                  <a:cubicBezTo>
                    <a:pt x="5200" y="5784"/>
                    <a:pt x="5548" y="5437"/>
                    <a:pt x="5548" y="5018"/>
                  </a:cubicBezTo>
                  <a:lnTo>
                    <a:pt x="5548" y="4976"/>
                  </a:lnTo>
                  <a:cubicBezTo>
                    <a:pt x="5548" y="4558"/>
                    <a:pt x="5200" y="4223"/>
                    <a:pt x="4782" y="4223"/>
                  </a:cubicBezTo>
                  <a:cubicBezTo>
                    <a:pt x="4377" y="4223"/>
                    <a:pt x="4042" y="4530"/>
                    <a:pt x="4015" y="4935"/>
                  </a:cubicBezTo>
                  <a:lnTo>
                    <a:pt x="4001" y="5227"/>
                  </a:lnTo>
                  <a:lnTo>
                    <a:pt x="3165" y="5227"/>
                  </a:lnTo>
                  <a:lnTo>
                    <a:pt x="3150" y="4935"/>
                  </a:lnTo>
                  <a:cubicBezTo>
                    <a:pt x="3137" y="4530"/>
                    <a:pt x="2788" y="4223"/>
                    <a:pt x="2384" y="4223"/>
                  </a:cubicBezTo>
                  <a:cubicBezTo>
                    <a:pt x="1966" y="4223"/>
                    <a:pt x="1632" y="4558"/>
                    <a:pt x="1632" y="4976"/>
                  </a:cubicBezTo>
                  <a:lnTo>
                    <a:pt x="1632" y="5018"/>
                  </a:lnTo>
                  <a:cubicBezTo>
                    <a:pt x="1632" y="5437"/>
                    <a:pt x="1966" y="5784"/>
                    <a:pt x="2384" y="5784"/>
                  </a:cubicBezTo>
                  <a:lnTo>
                    <a:pt x="2649" y="5784"/>
                  </a:lnTo>
                  <a:lnTo>
                    <a:pt x="2816" y="8433"/>
                  </a:lnTo>
                  <a:lnTo>
                    <a:pt x="2747" y="8433"/>
                  </a:lnTo>
                  <a:lnTo>
                    <a:pt x="2747" y="8015"/>
                  </a:lnTo>
                  <a:cubicBezTo>
                    <a:pt x="2747" y="7959"/>
                    <a:pt x="2719" y="7918"/>
                    <a:pt x="2691" y="7875"/>
                  </a:cubicBezTo>
                  <a:lnTo>
                    <a:pt x="1087" y="5366"/>
                  </a:lnTo>
                  <a:cubicBezTo>
                    <a:pt x="809" y="4976"/>
                    <a:pt x="628" y="4530"/>
                    <a:pt x="558" y="4056"/>
                  </a:cubicBezTo>
                  <a:cubicBezTo>
                    <a:pt x="546" y="3931"/>
                    <a:pt x="433" y="3829"/>
                    <a:pt x="299" y="3829"/>
                  </a:cubicBezTo>
                  <a:cubicBezTo>
                    <a:pt x="283" y="3829"/>
                    <a:pt x="267" y="3830"/>
                    <a:pt x="251" y="3833"/>
                  </a:cubicBezTo>
                  <a:cubicBezTo>
                    <a:pt x="98" y="3848"/>
                    <a:pt x="0" y="3987"/>
                    <a:pt x="15" y="4140"/>
                  </a:cubicBezTo>
                  <a:cubicBezTo>
                    <a:pt x="98" y="4697"/>
                    <a:pt x="321" y="5227"/>
                    <a:pt x="628" y="5673"/>
                  </a:cubicBezTo>
                  <a:lnTo>
                    <a:pt x="2189" y="8098"/>
                  </a:lnTo>
                  <a:lnTo>
                    <a:pt x="2189" y="8503"/>
                  </a:lnTo>
                  <a:cubicBezTo>
                    <a:pt x="2189" y="8615"/>
                    <a:pt x="2230" y="8726"/>
                    <a:pt x="2301" y="8810"/>
                  </a:cubicBezTo>
                  <a:lnTo>
                    <a:pt x="2301" y="9757"/>
                  </a:lnTo>
                  <a:cubicBezTo>
                    <a:pt x="2301" y="10189"/>
                    <a:pt x="2663" y="10551"/>
                    <a:pt x="3095" y="10551"/>
                  </a:cubicBezTo>
                  <a:lnTo>
                    <a:pt x="4070" y="10551"/>
                  </a:lnTo>
                  <a:cubicBezTo>
                    <a:pt x="4516" y="10551"/>
                    <a:pt x="4879" y="10189"/>
                    <a:pt x="4879" y="9757"/>
                  </a:cubicBezTo>
                  <a:lnTo>
                    <a:pt x="4879" y="8810"/>
                  </a:lnTo>
                  <a:cubicBezTo>
                    <a:pt x="4934" y="8726"/>
                    <a:pt x="4977" y="8615"/>
                    <a:pt x="4977" y="8503"/>
                  </a:cubicBezTo>
                  <a:lnTo>
                    <a:pt x="4977" y="8098"/>
                  </a:lnTo>
                  <a:lnTo>
                    <a:pt x="6538" y="5673"/>
                  </a:lnTo>
                  <a:cubicBezTo>
                    <a:pt x="6970" y="5074"/>
                    <a:pt x="7193" y="4349"/>
                    <a:pt x="7193" y="3610"/>
                  </a:cubicBezTo>
                  <a:cubicBezTo>
                    <a:pt x="7193" y="2411"/>
                    <a:pt x="6607" y="1296"/>
                    <a:pt x="5618" y="627"/>
                  </a:cubicBezTo>
                  <a:cubicBezTo>
                    <a:pt x="5011" y="215"/>
                    <a:pt x="4307" y="0"/>
                    <a:pt x="3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2"/>
            <p:cNvSpPr/>
            <p:nvPr/>
          </p:nvSpPr>
          <p:spPr>
            <a:xfrm>
              <a:off x="3041531" y="2640698"/>
              <a:ext cx="26442" cy="12318"/>
            </a:xfrm>
            <a:custGeom>
              <a:rect b="b" l="l" r="r" t="t"/>
              <a:pathLst>
                <a:path extrusionOk="0" h="559" w="1200">
                  <a:moveTo>
                    <a:pt x="280" y="1"/>
                  </a:moveTo>
                  <a:cubicBezTo>
                    <a:pt x="126" y="1"/>
                    <a:pt x="1" y="125"/>
                    <a:pt x="1" y="279"/>
                  </a:cubicBezTo>
                  <a:cubicBezTo>
                    <a:pt x="1" y="432"/>
                    <a:pt x="126" y="558"/>
                    <a:pt x="280" y="558"/>
                  </a:cubicBezTo>
                  <a:lnTo>
                    <a:pt x="921" y="558"/>
                  </a:lnTo>
                  <a:cubicBezTo>
                    <a:pt x="1074" y="558"/>
                    <a:pt x="1200" y="432"/>
                    <a:pt x="1200" y="279"/>
                  </a:cubicBezTo>
                  <a:cubicBezTo>
                    <a:pt x="1200" y="125"/>
                    <a:pt x="1074" y="1"/>
                    <a:pt x="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2"/>
            <p:cNvSpPr/>
            <p:nvPr/>
          </p:nvSpPr>
          <p:spPr>
            <a:xfrm>
              <a:off x="3031108" y="2597729"/>
              <a:ext cx="27037" cy="17187"/>
            </a:xfrm>
            <a:custGeom>
              <a:rect b="b" l="l" r="r" t="t"/>
              <a:pathLst>
                <a:path extrusionOk="0" h="780" w="1227">
                  <a:moveTo>
                    <a:pt x="905" y="1"/>
                  </a:moveTo>
                  <a:cubicBezTo>
                    <a:pt x="877" y="1"/>
                    <a:pt x="849" y="5"/>
                    <a:pt x="822" y="13"/>
                  </a:cubicBezTo>
                  <a:lnTo>
                    <a:pt x="223" y="250"/>
                  </a:lnTo>
                  <a:cubicBezTo>
                    <a:pt x="69" y="291"/>
                    <a:pt x="0" y="459"/>
                    <a:pt x="56" y="598"/>
                  </a:cubicBezTo>
                  <a:cubicBezTo>
                    <a:pt x="97" y="709"/>
                    <a:pt x="195" y="780"/>
                    <a:pt x="307" y="780"/>
                  </a:cubicBezTo>
                  <a:cubicBezTo>
                    <a:pt x="348" y="780"/>
                    <a:pt x="376" y="765"/>
                    <a:pt x="404" y="765"/>
                  </a:cubicBezTo>
                  <a:lnTo>
                    <a:pt x="1017" y="529"/>
                  </a:lnTo>
                  <a:cubicBezTo>
                    <a:pt x="1156" y="486"/>
                    <a:pt x="1227" y="319"/>
                    <a:pt x="1184" y="180"/>
                  </a:cubicBezTo>
                  <a:cubicBezTo>
                    <a:pt x="1139" y="67"/>
                    <a:pt x="1022"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2"/>
            <p:cNvSpPr/>
            <p:nvPr/>
          </p:nvSpPr>
          <p:spPr>
            <a:xfrm>
              <a:off x="3031108" y="2678972"/>
              <a:ext cx="27037" cy="17033"/>
            </a:xfrm>
            <a:custGeom>
              <a:rect b="b" l="l" r="r" t="t"/>
              <a:pathLst>
                <a:path extrusionOk="0" h="773" w="1227">
                  <a:moveTo>
                    <a:pt x="305" y="0"/>
                  </a:moveTo>
                  <a:cubicBezTo>
                    <a:pt x="198" y="0"/>
                    <a:pt x="98" y="66"/>
                    <a:pt x="56" y="173"/>
                  </a:cubicBezTo>
                  <a:cubicBezTo>
                    <a:pt x="0" y="312"/>
                    <a:pt x="69" y="479"/>
                    <a:pt x="223" y="535"/>
                  </a:cubicBezTo>
                  <a:lnTo>
                    <a:pt x="822" y="758"/>
                  </a:lnTo>
                  <a:cubicBezTo>
                    <a:pt x="850" y="772"/>
                    <a:pt x="892" y="772"/>
                    <a:pt x="920" y="772"/>
                  </a:cubicBezTo>
                  <a:cubicBezTo>
                    <a:pt x="1032" y="772"/>
                    <a:pt x="1143" y="702"/>
                    <a:pt x="1184" y="591"/>
                  </a:cubicBezTo>
                  <a:cubicBezTo>
                    <a:pt x="1227" y="451"/>
                    <a:pt x="1156" y="299"/>
                    <a:pt x="1017" y="243"/>
                  </a:cubicBezTo>
                  <a:lnTo>
                    <a:pt x="404" y="20"/>
                  </a:lnTo>
                  <a:cubicBezTo>
                    <a:pt x="371" y="7"/>
                    <a:pt x="337"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2"/>
            <p:cNvSpPr/>
            <p:nvPr/>
          </p:nvSpPr>
          <p:spPr>
            <a:xfrm>
              <a:off x="2805338" y="2640698"/>
              <a:ext cx="26442" cy="12318"/>
            </a:xfrm>
            <a:custGeom>
              <a:rect b="b" l="l" r="r" t="t"/>
              <a:pathLst>
                <a:path extrusionOk="0" h="559" w="1200">
                  <a:moveTo>
                    <a:pt x="266" y="1"/>
                  </a:moveTo>
                  <a:cubicBezTo>
                    <a:pt x="112" y="1"/>
                    <a:pt x="1" y="125"/>
                    <a:pt x="1" y="279"/>
                  </a:cubicBezTo>
                  <a:cubicBezTo>
                    <a:pt x="1" y="432"/>
                    <a:pt x="112" y="558"/>
                    <a:pt x="266" y="558"/>
                  </a:cubicBezTo>
                  <a:lnTo>
                    <a:pt x="921" y="558"/>
                  </a:lnTo>
                  <a:cubicBezTo>
                    <a:pt x="1074" y="558"/>
                    <a:pt x="1199" y="432"/>
                    <a:pt x="1199" y="279"/>
                  </a:cubicBezTo>
                  <a:cubicBezTo>
                    <a:pt x="1199" y="125"/>
                    <a:pt x="1074" y="1"/>
                    <a:pt x="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2"/>
            <p:cNvSpPr/>
            <p:nvPr/>
          </p:nvSpPr>
          <p:spPr>
            <a:xfrm>
              <a:off x="2814879" y="2597729"/>
              <a:ext cx="27037" cy="17187"/>
            </a:xfrm>
            <a:custGeom>
              <a:rect b="b" l="l" r="r" t="t"/>
              <a:pathLst>
                <a:path extrusionOk="0" h="780" w="1227">
                  <a:moveTo>
                    <a:pt x="322" y="1"/>
                  </a:moveTo>
                  <a:cubicBezTo>
                    <a:pt x="209" y="1"/>
                    <a:pt x="101" y="67"/>
                    <a:pt x="56" y="180"/>
                  </a:cubicBezTo>
                  <a:cubicBezTo>
                    <a:pt x="0" y="319"/>
                    <a:pt x="69" y="486"/>
                    <a:pt x="223" y="529"/>
                  </a:cubicBezTo>
                  <a:lnTo>
                    <a:pt x="822" y="765"/>
                  </a:lnTo>
                  <a:cubicBezTo>
                    <a:pt x="850" y="765"/>
                    <a:pt x="892" y="780"/>
                    <a:pt x="920" y="780"/>
                  </a:cubicBezTo>
                  <a:cubicBezTo>
                    <a:pt x="1032" y="780"/>
                    <a:pt x="1143" y="709"/>
                    <a:pt x="1185" y="598"/>
                  </a:cubicBezTo>
                  <a:cubicBezTo>
                    <a:pt x="1227" y="459"/>
                    <a:pt x="1157" y="291"/>
                    <a:pt x="1017" y="250"/>
                  </a:cubicBezTo>
                  <a:lnTo>
                    <a:pt x="404" y="13"/>
                  </a:lnTo>
                  <a:cubicBezTo>
                    <a:pt x="377" y="5"/>
                    <a:pt x="349" y="1"/>
                    <a:pt x="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2"/>
            <p:cNvSpPr/>
            <p:nvPr/>
          </p:nvSpPr>
          <p:spPr>
            <a:xfrm>
              <a:off x="2814879" y="2678972"/>
              <a:ext cx="27037" cy="17033"/>
            </a:xfrm>
            <a:custGeom>
              <a:rect b="b" l="l" r="r" t="t"/>
              <a:pathLst>
                <a:path extrusionOk="0" h="773" w="1227">
                  <a:moveTo>
                    <a:pt x="923" y="0"/>
                  </a:moveTo>
                  <a:cubicBezTo>
                    <a:pt x="889" y="0"/>
                    <a:pt x="855" y="7"/>
                    <a:pt x="822" y="20"/>
                  </a:cubicBezTo>
                  <a:lnTo>
                    <a:pt x="223" y="243"/>
                  </a:lnTo>
                  <a:cubicBezTo>
                    <a:pt x="69" y="299"/>
                    <a:pt x="0" y="451"/>
                    <a:pt x="56" y="591"/>
                  </a:cubicBezTo>
                  <a:cubicBezTo>
                    <a:pt x="97" y="702"/>
                    <a:pt x="195" y="772"/>
                    <a:pt x="307" y="772"/>
                  </a:cubicBezTo>
                  <a:cubicBezTo>
                    <a:pt x="348" y="772"/>
                    <a:pt x="376" y="772"/>
                    <a:pt x="404" y="758"/>
                  </a:cubicBezTo>
                  <a:lnTo>
                    <a:pt x="1017" y="535"/>
                  </a:lnTo>
                  <a:cubicBezTo>
                    <a:pt x="1157" y="479"/>
                    <a:pt x="1227" y="312"/>
                    <a:pt x="1185" y="173"/>
                  </a:cubicBezTo>
                  <a:cubicBezTo>
                    <a:pt x="1142" y="66"/>
                    <a:pt x="1034" y="0"/>
                    <a:pt x="9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82"/>
          <p:cNvGrpSpPr/>
          <p:nvPr/>
        </p:nvGrpSpPr>
        <p:grpSpPr>
          <a:xfrm>
            <a:off x="3419933" y="2789443"/>
            <a:ext cx="340331" cy="412495"/>
            <a:chOff x="3419938" y="2560843"/>
            <a:chExt cx="340331" cy="412495"/>
          </a:xfrm>
        </p:grpSpPr>
        <p:sp>
          <p:nvSpPr>
            <p:cNvPr id="1979" name="Google Shape;1979;p82"/>
            <p:cNvSpPr/>
            <p:nvPr/>
          </p:nvSpPr>
          <p:spPr>
            <a:xfrm>
              <a:off x="3419938" y="2560843"/>
              <a:ext cx="340331" cy="412495"/>
            </a:xfrm>
            <a:custGeom>
              <a:rect b="b" l="l" r="r" t="t"/>
              <a:pathLst>
                <a:path extrusionOk="0" h="18720" w="15445">
                  <a:moveTo>
                    <a:pt x="6747" y="544"/>
                  </a:moveTo>
                  <a:lnTo>
                    <a:pt x="6747" y="2105"/>
                  </a:lnTo>
                  <a:lnTo>
                    <a:pt x="6273" y="2105"/>
                  </a:lnTo>
                  <a:cubicBezTo>
                    <a:pt x="6161" y="2105"/>
                    <a:pt x="6078" y="2008"/>
                    <a:pt x="6078" y="1896"/>
                  </a:cubicBezTo>
                  <a:lnTo>
                    <a:pt x="6078" y="753"/>
                  </a:lnTo>
                  <a:cubicBezTo>
                    <a:pt x="6078" y="642"/>
                    <a:pt x="6161" y="544"/>
                    <a:pt x="6273" y="544"/>
                  </a:cubicBezTo>
                  <a:close/>
                  <a:moveTo>
                    <a:pt x="8196" y="544"/>
                  </a:moveTo>
                  <a:lnTo>
                    <a:pt x="8196" y="2105"/>
                  </a:lnTo>
                  <a:lnTo>
                    <a:pt x="7290" y="2105"/>
                  </a:lnTo>
                  <a:lnTo>
                    <a:pt x="7290" y="544"/>
                  </a:lnTo>
                  <a:close/>
                  <a:moveTo>
                    <a:pt x="9213" y="544"/>
                  </a:moveTo>
                  <a:cubicBezTo>
                    <a:pt x="9325" y="544"/>
                    <a:pt x="9423" y="642"/>
                    <a:pt x="9423" y="753"/>
                  </a:cubicBezTo>
                  <a:lnTo>
                    <a:pt x="9423" y="1896"/>
                  </a:lnTo>
                  <a:cubicBezTo>
                    <a:pt x="9423" y="2008"/>
                    <a:pt x="9325" y="2105"/>
                    <a:pt x="9213" y="2105"/>
                  </a:cubicBezTo>
                  <a:lnTo>
                    <a:pt x="8754" y="2105"/>
                  </a:lnTo>
                  <a:lnTo>
                    <a:pt x="8754" y="544"/>
                  </a:lnTo>
                  <a:close/>
                  <a:moveTo>
                    <a:pt x="8488" y="2649"/>
                  </a:moveTo>
                  <a:lnTo>
                    <a:pt x="8488" y="3303"/>
                  </a:lnTo>
                  <a:cubicBezTo>
                    <a:pt x="8237" y="3290"/>
                    <a:pt x="7987" y="3275"/>
                    <a:pt x="7722" y="3275"/>
                  </a:cubicBezTo>
                  <a:cubicBezTo>
                    <a:pt x="7471" y="3275"/>
                    <a:pt x="7221" y="3290"/>
                    <a:pt x="6970" y="3303"/>
                  </a:cubicBezTo>
                  <a:lnTo>
                    <a:pt x="6970" y="2649"/>
                  </a:lnTo>
                  <a:close/>
                  <a:moveTo>
                    <a:pt x="2438" y="4106"/>
                  </a:moveTo>
                  <a:cubicBezTo>
                    <a:pt x="2444" y="4106"/>
                    <a:pt x="2449" y="4108"/>
                    <a:pt x="2454" y="4112"/>
                  </a:cubicBezTo>
                  <a:cubicBezTo>
                    <a:pt x="2467" y="4112"/>
                    <a:pt x="2495" y="4112"/>
                    <a:pt x="2509" y="4140"/>
                  </a:cubicBezTo>
                  <a:lnTo>
                    <a:pt x="3123" y="4795"/>
                  </a:lnTo>
                  <a:cubicBezTo>
                    <a:pt x="2690" y="5130"/>
                    <a:pt x="2286" y="5492"/>
                    <a:pt x="1924" y="5910"/>
                  </a:cubicBezTo>
                  <a:lnTo>
                    <a:pt x="1311" y="5227"/>
                  </a:lnTo>
                  <a:cubicBezTo>
                    <a:pt x="1283" y="5214"/>
                    <a:pt x="1283" y="5186"/>
                    <a:pt x="1283" y="5171"/>
                  </a:cubicBezTo>
                  <a:cubicBezTo>
                    <a:pt x="1283" y="5158"/>
                    <a:pt x="1296" y="5130"/>
                    <a:pt x="1311" y="5115"/>
                  </a:cubicBezTo>
                  <a:lnTo>
                    <a:pt x="2383" y="4126"/>
                  </a:lnTo>
                  <a:cubicBezTo>
                    <a:pt x="2403" y="4116"/>
                    <a:pt x="2423" y="4106"/>
                    <a:pt x="2438" y="4106"/>
                  </a:cubicBezTo>
                  <a:close/>
                  <a:moveTo>
                    <a:pt x="13020" y="4106"/>
                  </a:moveTo>
                  <a:cubicBezTo>
                    <a:pt x="13034" y="4106"/>
                    <a:pt x="13051" y="4116"/>
                    <a:pt x="13060" y="4126"/>
                  </a:cubicBezTo>
                  <a:lnTo>
                    <a:pt x="14134" y="5115"/>
                  </a:lnTo>
                  <a:cubicBezTo>
                    <a:pt x="14162" y="5130"/>
                    <a:pt x="14162" y="5158"/>
                    <a:pt x="14162" y="5171"/>
                  </a:cubicBezTo>
                  <a:cubicBezTo>
                    <a:pt x="14162" y="5186"/>
                    <a:pt x="14162" y="5214"/>
                    <a:pt x="14147" y="5227"/>
                  </a:cubicBezTo>
                  <a:lnTo>
                    <a:pt x="13534" y="5910"/>
                  </a:lnTo>
                  <a:cubicBezTo>
                    <a:pt x="13172" y="5492"/>
                    <a:pt x="12768" y="5130"/>
                    <a:pt x="12335" y="4795"/>
                  </a:cubicBezTo>
                  <a:lnTo>
                    <a:pt x="12949" y="4140"/>
                  </a:lnTo>
                  <a:cubicBezTo>
                    <a:pt x="12963" y="4112"/>
                    <a:pt x="12991" y="4112"/>
                    <a:pt x="13004" y="4112"/>
                  </a:cubicBezTo>
                  <a:cubicBezTo>
                    <a:pt x="13009" y="4108"/>
                    <a:pt x="13014" y="4106"/>
                    <a:pt x="13020" y="4106"/>
                  </a:cubicBezTo>
                  <a:close/>
                  <a:moveTo>
                    <a:pt x="6273" y="1"/>
                  </a:moveTo>
                  <a:cubicBezTo>
                    <a:pt x="5868" y="1"/>
                    <a:pt x="5520" y="335"/>
                    <a:pt x="5520" y="753"/>
                  </a:cubicBezTo>
                  <a:lnTo>
                    <a:pt x="5520" y="1896"/>
                  </a:lnTo>
                  <a:cubicBezTo>
                    <a:pt x="5520" y="2314"/>
                    <a:pt x="5868" y="2649"/>
                    <a:pt x="6273" y="2649"/>
                  </a:cubicBezTo>
                  <a:lnTo>
                    <a:pt x="6412" y="2649"/>
                  </a:lnTo>
                  <a:lnTo>
                    <a:pt x="6412" y="3387"/>
                  </a:lnTo>
                  <a:cubicBezTo>
                    <a:pt x="5381" y="3554"/>
                    <a:pt x="4418" y="3945"/>
                    <a:pt x="3569" y="4489"/>
                  </a:cubicBezTo>
                  <a:lnTo>
                    <a:pt x="2913" y="3764"/>
                  </a:lnTo>
                  <a:cubicBezTo>
                    <a:pt x="2801" y="3638"/>
                    <a:pt x="2649" y="3569"/>
                    <a:pt x="2481" y="3554"/>
                  </a:cubicBezTo>
                  <a:cubicBezTo>
                    <a:pt x="2314" y="3554"/>
                    <a:pt x="2147" y="3610"/>
                    <a:pt x="2021" y="3722"/>
                  </a:cubicBezTo>
                  <a:lnTo>
                    <a:pt x="948" y="4697"/>
                  </a:lnTo>
                  <a:cubicBezTo>
                    <a:pt x="683" y="4935"/>
                    <a:pt x="669" y="5338"/>
                    <a:pt x="906" y="5604"/>
                  </a:cubicBezTo>
                  <a:lnTo>
                    <a:pt x="1575" y="6329"/>
                  </a:lnTo>
                  <a:cubicBezTo>
                    <a:pt x="586" y="7624"/>
                    <a:pt x="0" y="9241"/>
                    <a:pt x="0" y="10997"/>
                  </a:cubicBezTo>
                  <a:cubicBezTo>
                    <a:pt x="0" y="12685"/>
                    <a:pt x="543" y="14274"/>
                    <a:pt x="1547" y="15625"/>
                  </a:cubicBezTo>
                  <a:cubicBezTo>
                    <a:pt x="1604" y="15698"/>
                    <a:pt x="1685" y="15734"/>
                    <a:pt x="1767" y="15734"/>
                  </a:cubicBezTo>
                  <a:cubicBezTo>
                    <a:pt x="1826" y="15734"/>
                    <a:pt x="1885" y="15716"/>
                    <a:pt x="1937" y="15681"/>
                  </a:cubicBezTo>
                  <a:cubicBezTo>
                    <a:pt x="2049" y="15584"/>
                    <a:pt x="2077" y="15416"/>
                    <a:pt x="1980" y="15290"/>
                  </a:cubicBezTo>
                  <a:cubicBezTo>
                    <a:pt x="1045" y="14051"/>
                    <a:pt x="558" y="12559"/>
                    <a:pt x="558" y="10997"/>
                  </a:cubicBezTo>
                  <a:cubicBezTo>
                    <a:pt x="558" y="7039"/>
                    <a:pt x="3777" y="3820"/>
                    <a:pt x="7722" y="3820"/>
                  </a:cubicBezTo>
                  <a:cubicBezTo>
                    <a:pt x="11681" y="3820"/>
                    <a:pt x="14900" y="7039"/>
                    <a:pt x="14900" y="10997"/>
                  </a:cubicBezTo>
                  <a:cubicBezTo>
                    <a:pt x="14900" y="14943"/>
                    <a:pt x="11681" y="18162"/>
                    <a:pt x="7722" y="18162"/>
                  </a:cubicBezTo>
                  <a:cubicBezTo>
                    <a:pt x="5855" y="18162"/>
                    <a:pt x="4084" y="17452"/>
                    <a:pt x="2732" y="16141"/>
                  </a:cubicBezTo>
                  <a:cubicBezTo>
                    <a:pt x="2678" y="16087"/>
                    <a:pt x="2611" y="16063"/>
                    <a:pt x="2544" y="16063"/>
                  </a:cubicBezTo>
                  <a:cubicBezTo>
                    <a:pt x="2472" y="16063"/>
                    <a:pt x="2400" y="16091"/>
                    <a:pt x="2342" y="16141"/>
                  </a:cubicBezTo>
                  <a:cubicBezTo>
                    <a:pt x="2244" y="16253"/>
                    <a:pt x="2244" y="16433"/>
                    <a:pt x="2355" y="16532"/>
                  </a:cubicBezTo>
                  <a:cubicBezTo>
                    <a:pt x="3805" y="17939"/>
                    <a:pt x="5715" y="18719"/>
                    <a:pt x="7722" y="18719"/>
                  </a:cubicBezTo>
                  <a:cubicBezTo>
                    <a:pt x="11988" y="18719"/>
                    <a:pt x="15444" y="15249"/>
                    <a:pt x="15444" y="10997"/>
                  </a:cubicBezTo>
                  <a:cubicBezTo>
                    <a:pt x="15444" y="9241"/>
                    <a:pt x="14859" y="7624"/>
                    <a:pt x="13883" y="6329"/>
                  </a:cubicBezTo>
                  <a:lnTo>
                    <a:pt x="14552" y="5604"/>
                  </a:lnTo>
                  <a:cubicBezTo>
                    <a:pt x="14664" y="5478"/>
                    <a:pt x="14719" y="5311"/>
                    <a:pt x="14719" y="5143"/>
                  </a:cubicBezTo>
                  <a:cubicBezTo>
                    <a:pt x="14705" y="4976"/>
                    <a:pt x="14636" y="4823"/>
                    <a:pt x="14510" y="4697"/>
                  </a:cubicBezTo>
                  <a:lnTo>
                    <a:pt x="13437" y="3722"/>
                  </a:lnTo>
                  <a:cubicBezTo>
                    <a:pt x="13311" y="3610"/>
                    <a:pt x="13144" y="3554"/>
                    <a:pt x="12977" y="3554"/>
                  </a:cubicBezTo>
                  <a:cubicBezTo>
                    <a:pt x="12809" y="3569"/>
                    <a:pt x="12657" y="3638"/>
                    <a:pt x="12545" y="3764"/>
                  </a:cubicBezTo>
                  <a:lnTo>
                    <a:pt x="11876" y="4489"/>
                  </a:lnTo>
                  <a:cubicBezTo>
                    <a:pt x="11025" y="3945"/>
                    <a:pt x="10064" y="3554"/>
                    <a:pt x="9046" y="3387"/>
                  </a:cubicBezTo>
                  <a:lnTo>
                    <a:pt x="9046" y="2649"/>
                  </a:lnTo>
                  <a:lnTo>
                    <a:pt x="9213" y="2649"/>
                  </a:lnTo>
                  <a:cubicBezTo>
                    <a:pt x="9631" y="2649"/>
                    <a:pt x="9966" y="2314"/>
                    <a:pt x="9966" y="1896"/>
                  </a:cubicBezTo>
                  <a:lnTo>
                    <a:pt x="9966" y="753"/>
                  </a:lnTo>
                  <a:cubicBezTo>
                    <a:pt x="9966" y="335"/>
                    <a:pt x="9631" y="1"/>
                    <a:pt x="92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2"/>
            <p:cNvSpPr/>
            <p:nvPr/>
          </p:nvSpPr>
          <p:spPr>
            <a:xfrm>
              <a:off x="3453717" y="2666787"/>
              <a:ext cx="272771" cy="272771"/>
            </a:xfrm>
            <a:custGeom>
              <a:rect b="b" l="l" r="r" t="t"/>
              <a:pathLst>
                <a:path extrusionOk="0" h="12379" w="12379">
                  <a:moveTo>
                    <a:pt x="6189" y="4977"/>
                  </a:moveTo>
                  <a:cubicBezTo>
                    <a:pt x="6858" y="4977"/>
                    <a:pt x="7401" y="5520"/>
                    <a:pt x="7401" y="6189"/>
                  </a:cubicBezTo>
                  <a:cubicBezTo>
                    <a:pt x="7401" y="6845"/>
                    <a:pt x="6858" y="7388"/>
                    <a:pt x="6189" y="7388"/>
                  </a:cubicBezTo>
                  <a:cubicBezTo>
                    <a:pt x="5534" y="7388"/>
                    <a:pt x="4991" y="6845"/>
                    <a:pt x="4991" y="6189"/>
                  </a:cubicBezTo>
                  <a:cubicBezTo>
                    <a:pt x="4991" y="5520"/>
                    <a:pt x="5534" y="4977"/>
                    <a:pt x="6189" y="4977"/>
                  </a:cubicBezTo>
                  <a:close/>
                  <a:moveTo>
                    <a:pt x="5924" y="545"/>
                  </a:moveTo>
                  <a:lnTo>
                    <a:pt x="5924" y="4448"/>
                  </a:lnTo>
                  <a:cubicBezTo>
                    <a:pt x="5088" y="4587"/>
                    <a:pt x="4446" y="5312"/>
                    <a:pt x="4446" y="6189"/>
                  </a:cubicBezTo>
                  <a:cubicBezTo>
                    <a:pt x="4446" y="7152"/>
                    <a:pt x="5227" y="7932"/>
                    <a:pt x="6189" y="7932"/>
                  </a:cubicBezTo>
                  <a:cubicBezTo>
                    <a:pt x="6580" y="7932"/>
                    <a:pt x="6927" y="7806"/>
                    <a:pt x="7221" y="7598"/>
                  </a:cubicBezTo>
                  <a:lnTo>
                    <a:pt x="9981" y="10358"/>
                  </a:lnTo>
                  <a:cubicBezTo>
                    <a:pt x="9046" y="11207"/>
                    <a:pt x="7820" y="11751"/>
                    <a:pt x="6468" y="11821"/>
                  </a:cubicBezTo>
                  <a:lnTo>
                    <a:pt x="6468" y="11542"/>
                  </a:lnTo>
                  <a:cubicBezTo>
                    <a:pt x="6468" y="11389"/>
                    <a:pt x="6342" y="11263"/>
                    <a:pt x="6189" y="11263"/>
                  </a:cubicBezTo>
                  <a:cubicBezTo>
                    <a:pt x="6050" y="11263"/>
                    <a:pt x="5924" y="11389"/>
                    <a:pt x="5924" y="11542"/>
                  </a:cubicBezTo>
                  <a:lnTo>
                    <a:pt x="5924" y="11821"/>
                  </a:lnTo>
                  <a:cubicBezTo>
                    <a:pt x="4572" y="11751"/>
                    <a:pt x="3346" y="11207"/>
                    <a:pt x="2411" y="10358"/>
                  </a:cubicBezTo>
                  <a:lnTo>
                    <a:pt x="2607" y="10162"/>
                  </a:lnTo>
                  <a:cubicBezTo>
                    <a:pt x="2705" y="10051"/>
                    <a:pt x="2705" y="9884"/>
                    <a:pt x="2607" y="9772"/>
                  </a:cubicBezTo>
                  <a:cubicBezTo>
                    <a:pt x="2551" y="9723"/>
                    <a:pt x="2481" y="9699"/>
                    <a:pt x="2411" y="9699"/>
                  </a:cubicBezTo>
                  <a:cubicBezTo>
                    <a:pt x="2342" y="9699"/>
                    <a:pt x="2272" y="9723"/>
                    <a:pt x="2216" y="9772"/>
                  </a:cubicBezTo>
                  <a:lnTo>
                    <a:pt x="2021" y="9967"/>
                  </a:lnTo>
                  <a:cubicBezTo>
                    <a:pt x="1171" y="9033"/>
                    <a:pt x="627" y="7806"/>
                    <a:pt x="558" y="6455"/>
                  </a:cubicBezTo>
                  <a:lnTo>
                    <a:pt x="837" y="6455"/>
                  </a:lnTo>
                  <a:cubicBezTo>
                    <a:pt x="990" y="6455"/>
                    <a:pt x="1116" y="6343"/>
                    <a:pt x="1116" y="6189"/>
                  </a:cubicBezTo>
                  <a:cubicBezTo>
                    <a:pt x="1116" y="6037"/>
                    <a:pt x="990" y="5911"/>
                    <a:pt x="837" y="5911"/>
                  </a:cubicBezTo>
                  <a:lnTo>
                    <a:pt x="558" y="5911"/>
                  </a:lnTo>
                  <a:cubicBezTo>
                    <a:pt x="627" y="4559"/>
                    <a:pt x="1171" y="3333"/>
                    <a:pt x="2021" y="2398"/>
                  </a:cubicBezTo>
                  <a:lnTo>
                    <a:pt x="2216" y="2593"/>
                  </a:lnTo>
                  <a:cubicBezTo>
                    <a:pt x="2272" y="2649"/>
                    <a:pt x="2342" y="2677"/>
                    <a:pt x="2411" y="2677"/>
                  </a:cubicBezTo>
                  <a:cubicBezTo>
                    <a:pt x="2482" y="2677"/>
                    <a:pt x="2551" y="2649"/>
                    <a:pt x="2607" y="2593"/>
                  </a:cubicBezTo>
                  <a:cubicBezTo>
                    <a:pt x="2705" y="2482"/>
                    <a:pt x="2705" y="2315"/>
                    <a:pt x="2607" y="2203"/>
                  </a:cubicBezTo>
                  <a:lnTo>
                    <a:pt x="2411" y="2008"/>
                  </a:lnTo>
                  <a:cubicBezTo>
                    <a:pt x="3346" y="1158"/>
                    <a:pt x="4572" y="614"/>
                    <a:pt x="5924" y="545"/>
                  </a:cubicBezTo>
                  <a:close/>
                  <a:moveTo>
                    <a:pt x="6189" y="1"/>
                  </a:moveTo>
                  <a:cubicBezTo>
                    <a:pt x="2788" y="1"/>
                    <a:pt x="1" y="2775"/>
                    <a:pt x="1" y="6189"/>
                  </a:cubicBezTo>
                  <a:cubicBezTo>
                    <a:pt x="1" y="9590"/>
                    <a:pt x="2788" y="12378"/>
                    <a:pt x="6189" y="12378"/>
                  </a:cubicBezTo>
                  <a:cubicBezTo>
                    <a:pt x="9604" y="12378"/>
                    <a:pt x="12378" y="9590"/>
                    <a:pt x="12378" y="6189"/>
                  </a:cubicBezTo>
                  <a:cubicBezTo>
                    <a:pt x="12378" y="5046"/>
                    <a:pt x="12071" y="3931"/>
                    <a:pt x="11486" y="2970"/>
                  </a:cubicBezTo>
                  <a:cubicBezTo>
                    <a:pt x="11430" y="2885"/>
                    <a:pt x="11335" y="2839"/>
                    <a:pt x="11241" y="2839"/>
                  </a:cubicBezTo>
                  <a:cubicBezTo>
                    <a:pt x="11195" y="2839"/>
                    <a:pt x="11150" y="2850"/>
                    <a:pt x="11109" y="2872"/>
                  </a:cubicBezTo>
                  <a:cubicBezTo>
                    <a:pt x="10970" y="2956"/>
                    <a:pt x="10928" y="3123"/>
                    <a:pt x="11012" y="3249"/>
                  </a:cubicBezTo>
                  <a:cubicBezTo>
                    <a:pt x="11555" y="4127"/>
                    <a:pt x="11834" y="5145"/>
                    <a:pt x="11834" y="6189"/>
                  </a:cubicBezTo>
                  <a:cubicBezTo>
                    <a:pt x="11834" y="7639"/>
                    <a:pt x="11276" y="8977"/>
                    <a:pt x="10371" y="9967"/>
                  </a:cubicBezTo>
                  <a:lnTo>
                    <a:pt x="7611" y="7221"/>
                  </a:lnTo>
                  <a:cubicBezTo>
                    <a:pt x="7820" y="6929"/>
                    <a:pt x="7946" y="6566"/>
                    <a:pt x="7946" y="6189"/>
                  </a:cubicBezTo>
                  <a:cubicBezTo>
                    <a:pt x="7946" y="5312"/>
                    <a:pt x="7304" y="4587"/>
                    <a:pt x="6468" y="4448"/>
                  </a:cubicBezTo>
                  <a:lnTo>
                    <a:pt x="6468" y="545"/>
                  </a:lnTo>
                  <a:cubicBezTo>
                    <a:pt x="7946" y="629"/>
                    <a:pt x="9339" y="1270"/>
                    <a:pt x="10343" y="2370"/>
                  </a:cubicBezTo>
                  <a:cubicBezTo>
                    <a:pt x="10395" y="2423"/>
                    <a:pt x="10471" y="2451"/>
                    <a:pt x="10548" y="2451"/>
                  </a:cubicBezTo>
                  <a:cubicBezTo>
                    <a:pt x="10615" y="2451"/>
                    <a:pt x="10681" y="2430"/>
                    <a:pt x="10733" y="2385"/>
                  </a:cubicBezTo>
                  <a:cubicBezTo>
                    <a:pt x="10845" y="2273"/>
                    <a:pt x="10845" y="2106"/>
                    <a:pt x="10747" y="1994"/>
                  </a:cubicBezTo>
                  <a:cubicBezTo>
                    <a:pt x="9576" y="726"/>
                    <a:pt x="7918" y="1"/>
                    <a:pt x="61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82"/>
          <p:cNvGrpSpPr/>
          <p:nvPr/>
        </p:nvGrpSpPr>
        <p:grpSpPr>
          <a:xfrm>
            <a:off x="4036671" y="2790016"/>
            <a:ext cx="414941" cy="411305"/>
            <a:chOff x="4036675" y="2561416"/>
            <a:chExt cx="414941" cy="411305"/>
          </a:xfrm>
        </p:grpSpPr>
        <p:sp>
          <p:nvSpPr>
            <p:cNvPr id="1982" name="Google Shape;1982;p82"/>
            <p:cNvSpPr/>
            <p:nvPr/>
          </p:nvSpPr>
          <p:spPr>
            <a:xfrm>
              <a:off x="4209562" y="2603525"/>
              <a:ext cx="184323" cy="284428"/>
            </a:xfrm>
            <a:custGeom>
              <a:rect b="b" l="l" r="r" t="t"/>
              <a:pathLst>
                <a:path extrusionOk="0" h="12908" w="8365">
                  <a:moveTo>
                    <a:pt x="1562" y="0"/>
                  </a:moveTo>
                  <a:cubicBezTo>
                    <a:pt x="1283" y="0"/>
                    <a:pt x="1019" y="154"/>
                    <a:pt x="893" y="405"/>
                  </a:cubicBezTo>
                  <a:lnTo>
                    <a:pt x="71" y="2078"/>
                  </a:lnTo>
                  <a:cubicBezTo>
                    <a:pt x="1" y="2217"/>
                    <a:pt x="57" y="2384"/>
                    <a:pt x="196" y="2440"/>
                  </a:cubicBezTo>
                  <a:cubicBezTo>
                    <a:pt x="237" y="2461"/>
                    <a:pt x="281" y="2470"/>
                    <a:pt x="324" y="2470"/>
                  </a:cubicBezTo>
                  <a:cubicBezTo>
                    <a:pt x="425" y="2470"/>
                    <a:pt x="519" y="2417"/>
                    <a:pt x="558" y="2329"/>
                  </a:cubicBezTo>
                  <a:lnTo>
                    <a:pt x="1395" y="656"/>
                  </a:lnTo>
                  <a:cubicBezTo>
                    <a:pt x="1437" y="545"/>
                    <a:pt x="1534" y="545"/>
                    <a:pt x="1562" y="545"/>
                  </a:cubicBezTo>
                  <a:cubicBezTo>
                    <a:pt x="1604" y="545"/>
                    <a:pt x="1688" y="545"/>
                    <a:pt x="1744" y="656"/>
                  </a:cubicBezTo>
                  <a:lnTo>
                    <a:pt x="3374" y="3973"/>
                  </a:lnTo>
                  <a:cubicBezTo>
                    <a:pt x="3486" y="4196"/>
                    <a:pt x="3695" y="4336"/>
                    <a:pt x="3932" y="4377"/>
                  </a:cubicBezTo>
                  <a:lnTo>
                    <a:pt x="7598" y="4907"/>
                  </a:lnTo>
                  <a:cubicBezTo>
                    <a:pt x="7709" y="4921"/>
                    <a:pt x="7751" y="5005"/>
                    <a:pt x="7765" y="5046"/>
                  </a:cubicBezTo>
                  <a:cubicBezTo>
                    <a:pt x="7779" y="5074"/>
                    <a:pt x="7793" y="5172"/>
                    <a:pt x="7709" y="5241"/>
                  </a:cubicBezTo>
                  <a:lnTo>
                    <a:pt x="5061" y="7834"/>
                  </a:lnTo>
                  <a:cubicBezTo>
                    <a:pt x="4879" y="8001"/>
                    <a:pt x="4810" y="8239"/>
                    <a:pt x="4852" y="8490"/>
                  </a:cubicBezTo>
                  <a:lnTo>
                    <a:pt x="5465" y="12141"/>
                  </a:lnTo>
                  <a:cubicBezTo>
                    <a:pt x="5493" y="12238"/>
                    <a:pt x="5424" y="12309"/>
                    <a:pt x="5396" y="12322"/>
                  </a:cubicBezTo>
                  <a:cubicBezTo>
                    <a:pt x="5378" y="12340"/>
                    <a:pt x="5337" y="12364"/>
                    <a:pt x="5284" y="12364"/>
                  </a:cubicBezTo>
                  <a:cubicBezTo>
                    <a:pt x="5254" y="12364"/>
                    <a:pt x="5221" y="12356"/>
                    <a:pt x="5186" y="12337"/>
                  </a:cubicBezTo>
                  <a:lnTo>
                    <a:pt x="3862" y="11640"/>
                  </a:lnTo>
                  <a:cubicBezTo>
                    <a:pt x="3822" y="11619"/>
                    <a:pt x="3779" y="11609"/>
                    <a:pt x="3739" y="11609"/>
                  </a:cubicBezTo>
                  <a:cubicBezTo>
                    <a:pt x="3640" y="11609"/>
                    <a:pt x="3549" y="11666"/>
                    <a:pt x="3500" y="11764"/>
                  </a:cubicBezTo>
                  <a:cubicBezTo>
                    <a:pt x="3430" y="11891"/>
                    <a:pt x="3472" y="12058"/>
                    <a:pt x="3612" y="12127"/>
                  </a:cubicBezTo>
                  <a:lnTo>
                    <a:pt x="4935" y="12824"/>
                  </a:lnTo>
                  <a:cubicBezTo>
                    <a:pt x="5047" y="12880"/>
                    <a:pt x="5158" y="12907"/>
                    <a:pt x="5284" y="12907"/>
                  </a:cubicBezTo>
                  <a:cubicBezTo>
                    <a:pt x="5437" y="12907"/>
                    <a:pt x="5591" y="12866"/>
                    <a:pt x="5716" y="12768"/>
                  </a:cubicBezTo>
                  <a:cubicBezTo>
                    <a:pt x="5939" y="12601"/>
                    <a:pt x="6065" y="12322"/>
                    <a:pt x="6009" y="12043"/>
                  </a:cubicBezTo>
                  <a:lnTo>
                    <a:pt x="5381" y="8391"/>
                  </a:lnTo>
                  <a:cubicBezTo>
                    <a:pt x="5368" y="8336"/>
                    <a:pt x="5396" y="8266"/>
                    <a:pt x="5437" y="8224"/>
                  </a:cubicBezTo>
                  <a:lnTo>
                    <a:pt x="8100" y="5632"/>
                  </a:lnTo>
                  <a:cubicBezTo>
                    <a:pt x="8295" y="5436"/>
                    <a:pt x="8364" y="5144"/>
                    <a:pt x="8280" y="4879"/>
                  </a:cubicBezTo>
                  <a:cubicBezTo>
                    <a:pt x="8197" y="4600"/>
                    <a:pt x="7960" y="4405"/>
                    <a:pt x="7682" y="4364"/>
                  </a:cubicBezTo>
                  <a:lnTo>
                    <a:pt x="4015" y="3834"/>
                  </a:lnTo>
                  <a:cubicBezTo>
                    <a:pt x="3946" y="3834"/>
                    <a:pt x="3890" y="3792"/>
                    <a:pt x="3862" y="3736"/>
                  </a:cubicBezTo>
                  <a:lnTo>
                    <a:pt x="2231" y="405"/>
                  </a:lnTo>
                  <a:cubicBezTo>
                    <a:pt x="2106" y="154"/>
                    <a:pt x="1855" y="0"/>
                    <a:pt x="1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2"/>
            <p:cNvSpPr/>
            <p:nvPr/>
          </p:nvSpPr>
          <p:spPr>
            <a:xfrm>
              <a:off x="4094077" y="2669211"/>
              <a:ext cx="181855" cy="218741"/>
            </a:xfrm>
            <a:custGeom>
              <a:rect b="b" l="l" r="r" t="t"/>
              <a:pathLst>
                <a:path extrusionOk="0" h="9927" w="8253">
                  <a:moveTo>
                    <a:pt x="5042" y="0"/>
                  </a:moveTo>
                  <a:cubicBezTo>
                    <a:pt x="4944" y="0"/>
                    <a:pt x="4846" y="57"/>
                    <a:pt x="4796" y="156"/>
                  </a:cubicBezTo>
                  <a:lnTo>
                    <a:pt x="4504" y="755"/>
                  </a:lnTo>
                  <a:cubicBezTo>
                    <a:pt x="4476" y="811"/>
                    <a:pt x="4420" y="853"/>
                    <a:pt x="4350" y="853"/>
                  </a:cubicBezTo>
                  <a:lnTo>
                    <a:pt x="685" y="1383"/>
                  </a:lnTo>
                  <a:cubicBezTo>
                    <a:pt x="406" y="1424"/>
                    <a:pt x="183" y="1619"/>
                    <a:pt x="85" y="1898"/>
                  </a:cubicBezTo>
                  <a:cubicBezTo>
                    <a:pt x="1" y="2163"/>
                    <a:pt x="71" y="2455"/>
                    <a:pt x="280" y="2651"/>
                  </a:cubicBezTo>
                  <a:lnTo>
                    <a:pt x="2928" y="5243"/>
                  </a:lnTo>
                  <a:cubicBezTo>
                    <a:pt x="2970" y="5285"/>
                    <a:pt x="2998" y="5355"/>
                    <a:pt x="2984" y="5410"/>
                  </a:cubicBezTo>
                  <a:lnTo>
                    <a:pt x="2357" y="9062"/>
                  </a:lnTo>
                  <a:cubicBezTo>
                    <a:pt x="2315" y="9341"/>
                    <a:pt x="2426" y="9620"/>
                    <a:pt x="2649" y="9787"/>
                  </a:cubicBezTo>
                  <a:cubicBezTo>
                    <a:pt x="2789" y="9885"/>
                    <a:pt x="2943" y="9926"/>
                    <a:pt x="3095" y="9926"/>
                  </a:cubicBezTo>
                  <a:cubicBezTo>
                    <a:pt x="3207" y="9926"/>
                    <a:pt x="3333" y="9899"/>
                    <a:pt x="3430" y="9843"/>
                  </a:cubicBezTo>
                  <a:lnTo>
                    <a:pt x="6719" y="8114"/>
                  </a:lnTo>
                  <a:cubicBezTo>
                    <a:pt x="6747" y="8101"/>
                    <a:pt x="6779" y="8094"/>
                    <a:pt x="6810" y="8094"/>
                  </a:cubicBezTo>
                  <a:cubicBezTo>
                    <a:pt x="6842" y="8094"/>
                    <a:pt x="6873" y="8101"/>
                    <a:pt x="6901" y="8114"/>
                  </a:cubicBezTo>
                  <a:lnTo>
                    <a:pt x="7807" y="8603"/>
                  </a:lnTo>
                  <a:cubicBezTo>
                    <a:pt x="7848" y="8623"/>
                    <a:pt x="7892" y="8633"/>
                    <a:pt x="7935" y="8633"/>
                  </a:cubicBezTo>
                  <a:cubicBezTo>
                    <a:pt x="8037" y="8633"/>
                    <a:pt x="8134" y="8579"/>
                    <a:pt x="8183" y="8491"/>
                  </a:cubicBezTo>
                  <a:cubicBezTo>
                    <a:pt x="8253" y="8352"/>
                    <a:pt x="8197" y="8185"/>
                    <a:pt x="8072" y="8114"/>
                  </a:cubicBezTo>
                  <a:lnTo>
                    <a:pt x="7152" y="7641"/>
                  </a:lnTo>
                  <a:cubicBezTo>
                    <a:pt x="7041" y="7585"/>
                    <a:pt x="6922" y="7557"/>
                    <a:pt x="6804" y="7557"/>
                  </a:cubicBezTo>
                  <a:cubicBezTo>
                    <a:pt x="6685" y="7557"/>
                    <a:pt x="6567" y="7585"/>
                    <a:pt x="6455" y="7641"/>
                  </a:cubicBezTo>
                  <a:lnTo>
                    <a:pt x="3179" y="9356"/>
                  </a:lnTo>
                  <a:cubicBezTo>
                    <a:pt x="3144" y="9375"/>
                    <a:pt x="3111" y="9383"/>
                    <a:pt x="3082" y="9383"/>
                  </a:cubicBezTo>
                  <a:cubicBezTo>
                    <a:pt x="3029" y="9383"/>
                    <a:pt x="2988" y="9359"/>
                    <a:pt x="2970" y="9341"/>
                  </a:cubicBezTo>
                  <a:cubicBezTo>
                    <a:pt x="2943" y="9328"/>
                    <a:pt x="2872" y="9257"/>
                    <a:pt x="2900" y="9160"/>
                  </a:cubicBezTo>
                  <a:lnTo>
                    <a:pt x="3528" y="5509"/>
                  </a:lnTo>
                  <a:cubicBezTo>
                    <a:pt x="3569" y="5258"/>
                    <a:pt x="3486" y="5020"/>
                    <a:pt x="3305" y="4853"/>
                  </a:cubicBezTo>
                  <a:lnTo>
                    <a:pt x="657" y="2260"/>
                  </a:lnTo>
                  <a:cubicBezTo>
                    <a:pt x="573" y="2191"/>
                    <a:pt x="601" y="2093"/>
                    <a:pt x="614" y="2065"/>
                  </a:cubicBezTo>
                  <a:cubicBezTo>
                    <a:pt x="614" y="2024"/>
                    <a:pt x="657" y="1940"/>
                    <a:pt x="768" y="1926"/>
                  </a:cubicBezTo>
                  <a:lnTo>
                    <a:pt x="4433" y="1396"/>
                  </a:lnTo>
                  <a:cubicBezTo>
                    <a:pt x="4671" y="1355"/>
                    <a:pt x="4879" y="1215"/>
                    <a:pt x="4991" y="992"/>
                  </a:cubicBezTo>
                  <a:lnTo>
                    <a:pt x="5284" y="393"/>
                  </a:lnTo>
                  <a:cubicBezTo>
                    <a:pt x="5353" y="253"/>
                    <a:pt x="5298" y="86"/>
                    <a:pt x="5158" y="30"/>
                  </a:cubicBezTo>
                  <a:cubicBezTo>
                    <a:pt x="5122" y="10"/>
                    <a:pt x="5082" y="0"/>
                    <a:pt x="50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2"/>
            <p:cNvSpPr/>
            <p:nvPr/>
          </p:nvSpPr>
          <p:spPr>
            <a:xfrm>
              <a:off x="4060297" y="2561416"/>
              <a:ext cx="78048" cy="77453"/>
            </a:xfrm>
            <a:custGeom>
              <a:rect b="b" l="l" r="r" t="t"/>
              <a:pathLst>
                <a:path extrusionOk="0" h="3515" w="3542">
                  <a:moveTo>
                    <a:pt x="1995" y="545"/>
                  </a:moveTo>
                  <a:cubicBezTo>
                    <a:pt x="2022" y="545"/>
                    <a:pt x="2036" y="560"/>
                    <a:pt x="2050" y="573"/>
                  </a:cubicBezTo>
                  <a:lnTo>
                    <a:pt x="2942" y="2887"/>
                  </a:lnTo>
                  <a:cubicBezTo>
                    <a:pt x="2942" y="2902"/>
                    <a:pt x="2956" y="2929"/>
                    <a:pt x="2928" y="2943"/>
                  </a:cubicBezTo>
                  <a:cubicBezTo>
                    <a:pt x="2914" y="2957"/>
                    <a:pt x="2899" y="2961"/>
                    <a:pt x="2889" y="2961"/>
                  </a:cubicBezTo>
                  <a:cubicBezTo>
                    <a:pt x="2879" y="2961"/>
                    <a:pt x="2872" y="2957"/>
                    <a:pt x="2872" y="2957"/>
                  </a:cubicBezTo>
                  <a:lnTo>
                    <a:pt x="656" y="1842"/>
                  </a:lnTo>
                  <a:cubicBezTo>
                    <a:pt x="629" y="1842"/>
                    <a:pt x="614" y="1800"/>
                    <a:pt x="629" y="1787"/>
                  </a:cubicBezTo>
                  <a:cubicBezTo>
                    <a:pt x="907" y="1173"/>
                    <a:pt x="1353" y="768"/>
                    <a:pt x="1980" y="545"/>
                  </a:cubicBezTo>
                  <a:close/>
                  <a:moveTo>
                    <a:pt x="1995" y="1"/>
                  </a:moveTo>
                  <a:cubicBezTo>
                    <a:pt x="1934" y="1"/>
                    <a:pt x="1873" y="10"/>
                    <a:pt x="1813" y="30"/>
                  </a:cubicBezTo>
                  <a:cubicBezTo>
                    <a:pt x="1032" y="295"/>
                    <a:pt x="475" y="811"/>
                    <a:pt x="127" y="1549"/>
                  </a:cubicBezTo>
                  <a:cubicBezTo>
                    <a:pt x="1" y="1842"/>
                    <a:pt x="127" y="2190"/>
                    <a:pt x="406" y="2330"/>
                  </a:cubicBezTo>
                  <a:lnTo>
                    <a:pt x="2621" y="3445"/>
                  </a:lnTo>
                  <a:cubicBezTo>
                    <a:pt x="2705" y="3487"/>
                    <a:pt x="2803" y="3515"/>
                    <a:pt x="2887" y="3515"/>
                  </a:cubicBezTo>
                  <a:cubicBezTo>
                    <a:pt x="3039" y="3515"/>
                    <a:pt x="3179" y="3459"/>
                    <a:pt x="3290" y="3348"/>
                  </a:cubicBezTo>
                  <a:cubicBezTo>
                    <a:pt x="3472" y="3180"/>
                    <a:pt x="3541" y="2929"/>
                    <a:pt x="3444" y="2692"/>
                  </a:cubicBezTo>
                  <a:lnTo>
                    <a:pt x="2552" y="378"/>
                  </a:lnTo>
                  <a:cubicBezTo>
                    <a:pt x="2463" y="146"/>
                    <a:pt x="2233" y="1"/>
                    <a:pt x="19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2"/>
            <p:cNvSpPr/>
            <p:nvPr/>
          </p:nvSpPr>
          <p:spPr>
            <a:xfrm>
              <a:off x="4349947" y="2561416"/>
              <a:ext cx="77717" cy="77453"/>
            </a:xfrm>
            <a:custGeom>
              <a:rect b="b" l="l" r="r" t="t"/>
              <a:pathLst>
                <a:path extrusionOk="0" h="3515" w="3527">
                  <a:moveTo>
                    <a:pt x="1547" y="545"/>
                  </a:moveTo>
                  <a:cubicBezTo>
                    <a:pt x="2188" y="768"/>
                    <a:pt x="2621" y="1173"/>
                    <a:pt x="2900" y="1787"/>
                  </a:cubicBezTo>
                  <a:cubicBezTo>
                    <a:pt x="2913" y="1800"/>
                    <a:pt x="2900" y="1842"/>
                    <a:pt x="2885" y="1842"/>
                  </a:cubicBezTo>
                  <a:lnTo>
                    <a:pt x="669" y="2957"/>
                  </a:lnTo>
                  <a:cubicBezTo>
                    <a:pt x="662" y="2957"/>
                    <a:pt x="652" y="2961"/>
                    <a:pt x="642" y="2961"/>
                  </a:cubicBezTo>
                  <a:cubicBezTo>
                    <a:pt x="631" y="2961"/>
                    <a:pt x="621" y="2957"/>
                    <a:pt x="614" y="2943"/>
                  </a:cubicBezTo>
                  <a:cubicBezTo>
                    <a:pt x="586" y="2929"/>
                    <a:pt x="586" y="2902"/>
                    <a:pt x="599" y="2887"/>
                  </a:cubicBezTo>
                  <a:lnTo>
                    <a:pt x="1478" y="573"/>
                  </a:lnTo>
                  <a:cubicBezTo>
                    <a:pt x="1491" y="560"/>
                    <a:pt x="1519" y="545"/>
                    <a:pt x="1534" y="545"/>
                  </a:cubicBezTo>
                  <a:close/>
                  <a:moveTo>
                    <a:pt x="1540" y="1"/>
                  </a:moveTo>
                  <a:cubicBezTo>
                    <a:pt x="1295" y="1"/>
                    <a:pt x="1065" y="146"/>
                    <a:pt x="976" y="378"/>
                  </a:cubicBezTo>
                  <a:lnTo>
                    <a:pt x="84" y="2692"/>
                  </a:lnTo>
                  <a:cubicBezTo>
                    <a:pt x="0" y="2929"/>
                    <a:pt x="56" y="3180"/>
                    <a:pt x="237" y="3348"/>
                  </a:cubicBezTo>
                  <a:cubicBezTo>
                    <a:pt x="348" y="3459"/>
                    <a:pt x="488" y="3515"/>
                    <a:pt x="642" y="3515"/>
                  </a:cubicBezTo>
                  <a:cubicBezTo>
                    <a:pt x="725" y="3515"/>
                    <a:pt x="822" y="3487"/>
                    <a:pt x="906" y="3445"/>
                  </a:cubicBezTo>
                  <a:lnTo>
                    <a:pt x="3123" y="2330"/>
                  </a:lnTo>
                  <a:cubicBezTo>
                    <a:pt x="3415" y="2190"/>
                    <a:pt x="3526" y="1842"/>
                    <a:pt x="3401" y="1549"/>
                  </a:cubicBezTo>
                  <a:cubicBezTo>
                    <a:pt x="3067" y="811"/>
                    <a:pt x="2495" y="295"/>
                    <a:pt x="1729" y="30"/>
                  </a:cubicBezTo>
                  <a:cubicBezTo>
                    <a:pt x="1666" y="10"/>
                    <a:pt x="1602" y="1"/>
                    <a:pt x="15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2"/>
            <p:cNvSpPr/>
            <p:nvPr/>
          </p:nvSpPr>
          <p:spPr>
            <a:xfrm>
              <a:off x="4060297" y="2895378"/>
              <a:ext cx="78048" cy="77343"/>
            </a:xfrm>
            <a:custGeom>
              <a:rect b="b" l="l" r="r" t="t"/>
              <a:pathLst>
                <a:path extrusionOk="0" h="3510" w="3542">
                  <a:moveTo>
                    <a:pt x="2887" y="541"/>
                  </a:moveTo>
                  <a:cubicBezTo>
                    <a:pt x="2900" y="541"/>
                    <a:pt x="2914" y="541"/>
                    <a:pt x="2928" y="555"/>
                  </a:cubicBezTo>
                  <a:cubicBezTo>
                    <a:pt x="2956" y="582"/>
                    <a:pt x="2942" y="597"/>
                    <a:pt x="2942" y="610"/>
                  </a:cubicBezTo>
                  <a:lnTo>
                    <a:pt x="2050" y="2924"/>
                  </a:lnTo>
                  <a:cubicBezTo>
                    <a:pt x="2040" y="2944"/>
                    <a:pt x="2022" y="2958"/>
                    <a:pt x="2002" y="2958"/>
                  </a:cubicBezTo>
                  <a:cubicBezTo>
                    <a:pt x="1995" y="2958"/>
                    <a:pt x="1988" y="2956"/>
                    <a:pt x="1980" y="2952"/>
                  </a:cubicBezTo>
                  <a:cubicBezTo>
                    <a:pt x="1353" y="2743"/>
                    <a:pt x="907" y="2339"/>
                    <a:pt x="629" y="1725"/>
                  </a:cubicBezTo>
                  <a:cubicBezTo>
                    <a:pt x="614" y="1697"/>
                    <a:pt x="629" y="1670"/>
                    <a:pt x="656" y="1656"/>
                  </a:cubicBezTo>
                  <a:lnTo>
                    <a:pt x="2872" y="555"/>
                  </a:lnTo>
                  <a:cubicBezTo>
                    <a:pt x="2872" y="541"/>
                    <a:pt x="2887" y="541"/>
                    <a:pt x="2887" y="541"/>
                  </a:cubicBezTo>
                  <a:close/>
                  <a:moveTo>
                    <a:pt x="2901" y="0"/>
                  </a:moveTo>
                  <a:cubicBezTo>
                    <a:pt x="2806" y="0"/>
                    <a:pt x="2710" y="23"/>
                    <a:pt x="2621" y="67"/>
                  </a:cubicBezTo>
                  <a:lnTo>
                    <a:pt x="406" y="1168"/>
                  </a:lnTo>
                  <a:cubicBezTo>
                    <a:pt x="127" y="1307"/>
                    <a:pt x="1" y="1656"/>
                    <a:pt x="127" y="1948"/>
                  </a:cubicBezTo>
                  <a:cubicBezTo>
                    <a:pt x="475" y="2701"/>
                    <a:pt x="1032" y="3203"/>
                    <a:pt x="1813" y="3468"/>
                  </a:cubicBezTo>
                  <a:cubicBezTo>
                    <a:pt x="1869" y="3496"/>
                    <a:pt x="1939" y="3509"/>
                    <a:pt x="1995" y="3509"/>
                  </a:cubicBezTo>
                  <a:cubicBezTo>
                    <a:pt x="2231" y="3509"/>
                    <a:pt x="2468" y="3357"/>
                    <a:pt x="2552" y="3119"/>
                  </a:cubicBezTo>
                  <a:lnTo>
                    <a:pt x="3444" y="805"/>
                  </a:lnTo>
                  <a:cubicBezTo>
                    <a:pt x="3541" y="582"/>
                    <a:pt x="3472" y="318"/>
                    <a:pt x="3290" y="151"/>
                  </a:cubicBezTo>
                  <a:cubicBezTo>
                    <a:pt x="3182" y="51"/>
                    <a:pt x="3043" y="0"/>
                    <a:pt x="29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2"/>
            <p:cNvSpPr/>
            <p:nvPr/>
          </p:nvSpPr>
          <p:spPr>
            <a:xfrm>
              <a:off x="4349947" y="2895378"/>
              <a:ext cx="77717" cy="77343"/>
            </a:xfrm>
            <a:custGeom>
              <a:rect b="b" l="l" r="r" t="t"/>
              <a:pathLst>
                <a:path extrusionOk="0" h="3510" w="3527">
                  <a:moveTo>
                    <a:pt x="626" y="0"/>
                  </a:moveTo>
                  <a:cubicBezTo>
                    <a:pt x="485" y="0"/>
                    <a:pt x="346" y="51"/>
                    <a:pt x="237" y="151"/>
                  </a:cubicBezTo>
                  <a:cubicBezTo>
                    <a:pt x="56" y="318"/>
                    <a:pt x="0" y="582"/>
                    <a:pt x="84" y="805"/>
                  </a:cubicBezTo>
                  <a:lnTo>
                    <a:pt x="976" y="3119"/>
                  </a:lnTo>
                  <a:cubicBezTo>
                    <a:pt x="1060" y="3357"/>
                    <a:pt x="1296" y="3509"/>
                    <a:pt x="1534" y="3509"/>
                  </a:cubicBezTo>
                  <a:cubicBezTo>
                    <a:pt x="1603" y="3509"/>
                    <a:pt x="1659" y="3496"/>
                    <a:pt x="1729" y="3468"/>
                  </a:cubicBezTo>
                  <a:cubicBezTo>
                    <a:pt x="2495" y="3203"/>
                    <a:pt x="3067" y="2701"/>
                    <a:pt x="3401" y="1948"/>
                  </a:cubicBezTo>
                  <a:cubicBezTo>
                    <a:pt x="3526" y="1656"/>
                    <a:pt x="3415" y="1307"/>
                    <a:pt x="3123" y="1168"/>
                  </a:cubicBezTo>
                  <a:lnTo>
                    <a:pt x="2746" y="987"/>
                  </a:lnTo>
                  <a:cubicBezTo>
                    <a:pt x="2704" y="966"/>
                    <a:pt x="2660" y="956"/>
                    <a:pt x="2617" y="956"/>
                  </a:cubicBezTo>
                  <a:cubicBezTo>
                    <a:pt x="2516" y="956"/>
                    <a:pt x="2422" y="1010"/>
                    <a:pt x="2383" y="1099"/>
                  </a:cubicBezTo>
                  <a:cubicBezTo>
                    <a:pt x="2314" y="1238"/>
                    <a:pt x="2370" y="1405"/>
                    <a:pt x="2495" y="1474"/>
                  </a:cubicBezTo>
                  <a:lnTo>
                    <a:pt x="2885" y="1656"/>
                  </a:lnTo>
                  <a:cubicBezTo>
                    <a:pt x="2900" y="1670"/>
                    <a:pt x="2913" y="1697"/>
                    <a:pt x="2900" y="1725"/>
                  </a:cubicBezTo>
                  <a:cubicBezTo>
                    <a:pt x="2621" y="2339"/>
                    <a:pt x="2188" y="2743"/>
                    <a:pt x="1547" y="2952"/>
                  </a:cubicBezTo>
                  <a:cubicBezTo>
                    <a:pt x="1539" y="2956"/>
                    <a:pt x="1532" y="2958"/>
                    <a:pt x="1525" y="2958"/>
                  </a:cubicBezTo>
                  <a:cubicBezTo>
                    <a:pt x="1505" y="2958"/>
                    <a:pt x="1488" y="2944"/>
                    <a:pt x="1478" y="2924"/>
                  </a:cubicBezTo>
                  <a:lnTo>
                    <a:pt x="599" y="610"/>
                  </a:lnTo>
                  <a:cubicBezTo>
                    <a:pt x="586" y="597"/>
                    <a:pt x="586" y="582"/>
                    <a:pt x="614" y="555"/>
                  </a:cubicBezTo>
                  <a:cubicBezTo>
                    <a:pt x="620" y="548"/>
                    <a:pt x="631" y="544"/>
                    <a:pt x="641" y="544"/>
                  </a:cubicBezTo>
                  <a:cubicBezTo>
                    <a:pt x="652" y="544"/>
                    <a:pt x="662" y="548"/>
                    <a:pt x="669" y="555"/>
                  </a:cubicBezTo>
                  <a:lnTo>
                    <a:pt x="1450" y="945"/>
                  </a:lnTo>
                  <a:cubicBezTo>
                    <a:pt x="1491" y="965"/>
                    <a:pt x="1533" y="975"/>
                    <a:pt x="1574" y="975"/>
                  </a:cubicBezTo>
                  <a:cubicBezTo>
                    <a:pt x="1672" y="975"/>
                    <a:pt x="1763" y="918"/>
                    <a:pt x="1812" y="820"/>
                  </a:cubicBezTo>
                  <a:cubicBezTo>
                    <a:pt x="1882" y="681"/>
                    <a:pt x="1826" y="527"/>
                    <a:pt x="1686" y="458"/>
                  </a:cubicBezTo>
                  <a:lnTo>
                    <a:pt x="906" y="67"/>
                  </a:lnTo>
                  <a:cubicBezTo>
                    <a:pt x="817" y="23"/>
                    <a:pt x="721" y="0"/>
                    <a:pt x="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2"/>
            <p:cNvSpPr/>
            <p:nvPr/>
          </p:nvSpPr>
          <p:spPr>
            <a:xfrm>
              <a:off x="4036675" y="2744593"/>
              <a:ext cx="48213" cy="43541"/>
            </a:xfrm>
            <a:custGeom>
              <a:rect b="b" l="l" r="r" t="t"/>
              <a:pathLst>
                <a:path extrusionOk="0" h="1976" w="2188">
                  <a:moveTo>
                    <a:pt x="697" y="568"/>
                  </a:moveTo>
                  <a:lnTo>
                    <a:pt x="1575" y="1014"/>
                  </a:lnTo>
                  <a:lnTo>
                    <a:pt x="697" y="1404"/>
                  </a:lnTo>
                  <a:cubicBezTo>
                    <a:pt x="571" y="1140"/>
                    <a:pt x="571" y="861"/>
                    <a:pt x="697" y="568"/>
                  </a:cubicBezTo>
                  <a:close/>
                  <a:moveTo>
                    <a:pt x="668" y="0"/>
                  </a:moveTo>
                  <a:cubicBezTo>
                    <a:pt x="617" y="0"/>
                    <a:pt x="565" y="8"/>
                    <a:pt x="515" y="25"/>
                  </a:cubicBezTo>
                  <a:cubicBezTo>
                    <a:pt x="376" y="66"/>
                    <a:pt x="279" y="164"/>
                    <a:pt x="223" y="276"/>
                  </a:cubicBezTo>
                  <a:cubicBezTo>
                    <a:pt x="0" y="777"/>
                    <a:pt x="0" y="1251"/>
                    <a:pt x="223" y="1711"/>
                  </a:cubicBezTo>
                  <a:cubicBezTo>
                    <a:pt x="320" y="1878"/>
                    <a:pt x="487" y="1976"/>
                    <a:pt x="669" y="1976"/>
                  </a:cubicBezTo>
                  <a:cubicBezTo>
                    <a:pt x="738" y="1976"/>
                    <a:pt x="808" y="1962"/>
                    <a:pt x="864" y="1934"/>
                  </a:cubicBezTo>
                  <a:lnTo>
                    <a:pt x="1896" y="1460"/>
                  </a:lnTo>
                  <a:cubicBezTo>
                    <a:pt x="2076" y="1376"/>
                    <a:pt x="2188" y="1209"/>
                    <a:pt x="2188" y="1028"/>
                  </a:cubicBezTo>
                  <a:cubicBezTo>
                    <a:pt x="2188" y="833"/>
                    <a:pt x="2091" y="651"/>
                    <a:pt x="1924" y="568"/>
                  </a:cubicBezTo>
                  <a:lnTo>
                    <a:pt x="892" y="52"/>
                  </a:lnTo>
                  <a:cubicBezTo>
                    <a:pt x="824" y="19"/>
                    <a:pt x="747"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2"/>
            <p:cNvSpPr/>
            <p:nvPr/>
          </p:nvSpPr>
          <p:spPr>
            <a:xfrm>
              <a:off x="4403073" y="2744593"/>
              <a:ext cx="48543" cy="43541"/>
            </a:xfrm>
            <a:custGeom>
              <a:rect b="b" l="l" r="r" t="t"/>
              <a:pathLst>
                <a:path extrusionOk="0" h="1976" w="2203">
                  <a:moveTo>
                    <a:pt x="1492" y="568"/>
                  </a:moveTo>
                  <a:cubicBezTo>
                    <a:pt x="1617" y="861"/>
                    <a:pt x="1617" y="1140"/>
                    <a:pt x="1506" y="1404"/>
                  </a:cubicBezTo>
                  <a:lnTo>
                    <a:pt x="613" y="1014"/>
                  </a:lnTo>
                  <a:lnTo>
                    <a:pt x="1492" y="568"/>
                  </a:lnTo>
                  <a:close/>
                  <a:moveTo>
                    <a:pt x="1534" y="0"/>
                  </a:moveTo>
                  <a:cubicBezTo>
                    <a:pt x="1454" y="0"/>
                    <a:pt x="1373" y="19"/>
                    <a:pt x="1297" y="52"/>
                  </a:cubicBezTo>
                  <a:lnTo>
                    <a:pt x="279" y="568"/>
                  </a:lnTo>
                  <a:cubicBezTo>
                    <a:pt x="98" y="651"/>
                    <a:pt x="0" y="833"/>
                    <a:pt x="0" y="1028"/>
                  </a:cubicBezTo>
                  <a:cubicBezTo>
                    <a:pt x="0" y="1209"/>
                    <a:pt x="112" y="1376"/>
                    <a:pt x="293" y="1460"/>
                  </a:cubicBezTo>
                  <a:lnTo>
                    <a:pt x="1325" y="1934"/>
                  </a:lnTo>
                  <a:cubicBezTo>
                    <a:pt x="1394" y="1962"/>
                    <a:pt x="1464" y="1976"/>
                    <a:pt x="1520" y="1976"/>
                  </a:cubicBezTo>
                  <a:cubicBezTo>
                    <a:pt x="1701" y="1976"/>
                    <a:pt x="1882" y="1878"/>
                    <a:pt x="1966" y="1711"/>
                  </a:cubicBezTo>
                  <a:cubicBezTo>
                    <a:pt x="2202" y="1251"/>
                    <a:pt x="2202" y="777"/>
                    <a:pt x="1966" y="276"/>
                  </a:cubicBezTo>
                  <a:cubicBezTo>
                    <a:pt x="1910" y="164"/>
                    <a:pt x="1812" y="66"/>
                    <a:pt x="1687" y="25"/>
                  </a:cubicBezTo>
                  <a:cubicBezTo>
                    <a:pt x="1638" y="8"/>
                    <a:pt x="1586" y="0"/>
                    <a:pt x="15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2"/>
            <p:cNvSpPr/>
            <p:nvPr/>
          </p:nvSpPr>
          <p:spPr>
            <a:xfrm>
              <a:off x="4173645" y="2573799"/>
              <a:ext cx="19986" cy="34970"/>
            </a:xfrm>
            <a:custGeom>
              <a:rect b="b" l="l" r="r" t="t"/>
              <a:pathLst>
                <a:path extrusionOk="0" h="1587" w="907">
                  <a:moveTo>
                    <a:pt x="302" y="1"/>
                  </a:moveTo>
                  <a:cubicBezTo>
                    <a:pt x="276" y="1"/>
                    <a:pt x="250" y="4"/>
                    <a:pt x="224" y="11"/>
                  </a:cubicBezTo>
                  <a:cubicBezTo>
                    <a:pt x="84" y="54"/>
                    <a:pt x="1" y="206"/>
                    <a:pt x="42" y="360"/>
                  </a:cubicBezTo>
                  <a:lnTo>
                    <a:pt x="335" y="1392"/>
                  </a:lnTo>
                  <a:cubicBezTo>
                    <a:pt x="363" y="1517"/>
                    <a:pt x="475" y="1587"/>
                    <a:pt x="599" y="1587"/>
                  </a:cubicBezTo>
                  <a:cubicBezTo>
                    <a:pt x="627" y="1587"/>
                    <a:pt x="642" y="1587"/>
                    <a:pt x="670" y="1572"/>
                  </a:cubicBezTo>
                  <a:cubicBezTo>
                    <a:pt x="809" y="1531"/>
                    <a:pt x="906" y="1392"/>
                    <a:pt x="865" y="1238"/>
                  </a:cubicBezTo>
                  <a:lnTo>
                    <a:pt x="572" y="206"/>
                  </a:lnTo>
                  <a:cubicBezTo>
                    <a:pt x="537" y="80"/>
                    <a:pt x="426" y="1"/>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2"/>
            <p:cNvSpPr/>
            <p:nvPr/>
          </p:nvSpPr>
          <p:spPr>
            <a:xfrm>
              <a:off x="4071975" y="2652817"/>
              <a:ext cx="31664" cy="20140"/>
            </a:xfrm>
            <a:custGeom>
              <a:rect b="b" l="l" r="r" t="t"/>
              <a:pathLst>
                <a:path extrusionOk="0" h="914" w="1437">
                  <a:moveTo>
                    <a:pt x="322" y="0"/>
                  </a:moveTo>
                  <a:cubicBezTo>
                    <a:pt x="215" y="0"/>
                    <a:pt x="112" y="57"/>
                    <a:pt x="71" y="161"/>
                  </a:cubicBezTo>
                  <a:cubicBezTo>
                    <a:pt x="0" y="300"/>
                    <a:pt x="71" y="467"/>
                    <a:pt x="210" y="523"/>
                  </a:cubicBezTo>
                  <a:lnTo>
                    <a:pt x="1018" y="886"/>
                  </a:lnTo>
                  <a:cubicBezTo>
                    <a:pt x="1060" y="900"/>
                    <a:pt x="1088" y="914"/>
                    <a:pt x="1130" y="914"/>
                  </a:cubicBezTo>
                  <a:cubicBezTo>
                    <a:pt x="1241" y="914"/>
                    <a:pt x="1339" y="844"/>
                    <a:pt x="1381" y="746"/>
                  </a:cubicBezTo>
                  <a:cubicBezTo>
                    <a:pt x="1437" y="607"/>
                    <a:pt x="1381" y="454"/>
                    <a:pt x="1241" y="384"/>
                  </a:cubicBezTo>
                  <a:lnTo>
                    <a:pt x="433" y="21"/>
                  </a:lnTo>
                  <a:cubicBezTo>
                    <a:pt x="397" y="7"/>
                    <a:pt x="359" y="0"/>
                    <a:pt x="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2"/>
            <p:cNvSpPr/>
            <p:nvPr/>
          </p:nvSpPr>
          <p:spPr>
            <a:xfrm>
              <a:off x="4071072" y="2823081"/>
              <a:ext cx="30122" cy="22806"/>
            </a:xfrm>
            <a:custGeom>
              <a:rect b="b" l="l" r="r" t="t"/>
              <a:pathLst>
                <a:path extrusionOk="0" h="1035" w="1367">
                  <a:moveTo>
                    <a:pt x="1049" y="1"/>
                  </a:moveTo>
                  <a:cubicBezTo>
                    <a:pt x="1000" y="1"/>
                    <a:pt x="950" y="15"/>
                    <a:pt x="906" y="44"/>
                  </a:cubicBezTo>
                  <a:lnTo>
                    <a:pt x="153" y="533"/>
                  </a:lnTo>
                  <a:cubicBezTo>
                    <a:pt x="28" y="616"/>
                    <a:pt x="0" y="797"/>
                    <a:pt x="69" y="923"/>
                  </a:cubicBezTo>
                  <a:cubicBezTo>
                    <a:pt x="125" y="992"/>
                    <a:pt x="223" y="1034"/>
                    <a:pt x="307" y="1034"/>
                  </a:cubicBezTo>
                  <a:cubicBezTo>
                    <a:pt x="363" y="1034"/>
                    <a:pt x="404" y="1020"/>
                    <a:pt x="460" y="992"/>
                  </a:cubicBezTo>
                  <a:lnTo>
                    <a:pt x="1199" y="505"/>
                  </a:lnTo>
                  <a:cubicBezTo>
                    <a:pt x="1324" y="421"/>
                    <a:pt x="1366" y="254"/>
                    <a:pt x="1282" y="128"/>
                  </a:cubicBezTo>
                  <a:cubicBezTo>
                    <a:pt x="1228" y="47"/>
                    <a:pt x="1139" y="1"/>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2"/>
            <p:cNvSpPr/>
            <p:nvPr/>
          </p:nvSpPr>
          <p:spPr>
            <a:xfrm>
              <a:off x="4179793" y="2921908"/>
              <a:ext cx="23357" cy="29307"/>
            </a:xfrm>
            <a:custGeom>
              <a:rect b="b" l="l" r="r" t="t"/>
              <a:pathLst>
                <a:path extrusionOk="0" h="1330" w="1060">
                  <a:moveTo>
                    <a:pt x="740" y="1"/>
                  </a:moveTo>
                  <a:cubicBezTo>
                    <a:pt x="642" y="1"/>
                    <a:pt x="549" y="51"/>
                    <a:pt x="502" y="146"/>
                  </a:cubicBezTo>
                  <a:lnTo>
                    <a:pt x="84" y="926"/>
                  </a:lnTo>
                  <a:cubicBezTo>
                    <a:pt x="0" y="1066"/>
                    <a:pt x="56" y="1233"/>
                    <a:pt x="181" y="1302"/>
                  </a:cubicBezTo>
                  <a:cubicBezTo>
                    <a:pt x="223" y="1316"/>
                    <a:pt x="279" y="1330"/>
                    <a:pt x="320" y="1330"/>
                  </a:cubicBezTo>
                  <a:cubicBezTo>
                    <a:pt x="419" y="1330"/>
                    <a:pt x="502" y="1274"/>
                    <a:pt x="558" y="1190"/>
                  </a:cubicBezTo>
                  <a:lnTo>
                    <a:pt x="976" y="410"/>
                  </a:lnTo>
                  <a:cubicBezTo>
                    <a:pt x="1060" y="270"/>
                    <a:pt x="1004" y="103"/>
                    <a:pt x="878" y="34"/>
                  </a:cubicBezTo>
                  <a:cubicBezTo>
                    <a:pt x="834" y="12"/>
                    <a:pt x="786" y="1"/>
                    <a:pt x="7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2"/>
            <p:cNvSpPr/>
            <p:nvPr/>
          </p:nvSpPr>
          <p:spPr>
            <a:xfrm>
              <a:off x="4294661" y="2573799"/>
              <a:ext cx="19677" cy="34970"/>
            </a:xfrm>
            <a:custGeom>
              <a:rect b="b" l="l" r="r" t="t"/>
              <a:pathLst>
                <a:path extrusionOk="0" h="1587" w="893">
                  <a:moveTo>
                    <a:pt x="597" y="1"/>
                  </a:moveTo>
                  <a:cubicBezTo>
                    <a:pt x="481" y="1"/>
                    <a:pt x="369" y="80"/>
                    <a:pt x="335" y="206"/>
                  </a:cubicBezTo>
                  <a:lnTo>
                    <a:pt x="42" y="1238"/>
                  </a:lnTo>
                  <a:cubicBezTo>
                    <a:pt x="0" y="1392"/>
                    <a:pt x="84" y="1531"/>
                    <a:pt x="223" y="1572"/>
                  </a:cubicBezTo>
                  <a:cubicBezTo>
                    <a:pt x="251" y="1587"/>
                    <a:pt x="279" y="1587"/>
                    <a:pt x="307" y="1587"/>
                  </a:cubicBezTo>
                  <a:cubicBezTo>
                    <a:pt x="419" y="1587"/>
                    <a:pt x="530" y="1517"/>
                    <a:pt x="558" y="1392"/>
                  </a:cubicBezTo>
                  <a:lnTo>
                    <a:pt x="850" y="360"/>
                  </a:lnTo>
                  <a:cubicBezTo>
                    <a:pt x="893" y="206"/>
                    <a:pt x="809" y="54"/>
                    <a:pt x="669" y="11"/>
                  </a:cubicBezTo>
                  <a:cubicBezTo>
                    <a:pt x="646" y="4"/>
                    <a:pt x="621" y="1"/>
                    <a:pt x="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2"/>
            <p:cNvSpPr/>
            <p:nvPr/>
          </p:nvSpPr>
          <p:spPr>
            <a:xfrm>
              <a:off x="4384344" y="2652817"/>
              <a:ext cx="31642" cy="20140"/>
            </a:xfrm>
            <a:custGeom>
              <a:rect b="b" l="l" r="r" t="t"/>
              <a:pathLst>
                <a:path extrusionOk="0" h="914" w="1436">
                  <a:moveTo>
                    <a:pt x="1121" y="0"/>
                  </a:moveTo>
                  <a:cubicBezTo>
                    <a:pt x="1085" y="0"/>
                    <a:pt x="1050" y="7"/>
                    <a:pt x="1017" y="21"/>
                  </a:cubicBezTo>
                  <a:lnTo>
                    <a:pt x="196" y="384"/>
                  </a:lnTo>
                  <a:cubicBezTo>
                    <a:pt x="56" y="454"/>
                    <a:pt x="1" y="607"/>
                    <a:pt x="56" y="746"/>
                  </a:cubicBezTo>
                  <a:cubicBezTo>
                    <a:pt x="112" y="844"/>
                    <a:pt x="209" y="914"/>
                    <a:pt x="307" y="914"/>
                  </a:cubicBezTo>
                  <a:cubicBezTo>
                    <a:pt x="348" y="914"/>
                    <a:pt x="391" y="900"/>
                    <a:pt x="419" y="886"/>
                  </a:cubicBezTo>
                  <a:lnTo>
                    <a:pt x="1240" y="523"/>
                  </a:lnTo>
                  <a:cubicBezTo>
                    <a:pt x="1366" y="467"/>
                    <a:pt x="1436" y="300"/>
                    <a:pt x="1366" y="161"/>
                  </a:cubicBezTo>
                  <a:cubicBezTo>
                    <a:pt x="1325" y="57"/>
                    <a:pt x="1222" y="0"/>
                    <a:pt x="1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2"/>
            <p:cNvSpPr/>
            <p:nvPr/>
          </p:nvSpPr>
          <p:spPr>
            <a:xfrm>
              <a:off x="4387098" y="2823081"/>
              <a:ext cx="30122" cy="22806"/>
            </a:xfrm>
            <a:custGeom>
              <a:rect b="b" l="l" r="r" t="t"/>
              <a:pathLst>
                <a:path extrusionOk="0" h="1035" w="1367">
                  <a:moveTo>
                    <a:pt x="314" y="1"/>
                  </a:moveTo>
                  <a:cubicBezTo>
                    <a:pt x="219" y="1"/>
                    <a:pt x="125" y="47"/>
                    <a:pt x="71" y="128"/>
                  </a:cubicBezTo>
                  <a:cubicBezTo>
                    <a:pt x="0" y="254"/>
                    <a:pt x="28" y="421"/>
                    <a:pt x="154" y="505"/>
                  </a:cubicBezTo>
                  <a:lnTo>
                    <a:pt x="907" y="992"/>
                  </a:lnTo>
                  <a:cubicBezTo>
                    <a:pt x="948" y="1020"/>
                    <a:pt x="1004" y="1034"/>
                    <a:pt x="1046" y="1034"/>
                  </a:cubicBezTo>
                  <a:cubicBezTo>
                    <a:pt x="1143" y="1034"/>
                    <a:pt x="1227" y="992"/>
                    <a:pt x="1283" y="923"/>
                  </a:cubicBezTo>
                  <a:cubicBezTo>
                    <a:pt x="1366" y="797"/>
                    <a:pt x="1325" y="616"/>
                    <a:pt x="1199" y="533"/>
                  </a:cubicBezTo>
                  <a:lnTo>
                    <a:pt x="461" y="44"/>
                  </a:lnTo>
                  <a:cubicBezTo>
                    <a:pt x="416" y="15"/>
                    <a:pt x="365" y="1"/>
                    <a:pt x="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2"/>
            <p:cNvSpPr/>
            <p:nvPr/>
          </p:nvSpPr>
          <p:spPr>
            <a:xfrm>
              <a:off x="4285120" y="2921908"/>
              <a:ext cx="23071" cy="29307"/>
            </a:xfrm>
            <a:custGeom>
              <a:rect b="b" l="l" r="r" t="t"/>
              <a:pathLst>
                <a:path extrusionOk="0" h="1330" w="1047">
                  <a:moveTo>
                    <a:pt x="310" y="1"/>
                  </a:moveTo>
                  <a:cubicBezTo>
                    <a:pt x="267" y="1"/>
                    <a:pt x="222" y="12"/>
                    <a:pt x="183" y="34"/>
                  </a:cubicBezTo>
                  <a:cubicBezTo>
                    <a:pt x="43" y="103"/>
                    <a:pt x="1" y="270"/>
                    <a:pt x="71" y="410"/>
                  </a:cubicBezTo>
                  <a:lnTo>
                    <a:pt x="489" y="1190"/>
                  </a:lnTo>
                  <a:cubicBezTo>
                    <a:pt x="545" y="1274"/>
                    <a:pt x="642" y="1330"/>
                    <a:pt x="740" y="1330"/>
                  </a:cubicBezTo>
                  <a:cubicBezTo>
                    <a:pt x="781" y="1330"/>
                    <a:pt x="824" y="1316"/>
                    <a:pt x="865" y="1302"/>
                  </a:cubicBezTo>
                  <a:cubicBezTo>
                    <a:pt x="991" y="1233"/>
                    <a:pt x="1047" y="1066"/>
                    <a:pt x="976" y="926"/>
                  </a:cubicBezTo>
                  <a:lnTo>
                    <a:pt x="545" y="146"/>
                  </a:lnTo>
                  <a:cubicBezTo>
                    <a:pt x="497" y="51"/>
                    <a:pt x="404"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82"/>
          <p:cNvGrpSpPr/>
          <p:nvPr/>
        </p:nvGrpSpPr>
        <p:grpSpPr>
          <a:xfrm>
            <a:off x="4735379" y="2789355"/>
            <a:ext cx="324972" cy="412583"/>
            <a:chOff x="4735383" y="2560755"/>
            <a:chExt cx="324972" cy="412583"/>
          </a:xfrm>
        </p:grpSpPr>
        <p:sp>
          <p:nvSpPr>
            <p:cNvPr id="1999" name="Google Shape;1999;p82"/>
            <p:cNvSpPr/>
            <p:nvPr/>
          </p:nvSpPr>
          <p:spPr>
            <a:xfrm>
              <a:off x="4871758" y="2688866"/>
              <a:ext cx="168656" cy="284472"/>
            </a:xfrm>
            <a:custGeom>
              <a:rect b="b" l="l" r="r" t="t"/>
              <a:pathLst>
                <a:path extrusionOk="0" h="12910" w="7654">
                  <a:moveTo>
                    <a:pt x="3840" y="547"/>
                  </a:moveTo>
                  <a:cubicBezTo>
                    <a:pt x="4034" y="547"/>
                    <a:pt x="4228" y="574"/>
                    <a:pt x="4420" y="630"/>
                  </a:cubicBezTo>
                  <a:lnTo>
                    <a:pt x="4489" y="643"/>
                  </a:lnTo>
                  <a:cubicBezTo>
                    <a:pt x="4963" y="783"/>
                    <a:pt x="5340" y="1090"/>
                    <a:pt x="5576" y="1522"/>
                  </a:cubicBezTo>
                  <a:cubicBezTo>
                    <a:pt x="5730" y="1814"/>
                    <a:pt x="5799" y="2135"/>
                    <a:pt x="5786" y="2455"/>
                  </a:cubicBezTo>
                  <a:lnTo>
                    <a:pt x="5632" y="2316"/>
                  </a:lnTo>
                  <a:cubicBezTo>
                    <a:pt x="5546" y="2245"/>
                    <a:pt x="5438" y="2210"/>
                    <a:pt x="5331" y="2210"/>
                  </a:cubicBezTo>
                  <a:cubicBezTo>
                    <a:pt x="5229" y="2210"/>
                    <a:pt x="5128" y="2241"/>
                    <a:pt x="5046" y="2303"/>
                  </a:cubicBezTo>
                  <a:lnTo>
                    <a:pt x="4823" y="2498"/>
                  </a:lnTo>
                  <a:lnTo>
                    <a:pt x="3500" y="2498"/>
                  </a:lnTo>
                  <a:cubicBezTo>
                    <a:pt x="2635" y="2498"/>
                    <a:pt x="1924" y="3195"/>
                    <a:pt x="1924" y="4059"/>
                  </a:cubicBezTo>
                  <a:lnTo>
                    <a:pt x="1924" y="4128"/>
                  </a:lnTo>
                  <a:cubicBezTo>
                    <a:pt x="1868" y="4128"/>
                    <a:pt x="1799" y="4128"/>
                    <a:pt x="1743" y="4143"/>
                  </a:cubicBezTo>
                  <a:cubicBezTo>
                    <a:pt x="1437" y="3292"/>
                    <a:pt x="1548" y="2331"/>
                    <a:pt x="2022" y="1550"/>
                  </a:cubicBezTo>
                  <a:cubicBezTo>
                    <a:pt x="2418" y="923"/>
                    <a:pt x="3118" y="547"/>
                    <a:pt x="3840" y="547"/>
                  </a:cubicBezTo>
                  <a:close/>
                  <a:moveTo>
                    <a:pt x="6259" y="1786"/>
                  </a:moveTo>
                  <a:cubicBezTo>
                    <a:pt x="6747" y="1996"/>
                    <a:pt x="7053" y="2526"/>
                    <a:pt x="6970" y="3069"/>
                  </a:cubicBezTo>
                  <a:lnTo>
                    <a:pt x="6817" y="4143"/>
                  </a:lnTo>
                  <a:cubicBezTo>
                    <a:pt x="6761" y="4128"/>
                    <a:pt x="6691" y="4128"/>
                    <a:pt x="6622" y="4128"/>
                  </a:cubicBezTo>
                  <a:lnTo>
                    <a:pt x="6622" y="4115"/>
                  </a:lnTo>
                  <a:cubicBezTo>
                    <a:pt x="6622" y="3697"/>
                    <a:pt x="6496" y="3292"/>
                    <a:pt x="6259" y="2944"/>
                  </a:cubicBezTo>
                  <a:cubicBezTo>
                    <a:pt x="6356" y="2567"/>
                    <a:pt x="6356" y="2163"/>
                    <a:pt x="6259" y="1786"/>
                  </a:cubicBezTo>
                  <a:close/>
                  <a:moveTo>
                    <a:pt x="1924" y="4672"/>
                  </a:moveTo>
                  <a:lnTo>
                    <a:pt x="1924" y="5410"/>
                  </a:lnTo>
                  <a:cubicBezTo>
                    <a:pt x="1729" y="5397"/>
                    <a:pt x="1576" y="5230"/>
                    <a:pt x="1576" y="5035"/>
                  </a:cubicBezTo>
                  <a:cubicBezTo>
                    <a:pt x="1576" y="4840"/>
                    <a:pt x="1729" y="4672"/>
                    <a:pt x="1924" y="4672"/>
                  </a:cubicBezTo>
                  <a:close/>
                  <a:moveTo>
                    <a:pt x="6622" y="4672"/>
                  </a:moveTo>
                  <a:cubicBezTo>
                    <a:pt x="6817" y="4672"/>
                    <a:pt x="6984" y="4840"/>
                    <a:pt x="6984" y="5035"/>
                  </a:cubicBezTo>
                  <a:cubicBezTo>
                    <a:pt x="6984" y="5230"/>
                    <a:pt x="6817" y="5397"/>
                    <a:pt x="6622" y="5410"/>
                  </a:cubicBezTo>
                  <a:lnTo>
                    <a:pt x="6622" y="4672"/>
                  </a:lnTo>
                  <a:close/>
                  <a:moveTo>
                    <a:pt x="5325" y="2777"/>
                  </a:moveTo>
                  <a:lnTo>
                    <a:pt x="5563" y="2972"/>
                  </a:lnTo>
                  <a:cubicBezTo>
                    <a:pt x="5883" y="3264"/>
                    <a:pt x="6078" y="3682"/>
                    <a:pt x="6078" y="4115"/>
                  </a:cubicBezTo>
                  <a:lnTo>
                    <a:pt x="6078" y="5564"/>
                  </a:lnTo>
                  <a:cubicBezTo>
                    <a:pt x="6078" y="6553"/>
                    <a:pt x="5269" y="7362"/>
                    <a:pt x="4280" y="7362"/>
                  </a:cubicBezTo>
                  <a:cubicBezTo>
                    <a:pt x="3277" y="7362"/>
                    <a:pt x="2468" y="6553"/>
                    <a:pt x="2468" y="5564"/>
                  </a:cubicBezTo>
                  <a:lnTo>
                    <a:pt x="2468" y="4059"/>
                  </a:lnTo>
                  <a:cubicBezTo>
                    <a:pt x="2468" y="3501"/>
                    <a:pt x="2928" y="3041"/>
                    <a:pt x="3500" y="3041"/>
                  </a:cubicBezTo>
                  <a:lnTo>
                    <a:pt x="4921" y="3041"/>
                  </a:lnTo>
                  <a:cubicBezTo>
                    <a:pt x="4977" y="3041"/>
                    <a:pt x="5033" y="3013"/>
                    <a:pt x="5089" y="2972"/>
                  </a:cubicBezTo>
                  <a:lnTo>
                    <a:pt x="5325" y="2777"/>
                  </a:lnTo>
                  <a:close/>
                  <a:moveTo>
                    <a:pt x="5117" y="7752"/>
                  </a:moveTo>
                  <a:lnTo>
                    <a:pt x="5117" y="8059"/>
                  </a:lnTo>
                  <a:lnTo>
                    <a:pt x="4280" y="8477"/>
                  </a:lnTo>
                  <a:lnTo>
                    <a:pt x="3444" y="8059"/>
                  </a:lnTo>
                  <a:lnTo>
                    <a:pt x="3444" y="7752"/>
                  </a:lnTo>
                  <a:cubicBezTo>
                    <a:pt x="3695" y="7850"/>
                    <a:pt x="3987" y="7906"/>
                    <a:pt x="4280" y="7906"/>
                  </a:cubicBezTo>
                  <a:cubicBezTo>
                    <a:pt x="4572" y="7906"/>
                    <a:pt x="4851" y="7850"/>
                    <a:pt x="5117" y="7752"/>
                  </a:cubicBezTo>
                  <a:close/>
                  <a:moveTo>
                    <a:pt x="3081" y="8491"/>
                  </a:moveTo>
                  <a:lnTo>
                    <a:pt x="4001" y="8951"/>
                  </a:lnTo>
                  <a:lnTo>
                    <a:pt x="4001" y="9341"/>
                  </a:lnTo>
                  <a:lnTo>
                    <a:pt x="3234" y="9564"/>
                  </a:lnTo>
                  <a:lnTo>
                    <a:pt x="2677" y="8826"/>
                  </a:lnTo>
                  <a:lnTo>
                    <a:pt x="3081" y="8491"/>
                  </a:lnTo>
                  <a:close/>
                  <a:moveTo>
                    <a:pt x="5479" y="8491"/>
                  </a:moveTo>
                  <a:lnTo>
                    <a:pt x="5869" y="8826"/>
                  </a:lnTo>
                  <a:lnTo>
                    <a:pt x="5312" y="9564"/>
                  </a:lnTo>
                  <a:lnTo>
                    <a:pt x="4544" y="9341"/>
                  </a:lnTo>
                  <a:lnTo>
                    <a:pt x="4544" y="8951"/>
                  </a:lnTo>
                  <a:lnTo>
                    <a:pt x="5479" y="8491"/>
                  </a:lnTo>
                  <a:close/>
                  <a:moveTo>
                    <a:pt x="4280" y="9815"/>
                  </a:moveTo>
                  <a:lnTo>
                    <a:pt x="4684" y="9941"/>
                  </a:lnTo>
                  <a:lnTo>
                    <a:pt x="4587" y="10331"/>
                  </a:lnTo>
                  <a:lnTo>
                    <a:pt x="3974" y="10331"/>
                  </a:lnTo>
                  <a:lnTo>
                    <a:pt x="3862" y="9941"/>
                  </a:lnTo>
                  <a:lnTo>
                    <a:pt x="4280" y="9815"/>
                  </a:lnTo>
                  <a:close/>
                  <a:moveTo>
                    <a:pt x="3843" y="1"/>
                  </a:moveTo>
                  <a:cubicBezTo>
                    <a:pt x="2938" y="1"/>
                    <a:pt x="2058" y="466"/>
                    <a:pt x="1562" y="1271"/>
                  </a:cubicBezTo>
                  <a:cubicBezTo>
                    <a:pt x="976" y="2219"/>
                    <a:pt x="865" y="3390"/>
                    <a:pt x="1269" y="4421"/>
                  </a:cubicBezTo>
                  <a:cubicBezTo>
                    <a:pt x="1116" y="4589"/>
                    <a:pt x="1032" y="4797"/>
                    <a:pt x="1032" y="5035"/>
                  </a:cubicBezTo>
                  <a:cubicBezTo>
                    <a:pt x="1032" y="5536"/>
                    <a:pt x="1437" y="5955"/>
                    <a:pt x="1939" y="5955"/>
                  </a:cubicBezTo>
                  <a:lnTo>
                    <a:pt x="1966" y="5955"/>
                  </a:lnTo>
                  <a:cubicBezTo>
                    <a:pt x="2063" y="6568"/>
                    <a:pt x="2412" y="7111"/>
                    <a:pt x="2900" y="7460"/>
                  </a:cubicBezTo>
                  <a:lnTo>
                    <a:pt x="2900" y="7975"/>
                  </a:lnTo>
                  <a:cubicBezTo>
                    <a:pt x="2844" y="7990"/>
                    <a:pt x="2803" y="8018"/>
                    <a:pt x="2760" y="8059"/>
                  </a:cubicBezTo>
                  <a:lnTo>
                    <a:pt x="2286" y="8449"/>
                  </a:lnTo>
                  <a:cubicBezTo>
                    <a:pt x="2175" y="8547"/>
                    <a:pt x="2119" y="8700"/>
                    <a:pt x="2119" y="8839"/>
                  </a:cubicBezTo>
                  <a:lnTo>
                    <a:pt x="991" y="9620"/>
                  </a:lnTo>
                  <a:cubicBezTo>
                    <a:pt x="363" y="10053"/>
                    <a:pt x="0" y="10749"/>
                    <a:pt x="0" y="11502"/>
                  </a:cubicBezTo>
                  <a:lnTo>
                    <a:pt x="0" y="12631"/>
                  </a:lnTo>
                  <a:cubicBezTo>
                    <a:pt x="0" y="12784"/>
                    <a:pt x="112" y="12909"/>
                    <a:pt x="266" y="12909"/>
                  </a:cubicBezTo>
                  <a:cubicBezTo>
                    <a:pt x="419" y="12909"/>
                    <a:pt x="545" y="12784"/>
                    <a:pt x="545" y="12631"/>
                  </a:cubicBezTo>
                  <a:lnTo>
                    <a:pt x="545" y="11502"/>
                  </a:lnTo>
                  <a:cubicBezTo>
                    <a:pt x="545" y="10930"/>
                    <a:pt x="823" y="10400"/>
                    <a:pt x="1297" y="10066"/>
                  </a:cubicBezTo>
                  <a:lnTo>
                    <a:pt x="2370" y="9328"/>
                  </a:lnTo>
                  <a:lnTo>
                    <a:pt x="2816" y="9913"/>
                  </a:lnTo>
                  <a:cubicBezTo>
                    <a:pt x="2914" y="10038"/>
                    <a:pt x="3067" y="10122"/>
                    <a:pt x="3221" y="10122"/>
                  </a:cubicBezTo>
                  <a:cubicBezTo>
                    <a:pt x="3262" y="10122"/>
                    <a:pt x="3304" y="10108"/>
                    <a:pt x="3346" y="10108"/>
                  </a:cubicBezTo>
                  <a:lnTo>
                    <a:pt x="3457" y="10512"/>
                  </a:lnTo>
                  <a:cubicBezTo>
                    <a:pt x="3472" y="10596"/>
                    <a:pt x="3513" y="10666"/>
                    <a:pt x="3555" y="10722"/>
                  </a:cubicBezTo>
                  <a:lnTo>
                    <a:pt x="3290" y="12589"/>
                  </a:lnTo>
                  <a:cubicBezTo>
                    <a:pt x="3277" y="12742"/>
                    <a:pt x="3374" y="12881"/>
                    <a:pt x="3528" y="12896"/>
                  </a:cubicBezTo>
                  <a:cubicBezTo>
                    <a:pt x="3541" y="12909"/>
                    <a:pt x="3555" y="12909"/>
                    <a:pt x="3555" y="12909"/>
                  </a:cubicBezTo>
                  <a:cubicBezTo>
                    <a:pt x="3695" y="12909"/>
                    <a:pt x="3806" y="12812"/>
                    <a:pt x="3834" y="12673"/>
                  </a:cubicBezTo>
                  <a:lnTo>
                    <a:pt x="4085" y="10874"/>
                  </a:lnTo>
                  <a:lnTo>
                    <a:pt x="4461" y="10874"/>
                  </a:lnTo>
                  <a:lnTo>
                    <a:pt x="4726" y="12673"/>
                  </a:lnTo>
                  <a:cubicBezTo>
                    <a:pt x="4740" y="12812"/>
                    <a:pt x="4851" y="12909"/>
                    <a:pt x="4991" y="12909"/>
                  </a:cubicBezTo>
                  <a:cubicBezTo>
                    <a:pt x="5005" y="12909"/>
                    <a:pt x="5018" y="12909"/>
                    <a:pt x="5033" y="12896"/>
                  </a:cubicBezTo>
                  <a:cubicBezTo>
                    <a:pt x="5172" y="12881"/>
                    <a:pt x="5284" y="12742"/>
                    <a:pt x="5256" y="12589"/>
                  </a:cubicBezTo>
                  <a:lnTo>
                    <a:pt x="4991" y="10722"/>
                  </a:lnTo>
                  <a:cubicBezTo>
                    <a:pt x="5046" y="10666"/>
                    <a:pt x="5074" y="10596"/>
                    <a:pt x="5102" y="10512"/>
                  </a:cubicBezTo>
                  <a:lnTo>
                    <a:pt x="5200" y="10108"/>
                  </a:lnTo>
                  <a:cubicBezTo>
                    <a:pt x="5241" y="10108"/>
                    <a:pt x="5284" y="10122"/>
                    <a:pt x="5325" y="10122"/>
                  </a:cubicBezTo>
                  <a:cubicBezTo>
                    <a:pt x="5492" y="10122"/>
                    <a:pt x="5646" y="10038"/>
                    <a:pt x="5743" y="9913"/>
                  </a:cubicBezTo>
                  <a:lnTo>
                    <a:pt x="6176" y="9328"/>
                  </a:lnTo>
                  <a:lnTo>
                    <a:pt x="6678" y="9676"/>
                  </a:lnTo>
                  <a:cubicBezTo>
                    <a:pt x="6719" y="9704"/>
                    <a:pt x="6775" y="9718"/>
                    <a:pt x="6830" y="9718"/>
                  </a:cubicBezTo>
                  <a:cubicBezTo>
                    <a:pt x="6914" y="9718"/>
                    <a:pt x="6998" y="9676"/>
                    <a:pt x="7053" y="9606"/>
                  </a:cubicBezTo>
                  <a:cubicBezTo>
                    <a:pt x="7137" y="9480"/>
                    <a:pt x="7109" y="9313"/>
                    <a:pt x="6984" y="9216"/>
                  </a:cubicBezTo>
                  <a:lnTo>
                    <a:pt x="6427" y="8839"/>
                  </a:lnTo>
                  <a:cubicBezTo>
                    <a:pt x="6440" y="8700"/>
                    <a:pt x="6384" y="8547"/>
                    <a:pt x="6259" y="8449"/>
                  </a:cubicBezTo>
                  <a:lnTo>
                    <a:pt x="5799" y="8059"/>
                  </a:lnTo>
                  <a:cubicBezTo>
                    <a:pt x="5758" y="8018"/>
                    <a:pt x="5702" y="7990"/>
                    <a:pt x="5660" y="7975"/>
                  </a:cubicBezTo>
                  <a:lnTo>
                    <a:pt x="5660" y="7460"/>
                  </a:lnTo>
                  <a:cubicBezTo>
                    <a:pt x="6148" y="7111"/>
                    <a:pt x="6482" y="6568"/>
                    <a:pt x="6594" y="5955"/>
                  </a:cubicBezTo>
                  <a:lnTo>
                    <a:pt x="6607" y="5955"/>
                  </a:lnTo>
                  <a:cubicBezTo>
                    <a:pt x="7109" y="5955"/>
                    <a:pt x="7527" y="5536"/>
                    <a:pt x="7527" y="5035"/>
                  </a:cubicBezTo>
                  <a:cubicBezTo>
                    <a:pt x="7527" y="4825"/>
                    <a:pt x="7444" y="4630"/>
                    <a:pt x="7332" y="4477"/>
                  </a:cubicBezTo>
                  <a:lnTo>
                    <a:pt x="7514" y="3152"/>
                  </a:lnTo>
                  <a:cubicBezTo>
                    <a:pt x="7653" y="2191"/>
                    <a:pt x="6970" y="1285"/>
                    <a:pt x="6009" y="1145"/>
                  </a:cubicBezTo>
                  <a:lnTo>
                    <a:pt x="5981" y="1145"/>
                  </a:lnTo>
                  <a:cubicBezTo>
                    <a:pt x="5674" y="643"/>
                    <a:pt x="5200" y="281"/>
                    <a:pt x="4628" y="128"/>
                  </a:cubicBezTo>
                  <a:lnTo>
                    <a:pt x="4559" y="100"/>
                  </a:lnTo>
                  <a:cubicBezTo>
                    <a:pt x="4323" y="33"/>
                    <a:pt x="4082" y="1"/>
                    <a:pt x="3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2"/>
            <p:cNvSpPr/>
            <p:nvPr/>
          </p:nvSpPr>
          <p:spPr>
            <a:xfrm>
              <a:off x="5036095" y="2906462"/>
              <a:ext cx="24261" cy="66876"/>
            </a:xfrm>
            <a:custGeom>
              <a:rect b="b" l="l" r="r" t="t"/>
              <a:pathLst>
                <a:path extrusionOk="0" h="3035" w="1101">
                  <a:moveTo>
                    <a:pt x="290" y="1"/>
                  </a:moveTo>
                  <a:cubicBezTo>
                    <a:pt x="226" y="1"/>
                    <a:pt x="162" y="22"/>
                    <a:pt x="112" y="66"/>
                  </a:cubicBezTo>
                  <a:cubicBezTo>
                    <a:pt x="0" y="178"/>
                    <a:pt x="0" y="345"/>
                    <a:pt x="97" y="456"/>
                  </a:cubicBezTo>
                  <a:cubicBezTo>
                    <a:pt x="390" y="776"/>
                    <a:pt x="558" y="1194"/>
                    <a:pt x="558" y="1627"/>
                  </a:cubicBezTo>
                  <a:lnTo>
                    <a:pt x="558" y="2756"/>
                  </a:lnTo>
                  <a:cubicBezTo>
                    <a:pt x="558" y="2909"/>
                    <a:pt x="683" y="3034"/>
                    <a:pt x="822" y="3034"/>
                  </a:cubicBezTo>
                  <a:cubicBezTo>
                    <a:pt x="976" y="3034"/>
                    <a:pt x="1101" y="2909"/>
                    <a:pt x="1101" y="2756"/>
                  </a:cubicBezTo>
                  <a:lnTo>
                    <a:pt x="1101" y="1627"/>
                  </a:lnTo>
                  <a:cubicBezTo>
                    <a:pt x="1101" y="1055"/>
                    <a:pt x="892" y="512"/>
                    <a:pt x="502" y="94"/>
                  </a:cubicBezTo>
                  <a:cubicBezTo>
                    <a:pt x="448" y="33"/>
                    <a:pt x="369"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2"/>
            <p:cNvSpPr/>
            <p:nvPr/>
          </p:nvSpPr>
          <p:spPr>
            <a:xfrm>
              <a:off x="4904303" y="2936451"/>
              <a:ext cx="12031" cy="36270"/>
            </a:xfrm>
            <a:custGeom>
              <a:rect b="b" l="l" r="r" t="t"/>
              <a:pathLst>
                <a:path extrusionOk="0" h="1646" w="546">
                  <a:moveTo>
                    <a:pt x="280" y="1"/>
                  </a:moveTo>
                  <a:cubicBezTo>
                    <a:pt x="127" y="1"/>
                    <a:pt x="1" y="127"/>
                    <a:pt x="1" y="280"/>
                  </a:cubicBezTo>
                  <a:lnTo>
                    <a:pt x="1" y="1367"/>
                  </a:lnTo>
                  <a:cubicBezTo>
                    <a:pt x="1" y="1521"/>
                    <a:pt x="127" y="1645"/>
                    <a:pt x="280" y="1645"/>
                  </a:cubicBezTo>
                  <a:cubicBezTo>
                    <a:pt x="419" y="1645"/>
                    <a:pt x="545" y="1521"/>
                    <a:pt x="545" y="1367"/>
                  </a:cubicBezTo>
                  <a:lnTo>
                    <a:pt x="545" y="280"/>
                  </a:lnTo>
                  <a:cubicBezTo>
                    <a:pt x="545" y="127"/>
                    <a:pt x="419" y="1"/>
                    <a:pt x="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2"/>
            <p:cNvSpPr/>
            <p:nvPr/>
          </p:nvSpPr>
          <p:spPr>
            <a:xfrm>
              <a:off x="5015492" y="2936451"/>
              <a:ext cx="12009" cy="36270"/>
            </a:xfrm>
            <a:custGeom>
              <a:rect b="b" l="l" r="r" t="t"/>
              <a:pathLst>
                <a:path extrusionOk="0" h="1646" w="545">
                  <a:moveTo>
                    <a:pt x="280" y="1"/>
                  </a:moveTo>
                  <a:cubicBezTo>
                    <a:pt x="127" y="1"/>
                    <a:pt x="1" y="127"/>
                    <a:pt x="1" y="280"/>
                  </a:cubicBezTo>
                  <a:lnTo>
                    <a:pt x="1" y="1367"/>
                  </a:lnTo>
                  <a:cubicBezTo>
                    <a:pt x="1" y="1521"/>
                    <a:pt x="127" y="1645"/>
                    <a:pt x="280" y="1645"/>
                  </a:cubicBezTo>
                  <a:cubicBezTo>
                    <a:pt x="433" y="1645"/>
                    <a:pt x="545" y="1521"/>
                    <a:pt x="545" y="1367"/>
                  </a:cubicBezTo>
                  <a:lnTo>
                    <a:pt x="545" y="280"/>
                  </a:lnTo>
                  <a:cubicBezTo>
                    <a:pt x="545" y="127"/>
                    <a:pt x="433" y="1"/>
                    <a:pt x="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2"/>
            <p:cNvSpPr/>
            <p:nvPr/>
          </p:nvSpPr>
          <p:spPr>
            <a:xfrm>
              <a:off x="4735383" y="2785512"/>
              <a:ext cx="21242" cy="62822"/>
            </a:xfrm>
            <a:custGeom>
              <a:rect b="b" l="l" r="r" t="t"/>
              <a:pathLst>
                <a:path extrusionOk="0" h="2851" w="964">
                  <a:moveTo>
                    <a:pt x="655" y="0"/>
                  </a:moveTo>
                  <a:cubicBezTo>
                    <a:pt x="570" y="0"/>
                    <a:pt x="484" y="37"/>
                    <a:pt x="433" y="105"/>
                  </a:cubicBezTo>
                  <a:cubicBezTo>
                    <a:pt x="155" y="509"/>
                    <a:pt x="1" y="969"/>
                    <a:pt x="1" y="1443"/>
                  </a:cubicBezTo>
                  <a:lnTo>
                    <a:pt x="1" y="2572"/>
                  </a:lnTo>
                  <a:cubicBezTo>
                    <a:pt x="1" y="2725"/>
                    <a:pt x="127" y="2851"/>
                    <a:pt x="266" y="2851"/>
                  </a:cubicBezTo>
                  <a:cubicBezTo>
                    <a:pt x="419" y="2851"/>
                    <a:pt x="545" y="2725"/>
                    <a:pt x="545" y="2572"/>
                  </a:cubicBezTo>
                  <a:lnTo>
                    <a:pt x="545" y="1443"/>
                  </a:lnTo>
                  <a:cubicBezTo>
                    <a:pt x="545" y="1080"/>
                    <a:pt x="656" y="732"/>
                    <a:pt x="879" y="426"/>
                  </a:cubicBezTo>
                  <a:cubicBezTo>
                    <a:pt x="963" y="300"/>
                    <a:pt x="935" y="132"/>
                    <a:pt x="809" y="49"/>
                  </a:cubicBezTo>
                  <a:cubicBezTo>
                    <a:pt x="765" y="16"/>
                    <a:pt x="710" y="0"/>
                    <a:pt x="6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2"/>
            <p:cNvSpPr/>
            <p:nvPr/>
          </p:nvSpPr>
          <p:spPr>
            <a:xfrm>
              <a:off x="4754421" y="2560755"/>
              <a:ext cx="149618" cy="286984"/>
            </a:xfrm>
            <a:custGeom>
              <a:rect b="b" l="l" r="r" t="t"/>
              <a:pathLst>
                <a:path extrusionOk="0" h="13024" w="6790">
                  <a:moveTo>
                    <a:pt x="3394" y="544"/>
                  </a:moveTo>
                  <a:cubicBezTo>
                    <a:pt x="3517" y="544"/>
                    <a:pt x="3639" y="569"/>
                    <a:pt x="3751" y="618"/>
                  </a:cubicBezTo>
                  <a:lnTo>
                    <a:pt x="4350" y="854"/>
                  </a:lnTo>
                  <a:cubicBezTo>
                    <a:pt x="4392" y="869"/>
                    <a:pt x="4433" y="882"/>
                    <a:pt x="4476" y="882"/>
                  </a:cubicBezTo>
                  <a:lnTo>
                    <a:pt x="4656" y="869"/>
                  </a:lnTo>
                  <a:cubicBezTo>
                    <a:pt x="4669" y="868"/>
                    <a:pt x="4681" y="868"/>
                    <a:pt x="4694" y="868"/>
                  </a:cubicBezTo>
                  <a:cubicBezTo>
                    <a:pt x="5084" y="868"/>
                    <a:pt x="5442" y="1089"/>
                    <a:pt x="5591" y="1454"/>
                  </a:cubicBezTo>
                  <a:cubicBezTo>
                    <a:pt x="5619" y="1482"/>
                    <a:pt x="5632" y="1523"/>
                    <a:pt x="5660" y="1538"/>
                  </a:cubicBezTo>
                  <a:lnTo>
                    <a:pt x="5827" y="1691"/>
                  </a:lnTo>
                  <a:cubicBezTo>
                    <a:pt x="6093" y="1928"/>
                    <a:pt x="6204" y="2304"/>
                    <a:pt x="6134" y="2638"/>
                  </a:cubicBezTo>
                  <a:lnTo>
                    <a:pt x="6022" y="3112"/>
                  </a:lnTo>
                  <a:cubicBezTo>
                    <a:pt x="6009" y="3155"/>
                    <a:pt x="6022" y="3210"/>
                    <a:pt x="6022" y="3252"/>
                  </a:cubicBezTo>
                  <a:lnTo>
                    <a:pt x="6065" y="3363"/>
                  </a:lnTo>
                  <a:cubicBezTo>
                    <a:pt x="6134" y="3601"/>
                    <a:pt x="6106" y="3865"/>
                    <a:pt x="5995" y="4088"/>
                  </a:cubicBezTo>
                  <a:lnTo>
                    <a:pt x="5898" y="4283"/>
                  </a:lnTo>
                  <a:cubicBezTo>
                    <a:pt x="5855" y="4270"/>
                    <a:pt x="5814" y="4270"/>
                    <a:pt x="5772" y="4270"/>
                  </a:cubicBezTo>
                  <a:lnTo>
                    <a:pt x="5772" y="3768"/>
                  </a:lnTo>
                  <a:cubicBezTo>
                    <a:pt x="5772" y="3614"/>
                    <a:pt x="5688" y="3461"/>
                    <a:pt x="5563" y="3350"/>
                  </a:cubicBezTo>
                  <a:cubicBezTo>
                    <a:pt x="5463" y="3272"/>
                    <a:pt x="5337" y="3230"/>
                    <a:pt x="5212" y="3230"/>
                  </a:cubicBezTo>
                  <a:cubicBezTo>
                    <a:pt x="5180" y="3230"/>
                    <a:pt x="5148" y="3233"/>
                    <a:pt x="5117" y="3238"/>
                  </a:cubicBezTo>
                  <a:lnTo>
                    <a:pt x="5033" y="3252"/>
                  </a:lnTo>
                  <a:cubicBezTo>
                    <a:pt x="4980" y="3262"/>
                    <a:pt x="4926" y="3268"/>
                    <a:pt x="4873" y="3268"/>
                  </a:cubicBezTo>
                  <a:cubicBezTo>
                    <a:pt x="4719" y="3268"/>
                    <a:pt x="4569" y="3223"/>
                    <a:pt x="4433" y="3140"/>
                  </a:cubicBezTo>
                  <a:cubicBezTo>
                    <a:pt x="4343" y="3084"/>
                    <a:pt x="4239" y="3056"/>
                    <a:pt x="4134" y="3056"/>
                  </a:cubicBezTo>
                  <a:cubicBezTo>
                    <a:pt x="4029" y="3056"/>
                    <a:pt x="3925" y="3084"/>
                    <a:pt x="3835" y="3140"/>
                  </a:cubicBezTo>
                  <a:lnTo>
                    <a:pt x="3764" y="3168"/>
                  </a:lnTo>
                  <a:cubicBezTo>
                    <a:pt x="3660" y="3238"/>
                    <a:pt x="3538" y="3273"/>
                    <a:pt x="3416" y="3273"/>
                  </a:cubicBezTo>
                  <a:cubicBezTo>
                    <a:pt x="3294" y="3273"/>
                    <a:pt x="3172" y="3238"/>
                    <a:pt x="3067" y="3168"/>
                  </a:cubicBezTo>
                  <a:lnTo>
                    <a:pt x="2984" y="3127"/>
                  </a:lnTo>
                  <a:cubicBezTo>
                    <a:pt x="2891" y="3072"/>
                    <a:pt x="2785" y="3044"/>
                    <a:pt x="2678" y="3044"/>
                  </a:cubicBezTo>
                  <a:cubicBezTo>
                    <a:pt x="2593" y="3044"/>
                    <a:pt x="2507" y="3062"/>
                    <a:pt x="2426" y="3099"/>
                  </a:cubicBezTo>
                  <a:lnTo>
                    <a:pt x="2357" y="3140"/>
                  </a:lnTo>
                  <a:cubicBezTo>
                    <a:pt x="2241" y="3198"/>
                    <a:pt x="2119" y="3229"/>
                    <a:pt x="1994" y="3229"/>
                  </a:cubicBezTo>
                  <a:cubicBezTo>
                    <a:pt x="1939" y="3229"/>
                    <a:pt x="1883" y="3223"/>
                    <a:pt x="1827" y="3210"/>
                  </a:cubicBezTo>
                  <a:lnTo>
                    <a:pt x="1729" y="3196"/>
                  </a:lnTo>
                  <a:cubicBezTo>
                    <a:pt x="1686" y="3185"/>
                    <a:pt x="1642" y="3180"/>
                    <a:pt x="1599" y="3180"/>
                  </a:cubicBezTo>
                  <a:cubicBezTo>
                    <a:pt x="1478" y="3180"/>
                    <a:pt x="1362" y="3221"/>
                    <a:pt x="1270" y="3294"/>
                  </a:cubicBezTo>
                  <a:cubicBezTo>
                    <a:pt x="1144" y="3405"/>
                    <a:pt x="1075" y="3558"/>
                    <a:pt x="1075" y="3726"/>
                  </a:cubicBezTo>
                  <a:lnTo>
                    <a:pt x="1075" y="4270"/>
                  </a:lnTo>
                  <a:cubicBezTo>
                    <a:pt x="1005" y="4270"/>
                    <a:pt x="949" y="4270"/>
                    <a:pt x="893" y="4283"/>
                  </a:cubicBezTo>
                  <a:lnTo>
                    <a:pt x="782" y="4088"/>
                  </a:lnTo>
                  <a:cubicBezTo>
                    <a:pt x="670" y="3865"/>
                    <a:pt x="642" y="3601"/>
                    <a:pt x="726" y="3363"/>
                  </a:cubicBezTo>
                  <a:lnTo>
                    <a:pt x="754" y="3252"/>
                  </a:lnTo>
                  <a:cubicBezTo>
                    <a:pt x="768" y="3210"/>
                    <a:pt x="768" y="3155"/>
                    <a:pt x="754" y="3112"/>
                  </a:cubicBezTo>
                  <a:lnTo>
                    <a:pt x="657" y="2638"/>
                  </a:lnTo>
                  <a:cubicBezTo>
                    <a:pt x="573" y="2304"/>
                    <a:pt x="684" y="1928"/>
                    <a:pt x="949" y="1691"/>
                  </a:cubicBezTo>
                  <a:lnTo>
                    <a:pt x="1116" y="1538"/>
                  </a:lnTo>
                  <a:cubicBezTo>
                    <a:pt x="1144" y="1523"/>
                    <a:pt x="1172" y="1482"/>
                    <a:pt x="1186" y="1454"/>
                  </a:cubicBezTo>
                  <a:cubicBezTo>
                    <a:pt x="1348" y="1089"/>
                    <a:pt x="1706" y="868"/>
                    <a:pt x="2097" y="868"/>
                  </a:cubicBezTo>
                  <a:cubicBezTo>
                    <a:pt x="2109" y="868"/>
                    <a:pt x="2122" y="868"/>
                    <a:pt x="2134" y="869"/>
                  </a:cubicBezTo>
                  <a:lnTo>
                    <a:pt x="2315" y="882"/>
                  </a:lnTo>
                  <a:cubicBezTo>
                    <a:pt x="2357" y="882"/>
                    <a:pt x="2385" y="869"/>
                    <a:pt x="2426" y="854"/>
                  </a:cubicBezTo>
                  <a:lnTo>
                    <a:pt x="3026" y="618"/>
                  </a:lnTo>
                  <a:cubicBezTo>
                    <a:pt x="3144" y="569"/>
                    <a:pt x="3270" y="544"/>
                    <a:pt x="3394" y="544"/>
                  </a:cubicBezTo>
                  <a:close/>
                  <a:moveTo>
                    <a:pt x="1075" y="4813"/>
                  </a:moveTo>
                  <a:lnTo>
                    <a:pt x="1075" y="5552"/>
                  </a:lnTo>
                  <a:cubicBezTo>
                    <a:pt x="880" y="5538"/>
                    <a:pt x="712" y="5370"/>
                    <a:pt x="712" y="5175"/>
                  </a:cubicBezTo>
                  <a:cubicBezTo>
                    <a:pt x="712" y="4980"/>
                    <a:pt x="880" y="4813"/>
                    <a:pt x="1075" y="4813"/>
                  </a:cubicBezTo>
                  <a:close/>
                  <a:moveTo>
                    <a:pt x="5772" y="4813"/>
                  </a:moveTo>
                  <a:cubicBezTo>
                    <a:pt x="5967" y="4813"/>
                    <a:pt x="6121" y="4980"/>
                    <a:pt x="6121" y="5175"/>
                  </a:cubicBezTo>
                  <a:cubicBezTo>
                    <a:pt x="6121" y="5385"/>
                    <a:pt x="5967" y="5538"/>
                    <a:pt x="5772" y="5552"/>
                  </a:cubicBezTo>
                  <a:lnTo>
                    <a:pt x="5772" y="4813"/>
                  </a:lnTo>
                  <a:close/>
                  <a:moveTo>
                    <a:pt x="2705" y="3586"/>
                  </a:moveTo>
                  <a:lnTo>
                    <a:pt x="2789" y="3642"/>
                  </a:lnTo>
                  <a:cubicBezTo>
                    <a:pt x="2984" y="3753"/>
                    <a:pt x="3200" y="3809"/>
                    <a:pt x="3416" y="3809"/>
                  </a:cubicBezTo>
                  <a:cubicBezTo>
                    <a:pt x="3632" y="3809"/>
                    <a:pt x="3848" y="3753"/>
                    <a:pt x="4043" y="3642"/>
                  </a:cubicBezTo>
                  <a:lnTo>
                    <a:pt x="4113" y="3601"/>
                  </a:lnTo>
                  <a:lnTo>
                    <a:pt x="4141" y="3601"/>
                  </a:lnTo>
                  <a:cubicBezTo>
                    <a:pt x="4360" y="3746"/>
                    <a:pt x="4617" y="3822"/>
                    <a:pt x="4873" y="3822"/>
                  </a:cubicBezTo>
                  <a:cubicBezTo>
                    <a:pt x="4959" y="3822"/>
                    <a:pt x="5046" y="3813"/>
                    <a:pt x="5130" y="3796"/>
                  </a:cubicBezTo>
                  <a:lnTo>
                    <a:pt x="5214" y="3768"/>
                  </a:lnTo>
                  <a:lnTo>
                    <a:pt x="5214" y="5705"/>
                  </a:lnTo>
                  <a:cubicBezTo>
                    <a:pt x="5214" y="6695"/>
                    <a:pt x="4406" y="7503"/>
                    <a:pt x="3416" y="7503"/>
                  </a:cubicBezTo>
                  <a:cubicBezTo>
                    <a:pt x="2426" y="7503"/>
                    <a:pt x="1618" y="6695"/>
                    <a:pt x="1618" y="5705"/>
                  </a:cubicBezTo>
                  <a:lnTo>
                    <a:pt x="1618" y="3726"/>
                  </a:lnTo>
                  <a:lnTo>
                    <a:pt x="1716" y="3740"/>
                  </a:lnTo>
                  <a:cubicBezTo>
                    <a:pt x="1809" y="3762"/>
                    <a:pt x="1905" y="3773"/>
                    <a:pt x="2001" y="3773"/>
                  </a:cubicBezTo>
                  <a:cubicBezTo>
                    <a:pt x="2207" y="3773"/>
                    <a:pt x="2413" y="3723"/>
                    <a:pt x="2594" y="3629"/>
                  </a:cubicBezTo>
                  <a:lnTo>
                    <a:pt x="2677" y="3586"/>
                  </a:lnTo>
                  <a:close/>
                  <a:moveTo>
                    <a:pt x="4253" y="7894"/>
                  </a:moveTo>
                  <a:lnTo>
                    <a:pt x="4253" y="8214"/>
                  </a:lnTo>
                  <a:lnTo>
                    <a:pt x="3416" y="8619"/>
                  </a:lnTo>
                  <a:lnTo>
                    <a:pt x="2580" y="8214"/>
                  </a:lnTo>
                  <a:lnTo>
                    <a:pt x="2580" y="7894"/>
                  </a:lnTo>
                  <a:cubicBezTo>
                    <a:pt x="2844" y="7991"/>
                    <a:pt x="3123" y="8046"/>
                    <a:pt x="3416" y="8046"/>
                  </a:cubicBezTo>
                  <a:cubicBezTo>
                    <a:pt x="3709" y="8046"/>
                    <a:pt x="3987" y="7991"/>
                    <a:pt x="4253" y="7894"/>
                  </a:cubicBezTo>
                  <a:close/>
                  <a:moveTo>
                    <a:pt x="2218" y="8632"/>
                  </a:moveTo>
                  <a:lnTo>
                    <a:pt x="3151" y="9092"/>
                  </a:lnTo>
                  <a:lnTo>
                    <a:pt x="3151" y="9483"/>
                  </a:lnTo>
                  <a:lnTo>
                    <a:pt x="2371" y="9706"/>
                  </a:lnTo>
                  <a:lnTo>
                    <a:pt x="1827" y="8966"/>
                  </a:lnTo>
                  <a:lnTo>
                    <a:pt x="2218" y="8632"/>
                  </a:lnTo>
                  <a:close/>
                  <a:moveTo>
                    <a:pt x="4615" y="8632"/>
                  </a:moveTo>
                  <a:lnTo>
                    <a:pt x="5005" y="8966"/>
                  </a:lnTo>
                  <a:lnTo>
                    <a:pt x="4461" y="9706"/>
                  </a:lnTo>
                  <a:lnTo>
                    <a:pt x="3695" y="9483"/>
                  </a:lnTo>
                  <a:lnTo>
                    <a:pt x="3695" y="9092"/>
                  </a:lnTo>
                  <a:lnTo>
                    <a:pt x="4615" y="8632"/>
                  </a:lnTo>
                  <a:close/>
                  <a:moveTo>
                    <a:pt x="3393" y="1"/>
                  </a:moveTo>
                  <a:cubicBezTo>
                    <a:pt x="3200" y="1"/>
                    <a:pt x="3005" y="39"/>
                    <a:pt x="2817" y="116"/>
                  </a:cubicBezTo>
                  <a:lnTo>
                    <a:pt x="2273" y="325"/>
                  </a:lnTo>
                  <a:lnTo>
                    <a:pt x="2162" y="325"/>
                  </a:lnTo>
                  <a:cubicBezTo>
                    <a:pt x="2138" y="323"/>
                    <a:pt x="2115" y="323"/>
                    <a:pt x="2091" y="323"/>
                  </a:cubicBezTo>
                  <a:cubicBezTo>
                    <a:pt x="1506" y="323"/>
                    <a:pt x="980" y="652"/>
                    <a:pt x="712" y="1175"/>
                  </a:cubicBezTo>
                  <a:lnTo>
                    <a:pt x="586" y="1287"/>
                  </a:lnTo>
                  <a:cubicBezTo>
                    <a:pt x="168" y="1663"/>
                    <a:pt x="1" y="2220"/>
                    <a:pt x="112" y="2764"/>
                  </a:cubicBezTo>
                  <a:lnTo>
                    <a:pt x="211" y="3168"/>
                  </a:lnTo>
                  <a:lnTo>
                    <a:pt x="196" y="3210"/>
                  </a:lnTo>
                  <a:cubicBezTo>
                    <a:pt x="85" y="3586"/>
                    <a:pt x="127" y="3991"/>
                    <a:pt x="308" y="4339"/>
                  </a:cubicBezTo>
                  <a:lnTo>
                    <a:pt x="419" y="4562"/>
                  </a:lnTo>
                  <a:cubicBezTo>
                    <a:pt x="266" y="4716"/>
                    <a:pt x="168" y="4939"/>
                    <a:pt x="168" y="5175"/>
                  </a:cubicBezTo>
                  <a:cubicBezTo>
                    <a:pt x="168" y="5677"/>
                    <a:pt x="586" y="6095"/>
                    <a:pt x="1088" y="6095"/>
                  </a:cubicBezTo>
                  <a:lnTo>
                    <a:pt x="1103" y="6095"/>
                  </a:lnTo>
                  <a:cubicBezTo>
                    <a:pt x="1200" y="6708"/>
                    <a:pt x="1549" y="7253"/>
                    <a:pt x="2036" y="7600"/>
                  </a:cubicBezTo>
                  <a:lnTo>
                    <a:pt x="2036" y="8117"/>
                  </a:lnTo>
                  <a:cubicBezTo>
                    <a:pt x="1980" y="8130"/>
                    <a:pt x="1939" y="8158"/>
                    <a:pt x="1897" y="8200"/>
                  </a:cubicBezTo>
                  <a:lnTo>
                    <a:pt x="1437" y="8591"/>
                  </a:lnTo>
                  <a:cubicBezTo>
                    <a:pt x="1311" y="8688"/>
                    <a:pt x="1255" y="8842"/>
                    <a:pt x="1255" y="8981"/>
                  </a:cubicBezTo>
                  <a:lnTo>
                    <a:pt x="531" y="9483"/>
                  </a:lnTo>
                  <a:cubicBezTo>
                    <a:pt x="406" y="9580"/>
                    <a:pt x="363" y="9747"/>
                    <a:pt x="447" y="9873"/>
                  </a:cubicBezTo>
                  <a:cubicBezTo>
                    <a:pt x="503" y="9942"/>
                    <a:pt x="586" y="9984"/>
                    <a:pt x="684" y="9984"/>
                  </a:cubicBezTo>
                  <a:cubicBezTo>
                    <a:pt x="726" y="9984"/>
                    <a:pt x="782" y="9970"/>
                    <a:pt x="837" y="9942"/>
                  </a:cubicBezTo>
                  <a:lnTo>
                    <a:pt x="1521" y="9468"/>
                  </a:lnTo>
                  <a:lnTo>
                    <a:pt x="1952" y="10054"/>
                  </a:lnTo>
                  <a:cubicBezTo>
                    <a:pt x="2050" y="10193"/>
                    <a:pt x="2203" y="10263"/>
                    <a:pt x="2371" y="10263"/>
                  </a:cubicBezTo>
                  <a:cubicBezTo>
                    <a:pt x="2413" y="10263"/>
                    <a:pt x="2469" y="10249"/>
                    <a:pt x="2510" y="10235"/>
                  </a:cubicBezTo>
                  <a:lnTo>
                    <a:pt x="3151" y="10040"/>
                  </a:lnTo>
                  <a:lnTo>
                    <a:pt x="3151" y="12744"/>
                  </a:lnTo>
                  <a:cubicBezTo>
                    <a:pt x="3151" y="12897"/>
                    <a:pt x="3263" y="13023"/>
                    <a:pt x="3416" y="13023"/>
                  </a:cubicBezTo>
                  <a:cubicBezTo>
                    <a:pt x="3569" y="13023"/>
                    <a:pt x="3695" y="12897"/>
                    <a:pt x="3695" y="12744"/>
                  </a:cubicBezTo>
                  <a:lnTo>
                    <a:pt x="3695" y="10040"/>
                  </a:lnTo>
                  <a:lnTo>
                    <a:pt x="4322" y="10235"/>
                  </a:lnTo>
                  <a:cubicBezTo>
                    <a:pt x="4378" y="10249"/>
                    <a:pt x="4420" y="10263"/>
                    <a:pt x="4476" y="10263"/>
                  </a:cubicBezTo>
                  <a:cubicBezTo>
                    <a:pt x="4629" y="10263"/>
                    <a:pt x="4782" y="10193"/>
                    <a:pt x="4879" y="10054"/>
                  </a:cubicBezTo>
                  <a:lnTo>
                    <a:pt x="5325" y="9468"/>
                  </a:lnTo>
                  <a:lnTo>
                    <a:pt x="5632" y="9678"/>
                  </a:lnTo>
                  <a:cubicBezTo>
                    <a:pt x="5675" y="9719"/>
                    <a:pt x="5730" y="9734"/>
                    <a:pt x="5786" y="9734"/>
                  </a:cubicBezTo>
                  <a:cubicBezTo>
                    <a:pt x="5870" y="9734"/>
                    <a:pt x="5953" y="9691"/>
                    <a:pt x="6009" y="9608"/>
                  </a:cubicBezTo>
                  <a:cubicBezTo>
                    <a:pt x="6093" y="9483"/>
                    <a:pt x="6065" y="9315"/>
                    <a:pt x="5939" y="9232"/>
                  </a:cubicBezTo>
                  <a:lnTo>
                    <a:pt x="5576" y="8981"/>
                  </a:lnTo>
                  <a:cubicBezTo>
                    <a:pt x="5576" y="8842"/>
                    <a:pt x="5521" y="8688"/>
                    <a:pt x="5396" y="8591"/>
                  </a:cubicBezTo>
                  <a:lnTo>
                    <a:pt x="4935" y="8200"/>
                  </a:lnTo>
                  <a:cubicBezTo>
                    <a:pt x="4894" y="8158"/>
                    <a:pt x="4852" y="8130"/>
                    <a:pt x="4796" y="8117"/>
                  </a:cubicBezTo>
                  <a:lnTo>
                    <a:pt x="4796" y="7600"/>
                  </a:lnTo>
                  <a:cubicBezTo>
                    <a:pt x="5284" y="7253"/>
                    <a:pt x="5632" y="6708"/>
                    <a:pt x="5730" y="6095"/>
                  </a:cubicBezTo>
                  <a:lnTo>
                    <a:pt x="5758" y="6095"/>
                  </a:lnTo>
                  <a:cubicBezTo>
                    <a:pt x="6260" y="6095"/>
                    <a:pt x="6664" y="5677"/>
                    <a:pt x="6664" y="5175"/>
                  </a:cubicBezTo>
                  <a:cubicBezTo>
                    <a:pt x="6664" y="4924"/>
                    <a:pt x="6552" y="4688"/>
                    <a:pt x="6385" y="4521"/>
                  </a:cubicBezTo>
                  <a:lnTo>
                    <a:pt x="6483" y="4339"/>
                  </a:lnTo>
                  <a:cubicBezTo>
                    <a:pt x="6664" y="3991"/>
                    <a:pt x="6691" y="3586"/>
                    <a:pt x="6580" y="3210"/>
                  </a:cubicBezTo>
                  <a:lnTo>
                    <a:pt x="6567" y="3168"/>
                  </a:lnTo>
                  <a:lnTo>
                    <a:pt x="6664" y="2764"/>
                  </a:lnTo>
                  <a:cubicBezTo>
                    <a:pt x="6790" y="2220"/>
                    <a:pt x="6608" y="1663"/>
                    <a:pt x="6204" y="1287"/>
                  </a:cubicBezTo>
                  <a:lnTo>
                    <a:pt x="6065" y="1175"/>
                  </a:lnTo>
                  <a:cubicBezTo>
                    <a:pt x="5810" y="652"/>
                    <a:pt x="5285" y="323"/>
                    <a:pt x="4700" y="323"/>
                  </a:cubicBezTo>
                  <a:cubicBezTo>
                    <a:pt x="4676" y="323"/>
                    <a:pt x="4652" y="323"/>
                    <a:pt x="4629" y="325"/>
                  </a:cubicBezTo>
                  <a:lnTo>
                    <a:pt x="4504" y="325"/>
                  </a:lnTo>
                  <a:lnTo>
                    <a:pt x="3960" y="116"/>
                  </a:lnTo>
                  <a:cubicBezTo>
                    <a:pt x="3778" y="39"/>
                    <a:pt x="3587" y="1"/>
                    <a:pt x="33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2"/>
            <p:cNvSpPr/>
            <p:nvPr/>
          </p:nvSpPr>
          <p:spPr>
            <a:xfrm>
              <a:off x="4767951" y="2811469"/>
              <a:ext cx="12009" cy="36270"/>
            </a:xfrm>
            <a:custGeom>
              <a:rect b="b" l="l" r="r" t="t"/>
              <a:pathLst>
                <a:path extrusionOk="0" h="1646" w="545">
                  <a:moveTo>
                    <a:pt x="279" y="0"/>
                  </a:moveTo>
                  <a:cubicBezTo>
                    <a:pt x="126" y="0"/>
                    <a:pt x="0" y="125"/>
                    <a:pt x="0" y="279"/>
                  </a:cubicBezTo>
                  <a:lnTo>
                    <a:pt x="0" y="1366"/>
                  </a:lnTo>
                  <a:cubicBezTo>
                    <a:pt x="0" y="1519"/>
                    <a:pt x="126" y="1645"/>
                    <a:pt x="279" y="1645"/>
                  </a:cubicBezTo>
                  <a:cubicBezTo>
                    <a:pt x="433" y="1645"/>
                    <a:pt x="544" y="1519"/>
                    <a:pt x="544" y="1366"/>
                  </a:cubicBezTo>
                  <a:lnTo>
                    <a:pt x="544" y="279"/>
                  </a:lnTo>
                  <a:cubicBezTo>
                    <a:pt x="544" y="125"/>
                    <a:pt x="433" y="0"/>
                    <a:pt x="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2"/>
            <p:cNvSpPr/>
            <p:nvPr/>
          </p:nvSpPr>
          <p:spPr>
            <a:xfrm>
              <a:off x="4879448" y="2811469"/>
              <a:ext cx="11987" cy="36270"/>
            </a:xfrm>
            <a:custGeom>
              <a:rect b="b" l="l" r="r" t="t"/>
              <a:pathLst>
                <a:path extrusionOk="0" h="1646" w="544">
                  <a:moveTo>
                    <a:pt x="265" y="0"/>
                  </a:moveTo>
                  <a:cubicBezTo>
                    <a:pt x="112" y="0"/>
                    <a:pt x="1" y="125"/>
                    <a:pt x="1" y="279"/>
                  </a:cubicBezTo>
                  <a:lnTo>
                    <a:pt x="1" y="1366"/>
                  </a:lnTo>
                  <a:cubicBezTo>
                    <a:pt x="1" y="1519"/>
                    <a:pt x="112" y="1645"/>
                    <a:pt x="265" y="1645"/>
                  </a:cubicBezTo>
                  <a:cubicBezTo>
                    <a:pt x="419" y="1645"/>
                    <a:pt x="544" y="1519"/>
                    <a:pt x="544" y="1366"/>
                  </a:cubicBezTo>
                  <a:lnTo>
                    <a:pt x="544" y="279"/>
                  </a:lnTo>
                  <a:cubicBezTo>
                    <a:pt x="544" y="125"/>
                    <a:pt x="419" y="0"/>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2"/>
            <p:cNvSpPr/>
            <p:nvPr/>
          </p:nvSpPr>
          <p:spPr>
            <a:xfrm>
              <a:off x="4745211" y="2857985"/>
              <a:ext cx="78665" cy="104909"/>
            </a:xfrm>
            <a:custGeom>
              <a:rect b="b" l="l" r="r" t="t"/>
              <a:pathLst>
                <a:path extrusionOk="0" h="4761" w="3570">
                  <a:moveTo>
                    <a:pt x="1729" y="621"/>
                  </a:moveTo>
                  <a:lnTo>
                    <a:pt x="2621" y="1513"/>
                  </a:lnTo>
                  <a:lnTo>
                    <a:pt x="2342" y="1513"/>
                  </a:lnTo>
                  <a:cubicBezTo>
                    <a:pt x="2190" y="1513"/>
                    <a:pt x="2064" y="1625"/>
                    <a:pt x="2064" y="1778"/>
                  </a:cubicBezTo>
                  <a:lnTo>
                    <a:pt x="2064" y="1917"/>
                  </a:lnTo>
                  <a:cubicBezTo>
                    <a:pt x="2064" y="2642"/>
                    <a:pt x="2259" y="3325"/>
                    <a:pt x="2621" y="3924"/>
                  </a:cubicBezTo>
                  <a:cubicBezTo>
                    <a:pt x="1883" y="3562"/>
                    <a:pt x="1395" y="2781"/>
                    <a:pt x="1395" y="1945"/>
                  </a:cubicBezTo>
                  <a:lnTo>
                    <a:pt x="1395" y="1778"/>
                  </a:lnTo>
                  <a:cubicBezTo>
                    <a:pt x="1395" y="1625"/>
                    <a:pt x="1270" y="1513"/>
                    <a:pt x="1130" y="1513"/>
                  </a:cubicBezTo>
                  <a:lnTo>
                    <a:pt x="837" y="1513"/>
                  </a:lnTo>
                  <a:lnTo>
                    <a:pt x="1729" y="621"/>
                  </a:lnTo>
                  <a:close/>
                  <a:moveTo>
                    <a:pt x="1731" y="0"/>
                  </a:moveTo>
                  <a:cubicBezTo>
                    <a:pt x="1639" y="0"/>
                    <a:pt x="1548" y="35"/>
                    <a:pt x="1478" y="105"/>
                  </a:cubicBezTo>
                  <a:lnTo>
                    <a:pt x="140" y="1430"/>
                  </a:lnTo>
                  <a:cubicBezTo>
                    <a:pt x="43" y="1527"/>
                    <a:pt x="1" y="1694"/>
                    <a:pt x="57" y="1820"/>
                  </a:cubicBezTo>
                  <a:cubicBezTo>
                    <a:pt x="127" y="1959"/>
                    <a:pt x="252" y="2056"/>
                    <a:pt x="406" y="2056"/>
                  </a:cubicBezTo>
                  <a:lnTo>
                    <a:pt x="852" y="2056"/>
                  </a:lnTo>
                  <a:cubicBezTo>
                    <a:pt x="893" y="3060"/>
                    <a:pt x="1493" y="3994"/>
                    <a:pt x="2413" y="4426"/>
                  </a:cubicBezTo>
                  <a:lnTo>
                    <a:pt x="3012" y="4719"/>
                  </a:lnTo>
                  <a:cubicBezTo>
                    <a:pt x="3067" y="4747"/>
                    <a:pt x="3123" y="4760"/>
                    <a:pt x="3165" y="4760"/>
                  </a:cubicBezTo>
                  <a:cubicBezTo>
                    <a:pt x="3277" y="4760"/>
                    <a:pt x="3374" y="4705"/>
                    <a:pt x="3444" y="4621"/>
                  </a:cubicBezTo>
                  <a:cubicBezTo>
                    <a:pt x="3556" y="4496"/>
                    <a:pt x="3569" y="4314"/>
                    <a:pt x="3458" y="4175"/>
                  </a:cubicBezTo>
                  <a:lnTo>
                    <a:pt x="3249" y="3883"/>
                  </a:lnTo>
                  <a:cubicBezTo>
                    <a:pt x="2859" y="3353"/>
                    <a:pt x="2636" y="2712"/>
                    <a:pt x="2608" y="2056"/>
                  </a:cubicBezTo>
                  <a:lnTo>
                    <a:pt x="3054" y="2056"/>
                  </a:lnTo>
                  <a:cubicBezTo>
                    <a:pt x="3207" y="2056"/>
                    <a:pt x="3346" y="1959"/>
                    <a:pt x="3402" y="1820"/>
                  </a:cubicBezTo>
                  <a:cubicBezTo>
                    <a:pt x="3458" y="1694"/>
                    <a:pt x="3430" y="1527"/>
                    <a:pt x="3318" y="1430"/>
                  </a:cubicBezTo>
                  <a:lnTo>
                    <a:pt x="1995" y="105"/>
                  </a:lnTo>
                  <a:cubicBezTo>
                    <a:pt x="1918" y="35"/>
                    <a:pt x="1823" y="0"/>
                    <a:pt x="1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2"/>
            <p:cNvSpPr/>
            <p:nvPr/>
          </p:nvSpPr>
          <p:spPr>
            <a:xfrm>
              <a:off x="4955292" y="2574615"/>
              <a:ext cx="78356" cy="104798"/>
            </a:xfrm>
            <a:custGeom>
              <a:rect b="b" l="l" r="r" t="t"/>
              <a:pathLst>
                <a:path extrusionOk="0" h="4756" w="3556">
                  <a:moveTo>
                    <a:pt x="389" y="1"/>
                  </a:moveTo>
                  <a:cubicBezTo>
                    <a:pt x="285" y="1"/>
                    <a:pt x="184" y="47"/>
                    <a:pt x="112" y="128"/>
                  </a:cubicBezTo>
                  <a:cubicBezTo>
                    <a:pt x="15" y="268"/>
                    <a:pt x="1" y="448"/>
                    <a:pt x="99" y="588"/>
                  </a:cubicBezTo>
                  <a:lnTo>
                    <a:pt x="322" y="866"/>
                  </a:lnTo>
                  <a:cubicBezTo>
                    <a:pt x="712" y="1411"/>
                    <a:pt x="935" y="2037"/>
                    <a:pt x="963" y="2706"/>
                  </a:cubicBezTo>
                  <a:lnTo>
                    <a:pt x="503" y="2706"/>
                  </a:lnTo>
                  <a:cubicBezTo>
                    <a:pt x="363" y="2706"/>
                    <a:pt x="224" y="2790"/>
                    <a:pt x="168" y="2929"/>
                  </a:cubicBezTo>
                  <a:cubicBezTo>
                    <a:pt x="112" y="3069"/>
                    <a:pt x="140" y="3223"/>
                    <a:pt x="252" y="3334"/>
                  </a:cubicBezTo>
                  <a:lnTo>
                    <a:pt x="1576" y="4658"/>
                  </a:lnTo>
                  <a:cubicBezTo>
                    <a:pt x="1646" y="4728"/>
                    <a:pt x="1744" y="4756"/>
                    <a:pt x="1841" y="4756"/>
                  </a:cubicBezTo>
                  <a:cubicBezTo>
                    <a:pt x="1924" y="4756"/>
                    <a:pt x="2022" y="4728"/>
                    <a:pt x="2092" y="4658"/>
                  </a:cubicBezTo>
                  <a:lnTo>
                    <a:pt x="3430" y="3334"/>
                  </a:lnTo>
                  <a:cubicBezTo>
                    <a:pt x="3528" y="3223"/>
                    <a:pt x="3556" y="3069"/>
                    <a:pt x="3500" y="2929"/>
                  </a:cubicBezTo>
                  <a:cubicBezTo>
                    <a:pt x="3444" y="2790"/>
                    <a:pt x="3318" y="2706"/>
                    <a:pt x="3165" y="2706"/>
                  </a:cubicBezTo>
                  <a:lnTo>
                    <a:pt x="2719" y="2706"/>
                  </a:lnTo>
                  <a:cubicBezTo>
                    <a:pt x="2705" y="2539"/>
                    <a:pt x="2691" y="2386"/>
                    <a:pt x="2649" y="2219"/>
                  </a:cubicBezTo>
                  <a:cubicBezTo>
                    <a:pt x="2625" y="2085"/>
                    <a:pt x="2506" y="2004"/>
                    <a:pt x="2383" y="2004"/>
                  </a:cubicBezTo>
                  <a:cubicBezTo>
                    <a:pt x="2365" y="2004"/>
                    <a:pt x="2347" y="2006"/>
                    <a:pt x="2329" y="2009"/>
                  </a:cubicBezTo>
                  <a:cubicBezTo>
                    <a:pt x="2175" y="2037"/>
                    <a:pt x="2092" y="2191"/>
                    <a:pt x="2119" y="2330"/>
                  </a:cubicBezTo>
                  <a:cubicBezTo>
                    <a:pt x="2147" y="2498"/>
                    <a:pt x="2175" y="2650"/>
                    <a:pt x="2175" y="2818"/>
                  </a:cubicBezTo>
                  <a:lnTo>
                    <a:pt x="2175" y="2985"/>
                  </a:lnTo>
                  <a:cubicBezTo>
                    <a:pt x="2175" y="3124"/>
                    <a:pt x="2287" y="3250"/>
                    <a:pt x="2441" y="3250"/>
                  </a:cubicBezTo>
                  <a:lnTo>
                    <a:pt x="2733" y="3250"/>
                  </a:lnTo>
                  <a:lnTo>
                    <a:pt x="1841" y="4142"/>
                  </a:lnTo>
                  <a:lnTo>
                    <a:pt x="935" y="3250"/>
                  </a:lnTo>
                  <a:lnTo>
                    <a:pt x="1227" y="3250"/>
                  </a:lnTo>
                  <a:cubicBezTo>
                    <a:pt x="1381" y="3250"/>
                    <a:pt x="1506" y="3124"/>
                    <a:pt x="1506" y="2985"/>
                  </a:cubicBezTo>
                  <a:lnTo>
                    <a:pt x="1506" y="2832"/>
                  </a:lnTo>
                  <a:cubicBezTo>
                    <a:pt x="1506" y="2121"/>
                    <a:pt x="1311" y="1438"/>
                    <a:pt x="949" y="825"/>
                  </a:cubicBezTo>
                  <a:lnTo>
                    <a:pt x="949" y="825"/>
                  </a:lnTo>
                  <a:cubicBezTo>
                    <a:pt x="1214" y="964"/>
                    <a:pt x="1450" y="1160"/>
                    <a:pt x="1646" y="1383"/>
                  </a:cubicBezTo>
                  <a:cubicBezTo>
                    <a:pt x="1703" y="1447"/>
                    <a:pt x="1783" y="1484"/>
                    <a:pt x="1865" y="1484"/>
                  </a:cubicBezTo>
                  <a:cubicBezTo>
                    <a:pt x="1924" y="1484"/>
                    <a:pt x="1984" y="1465"/>
                    <a:pt x="2036" y="1424"/>
                  </a:cubicBezTo>
                  <a:cubicBezTo>
                    <a:pt x="2147" y="1327"/>
                    <a:pt x="2162" y="1145"/>
                    <a:pt x="2064" y="1034"/>
                  </a:cubicBezTo>
                  <a:cubicBezTo>
                    <a:pt x="1813" y="741"/>
                    <a:pt x="1506" y="491"/>
                    <a:pt x="1158" y="323"/>
                  </a:cubicBezTo>
                  <a:lnTo>
                    <a:pt x="558" y="45"/>
                  </a:lnTo>
                  <a:cubicBezTo>
                    <a:pt x="504" y="15"/>
                    <a:pt x="446"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82"/>
          <p:cNvGrpSpPr/>
          <p:nvPr/>
        </p:nvGrpSpPr>
        <p:grpSpPr>
          <a:xfrm>
            <a:off x="5345351" y="2813086"/>
            <a:ext cx="412517" cy="364900"/>
            <a:chOff x="5345356" y="2584486"/>
            <a:chExt cx="412517" cy="364900"/>
          </a:xfrm>
        </p:grpSpPr>
        <p:sp>
          <p:nvSpPr>
            <p:cNvPr id="2010" name="Google Shape;2010;p82"/>
            <p:cNvSpPr/>
            <p:nvPr/>
          </p:nvSpPr>
          <p:spPr>
            <a:xfrm>
              <a:off x="5459938" y="2675403"/>
              <a:ext cx="183375" cy="183375"/>
            </a:xfrm>
            <a:custGeom>
              <a:rect b="b" l="l" r="r" t="t"/>
              <a:pathLst>
                <a:path extrusionOk="0" h="8322" w="8322">
                  <a:moveTo>
                    <a:pt x="4168" y="0"/>
                  </a:moveTo>
                  <a:cubicBezTo>
                    <a:pt x="1868" y="0"/>
                    <a:pt x="0" y="1868"/>
                    <a:pt x="0" y="4154"/>
                  </a:cubicBezTo>
                  <a:cubicBezTo>
                    <a:pt x="0" y="4921"/>
                    <a:pt x="209" y="5674"/>
                    <a:pt x="614" y="6328"/>
                  </a:cubicBezTo>
                  <a:cubicBezTo>
                    <a:pt x="658" y="6409"/>
                    <a:pt x="744" y="6455"/>
                    <a:pt x="836" y="6455"/>
                  </a:cubicBezTo>
                  <a:cubicBezTo>
                    <a:pt x="887" y="6455"/>
                    <a:pt x="940" y="6441"/>
                    <a:pt x="990" y="6412"/>
                  </a:cubicBezTo>
                  <a:cubicBezTo>
                    <a:pt x="1116" y="6343"/>
                    <a:pt x="1157" y="6175"/>
                    <a:pt x="1073" y="6036"/>
                  </a:cubicBezTo>
                  <a:cubicBezTo>
                    <a:pt x="725" y="5478"/>
                    <a:pt x="543" y="4823"/>
                    <a:pt x="543" y="4154"/>
                  </a:cubicBezTo>
                  <a:cubicBezTo>
                    <a:pt x="543" y="2161"/>
                    <a:pt x="2175" y="544"/>
                    <a:pt x="4168" y="544"/>
                  </a:cubicBezTo>
                  <a:cubicBezTo>
                    <a:pt x="6161" y="544"/>
                    <a:pt x="7778" y="2161"/>
                    <a:pt x="7778" y="4154"/>
                  </a:cubicBezTo>
                  <a:cubicBezTo>
                    <a:pt x="7778" y="6147"/>
                    <a:pt x="6161" y="7778"/>
                    <a:pt x="4168" y="7778"/>
                  </a:cubicBezTo>
                  <a:cubicBezTo>
                    <a:pt x="3290" y="7778"/>
                    <a:pt x="2439" y="7458"/>
                    <a:pt x="1770" y="6872"/>
                  </a:cubicBezTo>
                  <a:cubicBezTo>
                    <a:pt x="1720" y="6828"/>
                    <a:pt x="1659" y="6807"/>
                    <a:pt x="1597" y="6807"/>
                  </a:cubicBezTo>
                  <a:cubicBezTo>
                    <a:pt x="1522" y="6807"/>
                    <a:pt x="1448" y="6839"/>
                    <a:pt x="1394" y="6900"/>
                  </a:cubicBezTo>
                  <a:cubicBezTo>
                    <a:pt x="1283" y="7012"/>
                    <a:pt x="1296" y="7179"/>
                    <a:pt x="1408" y="7290"/>
                  </a:cubicBezTo>
                  <a:cubicBezTo>
                    <a:pt x="2175" y="7959"/>
                    <a:pt x="3151" y="8322"/>
                    <a:pt x="4168" y="8322"/>
                  </a:cubicBezTo>
                  <a:cubicBezTo>
                    <a:pt x="6453" y="8322"/>
                    <a:pt x="8321" y="6454"/>
                    <a:pt x="8321" y="4154"/>
                  </a:cubicBezTo>
                  <a:cubicBezTo>
                    <a:pt x="8321" y="1868"/>
                    <a:pt x="6453" y="0"/>
                    <a:pt x="4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2"/>
            <p:cNvSpPr/>
            <p:nvPr/>
          </p:nvSpPr>
          <p:spPr>
            <a:xfrm>
              <a:off x="5500769" y="2716234"/>
              <a:ext cx="101097" cy="101692"/>
            </a:xfrm>
            <a:custGeom>
              <a:rect b="b" l="l" r="r" t="t"/>
              <a:pathLst>
                <a:path extrusionOk="0" h="4615" w="4588">
                  <a:moveTo>
                    <a:pt x="2144" y="0"/>
                  </a:moveTo>
                  <a:cubicBezTo>
                    <a:pt x="2136" y="0"/>
                    <a:pt x="2128" y="1"/>
                    <a:pt x="2119" y="1"/>
                  </a:cubicBezTo>
                  <a:cubicBezTo>
                    <a:pt x="1534" y="43"/>
                    <a:pt x="1004" y="308"/>
                    <a:pt x="614" y="740"/>
                  </a:cubicBezTo>
                  <a:cubicBezTo>
                    <a:pt x="210" y="1158"/>
                    <a:pt x="1" y="1715"/>
                    <a:pt x="1" y="2301"/>
                  </a:cubicBezTo>
                  <a:cubicBezTo>
                    <a:pt x="1" y="3583"/>
                    <a:pt x="1032" y="4614"/>
                    <a:pt x="2315" y="4614"/>
                  </a:cubicBezTo>
                  <a:cubicBezTo>
                    <a:pt x="3374" y="4614"/>
                    <a:pt x="4294" y="3904"/>
                    <a:pt x="4559" y="2873"/>
                  </a:cubicBezTo>
                  <a:cubicBezTo>
                    <a:pt x="4587" y="2733"/>
                    <a:pt x="4503" y="2579"/>
                    <a:pt x="4364" y="2538"/>
                  </a:cubicBezTo>
                  <a:cubicBezTo>
                    <a:pt x="4344" y="2535"/>
                    <a:pt x="4325" y="2533"/>
                    <a:pt x="4305" y="2533"/>
                  </a:cubicBezTo>
                  <a:cubicBezTo>
                    <a:pt x="4173" y="2533"/>
                    <a:pt x="4054" y="2614"/>
                    <a:pt x="4030" y="2747"/>
                  </a:cubicBezTo>
                  <a:cubicBezTo>
                    <a:pt x="3820" y="3527"/>
                    <a:pt x="3123" y="4071"/>
                    <a:pt x="2315" y="4071"/>
                  </a:cubicBezTo>
                  <a:cubicBezTo>
                    <a:pt x="1339" y="4071"/>
                    <a:pt x="545" y="3276"/>
                    <a:pt x="545" y="2301"/>
                  </a:cubicBezTo>
                  <a:cubicBezTo>
                    <a:pt x="545" y="1395"/>
                    <a:pt x="1255" y="615"/>
                    <a:pt x="2162" y="544"/>
                  </a:cubicBezTo>
                  <a:cubicBezTo>
                    <a:pt x="2315" y="531"/>
                    <a:pt x="2426" y="405"/>
                    <a:pt x="2413" y="252"/>
                  </a:cubicBezTo>
                  <a:cubicBezTo>
                    <a:pt x="2399" y="107"/>
                    <a:pt x="2275" y="0"/>
                    <a:pt x="2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2"/>
            <p:cNvSpPr/>
            <p:nvPr/>
          </p:nvSpPr>
          <p:spPr>
            <a:xfrm>
              <a:off x="5562819" y="2714713"/>
              <a:ext cx="46406" cy="46406"/>
            </a:xfrm>
            <a:custGeom>
              <a:rect b="b" l="l" r="r" t="t"/>
              <a:pathLst>
                <a:path extrusionOk="0" h="2106" w="2106">
                  <a:moveTo>
                    <a:pt x="1046" y="558"/>
                  </a:moveTo>
                  <a:cubicBezTo>
                    <a:pt x="1325" y="558"/>
                    <a:pt x="1548" y="781"/>
                    <a:pt x="1548" y="1059"/>
                  </a:cubicBezTo>
                  <a:cubicBezTo>
                    <a:pt x="1548" y="1325"/>
                    <a:pt x="1325" y="1561"/>
                    <a:pt x="1046" y="1561"/>
                  </a:cubicBezTo>
                  <a:cubicBezTo>
                    <a:pt x="781" y="1561"/>
                    <a:pt x="544" y="1325"/>
                    <a:pt x="544" y="1059"/>
                  </a:cubicBezTo>
                  <a:cubicBezTo>
                    <a:pt x="544" y="781"/>
                    <a:pt x="781" y="558"/>
                    <a:pt x="1046" y="558"/>
                  </a:cubicBezTo>
                  <a:close/>
                  <a:moveTo>
                    <a:pt x="1046" y="0"/>
                  </a:moveTo>
                  <a:cubicBezTo>
                    <a:pt x="474" y="0"/>
                    <a:pt x="0" y="474"/>
                    <a:pt x="0" y="1059"/>
                  </a:cubicBezTo>
                  <a:cubicBezTo>
                    <a:pt x="0" y="1632"/>
                    <a:pt x="474" y="2105"/>
                    <a:pt x="1046" y="2105"/>
                  </a:cubicBezTo>
                  <a:cubicBezTo>
                    <a:pt x="1632" y="2105"/>
                    <a:pt x="2106" y="1632"/>
                    <a:pt x="2106" y="1059"/>
                  </a:cubicBezTo>
                  <a:cubicBezTo>
                    <a:pt x="2106" y="474"/>
                    <a:pt x="1632" y="0"/>
                    <a:pt x="1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2"/>
            <p:cNvSpPr/>
            <p:nvPr/>
          </p:nvSpPr>
          <p:spPr>
            <a:xfrm>
              <a:off x="5345356" y="2585698"/>
              <a:ext cx="412517" cy="361550"/>
            </a:xfrm>
            <a:custGeom>
              <a:rect b="b" l="l" r="r" t="t"/>
              <a:pathLst>
                <a:path extrusionOk="0" h="16408" w="18721">
                  <a:moveTo>
                    <a:pt x="9368" y="559"/>
                  </a:moveTo>
                  <a:cubicBezTo>
                    <a:pt x="9521" y="559"/>
                    <a:pt x="9646" y="685"/>
                    <a:pt x="9646" y="837"/>
                  </a:cubicBezTo>
                  <a:lnTo>
                    <a:pt x="9646" y="2441"/>
                  </a:lnTo>
                  <a:cubicBezTo>
                    <a:pt x="9646" y="2594"/>
                    <a:pt x="9521" y="2720"/>
                    <a:pt x="9368" y="2720"/>
                  </a:cubicBezTo>
                  <a:cubicBezTo>
                    <a:pt x="9215" y="2720"/>
                    <a:pt x="9089" y="2594"/>
                    <a:pt x="9089" y="2441"/>
                  </a:cubicBezTo>
                  <a:lnTo>
                    <a:pt x="9089" y="837"/>
                  </a:lnTo>
                  <a:cubicBezTo>
                    <a:pt x="9089" y="685"/>
                    <a:pt x="9215" y="559"/>
                    <a:pt x="9368" y="559"/>
                  </a:cubicBezTo>
                  <a:close/>
                  <a:moveTo>
                    <a:pt x="2441" y="8044"/>
                  </a:moveTo>
                  <a:cubicBezTo>
                    <a:pt x="2593" y="8044"/>
                    <a:pt x="2719" y="8169"/>
                    <a:pt x="2719" y="8323"/>
                  </a:cubicBezTo>
                  <a:cubicBezTo>
                    <a:pt x="2719" y="8476"/>
                    <a:pt x="2593" y="8602"/>
                    <a:pt x="2441" y="8602"/>
                  </a:cubicBezTo>
                  <a:lnTo>
                    <a:pt x="837" y="8602"/>
                  </a:lnTo>
                  <a:cubicBezTo>
                    <a:pt x="684" y="8602"/>
                    <a:pt x="558" y="8476"/>
                    <a:pt x="558" y="8323"/>
                  </a:cubicBezTo>
                  <a:cubicBezTo>
                    <a:pt x="558" y="8169"/>
                    <a:pt x="684" y="8044"/>
                    <a:pt x="837" y="8044"/>
                  </a:cubicBezTo>
                  <a:close/>
                  <a:moveTo>
                    <a:pt x="17898" y="8044"/>
                  </a:moveTo>
                  <a:cubicBezTo>
                    <a:pt x="18052" y="8044"/>
                    <a:pt x="18177" y="8169"/>
                    <a:pt x="18177" y="8323"/>
                  </a:cubicBezTo>
                  <a:cubicBezTo>
                    <a:pt x="18177" y="8476"/>
                    <a:pt x="18052" y="8602"/>
                    <a:pt x="17898" y="8602"/>
                  </a:cubicBezTo>
                  <a:lnTo>
                    <a:pt x="16296" y="8602"/>
                  </a:lnTo>
                  <a:cubicBezTo>
                    <a:pt x="16142" y="8602"/>
                    <a:pt x="16017" y="8476"/>
                    <a:pt x="16017" y="8323"/>
                  </a:cubicBezTo>
                  <a:cubicBezTo>
                    <a:pt x="16017" y="8169"/>
                    <a:pt x="16142" y="8044"/>
                    <a:pt x="16296" y="8044"/>
                  </a:cubicBezTo>
                  <a:close/>
                  <a:moveTo>
                    <a:pt x="9368" y="13689"/>
                  </a:moveTo>
                  <a:cubicBezTo>
                    <a:pt x="9521" y="13689"/>
                    <a:pt x="9646" y="13815"/>
                    <a:pt x="9646" y="13967"/>
                  </a:cubicBezTo>
                  <a:lnTo>
                    <a:pt x="9646" y="15571"/>
                  </a:lnTo>
                  <a:cubicBezTo>
                    <a:pt x="9646" y="15724"/>
                    <a:pt x="9521" y="15850"/>
                    <a:pt x="9368" y="15850"/>
                  </a:cubicBezTo>
                  <a:cubicBezTo>
                    <a:pt x="9215" y="15850"/>
                    <a:pt x="9089" y="15724"/>
                    <a:pt x="9089" y="15571"/>
                  </a:cubicBezTo>
                  <a:lnTo>
                    <a:pt x="9089" y="13967"/>
                  </a:lnTo>
                  <a:cubicBezTo>
                    <a:pt x="9089" y="13815"/>
                    <a:pt x="9215" y="13689"/>
                    <a:pt x="9368" y="13689"/>
                  </a:cubicBezTo>
                  <a:close/>
                  <a:moveTo>
                    <a:pt x="9368" y="1"/>
                  </a:moveTo>
                  <a:cubicBezTo>
                    <a:pt x="8908" y="1"/>
                    <a:pt x="8531" y="378"/>
                    <a:pt x="8531" y="837"/>
                  </a:cubicBezTo>
                  <a:lnTo>
                    <a:pt x="8531" y="1590"/>
                  </a:lnTo>
                  <a:cubicBezTo>
                    <a:pt x="6998" y="1827"/>
                    <a:pt x="5423" y="2720"/>
                    <a:pt x="3848" y="4238"/>
                  </a:cubicBezTo>
                  <a:cubicBezTo>
                    <a:pt x="2593" y="5437"/>
                    <a:pt x="1646" y="6747"/>
                    <a:pt x="1158" y="7500"/>
                  </a:cubicBezTo>
                  <a:lnTo>
                    <a:pt x="837" y="7500"/>
                  </a:lnTo>
                  <a:cubicBezTo>
                    <a:pt x="378" y="7500"/>
                    <a:pt x="1" y="7877"/>
                    <a:pt x="1" y="8323"/>
                  </a:cubicBezTo>
                  <a:cubicBezTo>
                    <a:pt x="1" y="8782"/>
                    <a:pt x="378" y="9159"/>
                    <a:pt x="837" y="9159"/>
                  </a:cubicBezTo>
                  <a:lnTo>
                    <a:pt x="1283" y="9159"/>
                  </a:lnTo>
                  <a:cubicBezTo>
                    <a:pt x="2413" y="10804"/>
                    <a:pt x="5173" y="14344"/>
                    <a:pt x="8531" y="14859"/>
                  </a:cubicBezTo>
                  <a:lnTo>
                    <a:pt x="8531" y="15571"/>
                  </a:lnTo>
                  <a:cubicBezTo>
                    <a:pt x="8531" y="16030"/>
                    <a:pt x="8908" y="16407"/>
                    <a:pt x="9368" y="16407"/>
                  </a:cubicBezTo>
                  <a:cubicBezTo>
                    <a:pt x="9814" y="16407"/>
                    <a:pt x="10190" y="16030"/>
                    <a:pt x="10190" y="15571"/>
                  </a:cubicBezTo>
                  <a:lnTo>
                    <a:pt x="10190" y="14859"/>
                  </a:lnTo>
                  <a:cubicBezTo>
                    <a:pt x="13549" y="14344"/>
                    <a:pt x="16323" y="10804"/>
                    <a:pt x="17439" y="9159"/>
                  </a:cubicBezTo>
                  <a:lnTo>
                    <a:pt x="17898" y="9159"/>
                  </a:lnTo>
                  <a:cubicBezTo>
                    <a:pt x="18344" y="9159"/>
                    <a:pt x="18721" y="8782"/>
                    <a:pt x="18721" y="8323"/>
                  </a:cubicBezTo>
                  <a:cubicBezTo>
                    <a:pt x="18721" y="7877"/>
                    <a:pt x="18344" y="7500"/>
                    <a:pt x="17898" y="7500"/>
                  </a:cubicBezTo>
                  <a:lnTo>
                    <a:pt x="17578" y="7500"/>
                  </a:lnTo>
                  <a:cubicBezTo>
                    <a:pt x="17062" y="6734"/>
                    <a:pt x="16086" y="5368"/>
                    <a:pt x="14790" y="4141"/>
                  </a:cubicBezTo>
                  <a:cubicBezTo>
                    <a:pt x="14736" y="4094"/>
                    <a:pt x="14666" y="4069"/>
                    <a:pt x="14596" y="4069"/>
                  </a:cubicBezTo>
                  <a:cubicBezTo>
                    <a:pt x="14523" y="4069"/>
                    <a:pt x="14450" y="4097"/>
                    <a:pt x="14400" y="4155"/>
                  </a:cubicBezTo>
                  <a:cubicBezTo>
                    <a:pt x="14302" y="4266"/>
                    <a:pt x="14302" y="4448"/>
                    <a:pt x="14413" y="4545"/>
                  </a:cubicBezTo>
                  <a:cubicBezTo>
                    <a:pt x="15515" y="5591"/>
                    <a:pt x="16379" y="6734"/>
                    <a:pt x="16909" y="7500"/>
                  </a:cubicBezTo>
                  <a:lnTo>
                    <a:pt x="16296" y="7500"/>
                  </a:lnTo>
                  <a:cubicBezTo>
                    <a:pt x="15835" y="7500"/>
                    <a:pt x="15459" y="7877"/>
                    <a:pt x="15459" y="8323"/>
                  </a:cubicBezTo>
                  <a:cubicBezTo>
                    <a:pt x="15459" y="8782"/>
                    <a:pt x="15835" y="9159"/>
                    <a:pt x="16296" y="9159"/>
                  </a:cubicBezTo>
                  <a:lnTo>
                    <a:pt x="16769" y="9159"/>
                  </a:lnTo>
                  <a:cubicBezTo>
                    <a:pt x="16240" y="9912"/>
                    <a:pt x="15389" y="10999"/>
                    <a:pt x="14330" y="11988"/>
                  </a:cubicBezTo>
                  <a:cubicBezTo>
                    <a:pt x="12922" y="13298"/>
                    <a:pt x="11529" y="14079"/>
                    <a:pt x="10190" y="14302"/>
                  </a:cubicBezTo>
                  <a:lnTo>
                    <a:pt x="10190" y="13967"/>
                  </a:lnTo>
                  <a:cubicBezTo>
                    <a:pt x="10190" y="13521"/>
                    <a:pt x="9814" y="13146"/>
                    <a:pt x="9368" y="13146"/>
                  </a:cubicBezTo>
                  <a:cubicBezTo>
                    <a:pt x="8908" y="13146"/>
                    <a:pt x="8531" y="13521"/>
                    <a:pt x="8531" y="13967"/>
                  </a:cubicBezTo>
                  <a:lnTo>
                    <a:pt x="8531" y="14302"/>
                  </a:lnTo>
                  <a:cubicBezTo>
                    <a:pt x="7193" y="14079"/>
                    <a:pt x="5814" y="13298"/>
                    <a:pt x="4405" y="11988"/>
                  </a:cubicBezTo>
                  <a:cubicBezTo>
                    <a:pt x="3346" y="10999"/>
                    <a:pt x="2482" y="9912"/>
                    <a:pt x="1952" y="9159"/>
                  </a:cubicBezTo>
                  <a:lnTo>
                    <a:pt x="2441" y="9159"/>
                  </a:lnTo>
                  <a:cubicBezTo>
                    <a:pt x="2887" y="9159"/>
                    <a:pt x="3262" y="8782"/>
                    <a:pt x="3262" y="8323"/>
                  </a:cubicBezTo>
                  <a:cubicBezTo>
                    <a:pt x="3262" y="7877"/>
                    <a:pt x="2887" y="7500"/>
                    <a:pt x="2441" y="7500"/>
                  </a:cubicBezTo>
                  <a:lnTo>
                    <a:pt x="1813" y="7500"/>
                  </a:lnTo>
                  <a:cubicBezTo>
                    <a:pt x="2872" y="5967"/>
                    <a:pt x="5479" y="2677"/>
                    <a:pt x="8531" y="2147"/>
                  </a:cubicBezTo>
                  <a:lnTo>
                    <a:pt x="8531" y="2441"/>
                  </a:lnTo>
                  <a:cubicBezTo>
                    <a:pt x="8531" y="2887"/>
                    <a:pt x="8908" y="3263"/>
                    <a:pt x="9368" y="3263"/>
                  </a:cubicBezTo>
                  <a:cubicBezTo>
                    <a:pt x="9814" y="3263"/>
                    <a:pt x="10190" y="2887"/>
                    <a:pt x="10190" y="2441"/>
                  </a:cubicBezTo>
                  <a:lnTo>
                    <a:pt x="10190" y="2147"/>
                  </a:lnTo>
                  <a:cubicBezTo>
                    <a:pt x="11278" y="2343"/>
                    <a:pt x="12393" y="2887"/>
                    <a:pt x="13536" y="3779"/>
                  </a:cubicBezTo>
                  <a:cubicBezTo>
                    <a:pt x="13577" y="3820"/>
                    <a:pt x="13633" y="3835"/>
                    <a:pt x="13703" y="3835"/>
                  </a:cubicBezTo>
                  <a:cubicBezTo>
                    <a:pt x="13787" y="3835"/>
                    <a:pt x="13856" y="3807"/>
                    <a:pt x="13912" y="3736"/>
                  </a:cubicBezTo>
                  <a:cubicBezTo>
                    <a:pt x="14010" y="3612"/>
                    <a:pt x="13982" y="3444"/>
                    <a:pt x="13870" y="3346"/>
                  </a:cubicBezTo>
                  <a:cubicBezTo>
                    <a:pt x="12629" y="2371"/>
                    <a:pt x="11389" y="1785"/>
                    <a:pt x="10190" y="1590"/>
                  </a:cubicBezTo>
                  <a:lnTo>
                    <a:pt x="10190" y="837"/>
                  </a:lnTo>
                  <a:cubicBezTo>
                    <a:pt x="10190" y="378"/>
                    <a:pt x="9814" y="1"/>
                    <a:pt x="9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2"/>
            <p:cNvSpPr/>
            <p:nvPr/>
          </p:nvSpPr>
          <p:spPr>
            <a:xfrm>
              <a:off x="5635006" y="2584486"/>
              <a:ext cx="103212" cy="99224"/>
            </a:xfrm>
            <a:custGeom>
              <a:rect b="b" l="l" r="r" t="t"/>
              <a:pathLst>
                <a:path extrusionOk="0" h="4503" w="4684">
                  <a:moveTo>
                    <a:pt x="3485" y="558"/>
                  </a:moveTo>
                  <a:cubicBezTo>
                    <a:pt x="3847" y="558"/>
                    <a:pt x="4140" y="851"/>
                    <a:pt x="4140" y="1213"/>
                  </a:cubicBezTo>
                  <a:lnTo>
                    <a:pt x="4140" y="3680"/>
                  </a:lnTo>
                  <a:cubicBezTo>
                    <a:pt x="4140" y="3834"/>
                    <a:pt x="4015" y="3945"/>
                    <a:pt x="3861" y="3945"/>
                  </a:cubicBezTo>
                  <a:cubicBezTo>
                    <a:pt x="3708" y="3945"/>
                    <a:pt x="3582" y="3834"/>
                    <a:pt x="3582" y="3680"/>
                  </a:cubicBezTo>
                  <a:lnTo>
                    <a:pt x="3582" y="1381"/>
                  </a:lnTo>
                  <a:cubicBezTo>
                    <a:pt x="3582" y="1227"/>
                    <a:pt x="3457" y="1102"/>
                    <a:pt x="3318" y="1102"/>
                  </a:cubicBezTo>
                  <a:lnTo>
                    <a:pt x="822" y="1102"/>
                  </a:lnTo>
                  <a:cubicBezTo>
                    <a:pt x="669" y="1102"/>
                    <a:pt x="558" y="976"/>
                    <a:pt x="558" y="823"/>
                  </a:cubicBezTo>
                  <a:cubicBezTo>
                    <a:pt x="558" y="669"/>
                    <a:pt x="669" y="558"/>
                    <a:pt x="822" y="558"/>
                  </a:cubicBezTo>
                  <a:close/>
                  <a:moveTo>
                    <a:pt x="822" y="0"/>
                  </a:moveTo>
                  <a:cubicBezTo>
                    <a:pt x="376" y="0"/>
                    <a:pt x="0" y="377"/>
                    <a:pt x="0" y="823"/>
                  </a:cubicBezTo>
                  <a:cubicBezTo>
                    <a:pt x="0" y="1283"/>
                    <a:pt x="376" y="1645"/>
                    <a:pt x="822" y="1645"/>
                  </a:cubicBezTo>
                  <a:lnTo>
                    <a:pt x="3039" y="1645"/>
                  </a:lnTo>
                  <a:lnTo>
                    <a:pt x="3039" y="3680"/>
                  </a:lnTo>
                  <a:cubicBezTo>
                    <a:pt x="3039" y="4126"/>
                    <a:pt x="3401" y="4503"/>
                    <a:pt x="3861" y="4503"/>
                  </a:cubicBezTo>
                  <a:cubicBezTo>
                    <a:pt x="4307" y="4503"/>
                    <a:pt x="4684" y="4126"/>
                    <a:pt x="4684" y="3680"/>
                  </a:cubicBezTo>
                  <a:lnTo>
                    <a:pt x="4684" y="1213"/>
                  </a:lnTo>
                  <a:cubicBezTo>
                    <a:pt x="4684" y="544"/>
                    <a:pt x="4140" y="0"/>
                    <a:pt x="34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2"/>
            <p:cNvSpPr/>
            <p:nvPr/>
          </p:nvSpPr>
          <p:spPr>
            <a:xfrm>
              <a:off x="5365342" y="2584486"/>
              <a:ext cx="102903" cy="99224"/>
            </a:xfrm>
            <a:custGeom>
              <a:rect b="b" l="l" r="r" t="t"/>
              <a:pathLst>
                <a:path extrusionOk="0" h="4503" w="4670">
                  <a:moveTo>
                    <a:pt x="3847" y="558"/>
                  </a:moveTo>
                  <a:cubicBezTo>
                    <a:pt x="4000" y="558"/>
                    <a:pt x="4126" y="669"/>
                    <a:pt x="4126" y="823"/>
                  </a:cubicBezTo>
                  <a:cubicBezTo>
                    <a:pt x="4126" y="976"/>
                    <a:pt x="4000" y="1102"/>
                    <a:pt x="3847" y="1102"/>
                  </a:cubicBezTo>
                  <a:lnTo>
                    <a:pt x="1366" y="1102"/>
                  </a:lnTo>
                  <a:cubicBezTo>
                    <a:pt x="1212" y="1102"/>
                    <a:pt x="1088" y="1227"/>
                    <a:pt x="1088" y="1381"/>
                  </a:cubicBezTo>
                  <a:lnTo>
                    <a:pt x="1088" y="3680"/>
                  </a:lnTo>
                  <a:cubicBezTo>
                    <a:pt x="1088" y="3834"/>
                    <a:pt x="962" y="3945"/>
                    <a:pt x="822" y="3945"/>
                  </a:cubicBezTo>
                  <a:cubicBezTo>
                    <a:pt x="669" y="3945"/>
                    <a:pt x="543" y="3834"/>
                    <a:pt x="543" y="3680"/>
                  </a:cubicBezTo>
                  <a:lnTo>
                    <a:pt x="543" y="1213"/>
                  </a:lnTo>
                  <a:cubicBezTo>
                    <a:pt x="543" y="851"/>
                    <a:pt x="837" y="558"/>
                    <a:pt x="1199" y="558"/>
                  </a:cubicBezTo>
                  <a:close/>
                  <a:moveTo>
                    <a:pt x="1199" y="0"/>
                  </a:moveTo>
                  <a:cubicBezTo>
                    <a:pt x="530" y="0"/>
                    <a:pt x="0" y="544"/>
                    <a:pt x="0" y="1213"/>
                  </a:cubicBezTo>
                  <a:lnTo>
                    <a:pt x="0" y="3680"/>
                  </a:lnTo>
                  <a:cubicBezTo>
                    <a:pt x="0" y="4126"/>
                    <a:pt x="363" y="4503"/>
                    <a:pt x="822" y="4503"/>
                  </a:cubicBezTo>
                  <a:cubicBezTo>
                    <a:pt x="1268" y="4503"/>
                    <a:pt x="1645" y="4126"/>
                    <a:pt x="1645" y="3680"/>
                  </a:cubicBezTo>
                  <a:lnTo>
                    <a:pt x="1645" y="1645"/>
                  </a:lnTo>
                  <a:lnTo>
                    <a:pt x="3847" y="1645"/>
                  </a:lnTo>
                  <a:cubicBezTo>
                    <a:pt x="4307" y="1645"/>
                    <a:pt x="4669" y="1283"/>
                    <a:pt x="4669" y="823"/>
                  </a:cubicBezTo>
                  <a:cubicBezTo>
                    <a:pt x="4669" y="377"/>
                    <a:pt x="4307" y="0"/>
                    <a:pt x="3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2"/>
            <p:cNvSpPr/>
            <p:nvPr/>
          </p:nvSpPr>
          <p:spPr>
            <a:xfrm>
              <a:off x="5635006" y="2850449"/>
              <a:ext cx="103212" cy="98937"/>
            </a:xfrm>
            <a:custGeom>
              <a:rect b="b" l="l" r="r" t="t"/>
              <a:pathLst>
                <a:path extrusionOk="0" h="4490" w="4684">
                  <a:moveTo>
                    <a:pt x="3861" y="1"/>
                  </a:moveTo>
                  <a:cubicBezTo>
                    <a:pt x="3401" y="1"/>
                    <a:pt x="3039" y="363"/>
                    <a:pt x="3039" y="824"/>
                  </a:cubicBezTo>
                  <a:lnTo>
                    <a:pt x="3039" y="2844"/>
                  </a:lnTo>
                  <a:lnTo>
                    <a:pt x="2383" y="2844"/>
                  </a:lnTo>
                  <a:cubicBezTo>
                    <a:pt x="2231" y="2844"/>
                    <a:pt x="2105" y="2970"/>
                    <a:pt x="2105" y="3123"/>
                  </a:cubicBezTo>
                  <a:cubicBezTo>
                    <a:pt x="2105" y="3277"/>
                    <a:pt x="2231" y="3402"/>
                    <a:pt x="2383" y="3402"/>
                  </a:cubicBezTo>
                  <a:lnTo>
                    <a:pt x="3318" y="3402"/>
                  </a:lnTo>
                  <a:cubicBezTo>
                    <a:pt x="3457" y="3402"/>
                    <a:pt x="3582" y="3277"/>
                    <a:pt x="3582" y="3123"/>
                  </a:cubicBezTo>
                  <a:lnTo>
                    <a:pt x="3582" y="824"/>
                  </a:lnTo>
                  <a:cubicBezTo>
                    <a:pt x="3582" y="670"/>
                    <a:pt x="3708" y="545"/>
                    <a:pt x="3861" y="545"/>
                  </a:cubicBezTo>
                  <a:cubicBezTo>
                    <a:pt x="4015" y="545"/>
                    <a:pt x="4140" y="670"/>
                    <a:pt x="4140" y="824"/>
                  </a:cubicBezTo>
                  <a:lnTo>
                    <a:pt x="4140" y="3290"/>
                  </a:lnTo>
                  <a:cubicBezTo>
                    <a:pt x="4140" y="3653"/>
                    <a:pt x="3847" y="3946"/>
                    <a:pt x="3485" y="3946"/>
                  </a:cubicBezTo>
                  <a:lnTo>
                    <a:pt x="822" y="3946"/>
                  </a:lnTo>
                  <a:cubicBezTo>
                    <a:pt x="669" y="3946"/>
                    <a:pt x="558" y="3820"/>
                    <a:pt x="558" y="3667"/>
                  </a:cubicBezTo>
                  <a:cubicBezTo>
                    <a:pt x="558" y="3513"/>
                    <a:pt x="669" y="3402"/>
                    <a:pt x="822" y="3402"/>
                  </a:cubicBezTo>
                  <a:lnTo>
                    <a:pt x="1213" y="3402"/>
                  </a:lnTo>
                  <a:cubicBezTo>
                    <a:pt x="1366" y="3402"/>
                    <a:pt x="1491" y="3277"/>
                    <a:pt x="1491" y="3123"/>
                  </a:cubicBezTo>
                  <a:cubicBezTo>
                    <a:pt x="1491" y="2970"/>
                    <a:pt x="1366" y="2844"/>
                    <a:pt x="1213" y="2844"/>
                  </a:cubicBezTo>
                  <a:lnTo>
                    <a:pt x="822" y="2844"/>
                  </a:lnTo>
                  <a:cubicBezTo>
                    <a:pt x="376" y="2844"/>
                    <a:pt x="0" y="3221"/>
                    <a:pt x="0" y="3667"/>
                  </a:cubicBezTo>
                  <a:cubicBezTo>
                    <a:pt x="0" y="4127"/>
                    <a:pt x="376" y="4489"/>
                    <a:pt x="822" y="4489"/>
                  </a:cubicBezTo>
                  <a:lnTo>
                    <a:pt x="3485" y="4489"/>
                  </a:lnTo>
                  <a:cubicBezTo>
                    <a:pt x="4140" y="4489"/>
                    <a:pt x="4684" y="3959"/>
                    <a:pt x="4684" y="3290"/>
                  </a:cubicBezTo>
                  <a:lnTo>
                    <a:pt x="4684" y="824"/>
                  </a:lnTo>
                  <a:cubicBezTo>
                    <a:pt x="4684" y="363"/>
                    <a:pt x="4307" y="1"/>
                    <a:pt x="38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2"/>
            <p:cNvSpPr/>
            <p:nvPr/>
          </p:nvSpPr>
          <p:spPr>
            <a:xfrm>
              <a:off x="5365342" y="2850449"/>
              <a:ext cx="102903" cy="98937"/>
            </a:xfrm>
            <a:custGeom>
              <a:rect b="b" l="l" r="r" t="t"/>
              <a:pathLst>
                <a:path extrusionOk="0" h="4490" w="4670">
                  <a:moveTo>
                    <a:pt x="822" y="545"/>
                  </a:moveTo>
                  <a:cubicBezTo>
                    <a:pt x="962" y="545"/>
                    <a:pt x="1088" y="670"/>
                    <a:pt x="1088" y="824"/>
                  </a:cubicBezTo>
                  <a:lnTo>
                    <a:pt x="1088" y="3123"/>
                  </a:lnTo>
                  <a:cubicBezTo>
                    <a:pt x="1088" y="3277"/>
                    <a:pt x="1212" y="3402"/>
                    <a:pt x="1366" y="3402"/>
                  </a:cubicBezTo>
                  <a:lnTo>
                    <a:pt x="3847" y="3402"/>
                  </a:lnTo>
                  <a:cubicBezTo>
                    <a:pt x="4000" y="3402"/>
                    <a:pt x="4126" y="3513"/>
                    <a:pt x="4126" y="3667"/>
                  </a:cubicBezTo>
                  <a:cubicBezTo>
                    <a:pt x="4126" y="3820"/>
                    <a:pt x="4000" y="3946"/>
                    <a:pt x="3847" y="3946"/>
                  </a:cubicBezTo>
                  <a:lnTo>
                    <a:pt x="1199" y="3946"/>
                  </a:lnTo>
                  <a:cubicBezTo>
                    <a:pt x="837" y="3946"/>
                    <a:pt x="543" y="3653"/>
                    <a:pt x="543" y="3290"/>
                  </a:cubicBezTo>
                  <a:lnTo>
                    <a:pt x="543" y="824"/>
                  </a:lnTo>
                  <a:cubicBezTo>
                    <a:pt x="543" y="670"/>
                    <a:pt x="669" y="545"/>
                    <a:pt x="822" y="545"/>
                  </a:cubicBezTo>
                  <a:close/>
                  <a:moveTo>
                    <a:pt x="822" y="1"/>
                  </a:moveTo>
                  <a:cubicBezTo>
                    <a:pt x="363" y="1"/>
                    <a:pt x="0" y="363"/>
                    <a:pt x="0" y="824"/>
                  </a:cubicBezTo>
                  <a:lnTo>
                    <a:pt x="0" y="3290"/>
                  </a:lnTo>
                  <a:cubicBezTo>
                    <a:pt x="0" y="3959"/>
                    <a:pt x="530" y="4489"/>
                    <a:pt x="1199" y="4489"/>
                  </a:cubicBezTo>
                  <a:lnTo>
                    <a:pt x="3847" y="4489"/>
                  </a:lnTo>
                  <a:cubicBezTo>
                    <a:pt x="4307" y="4489"/>
                    <a:pt x="4669" y="4127"/>
                    <a:pt x="4669" y="3667"/>
                  </a:cubicBezTo>
                  <a:cubicBezTo>
                    <a:pt x="4669" y="3221"/>
                    <a:pt x="4307" y="2844"/>
                    <a:pt x="3847" y="2844"/>
                  </a:cubicBezTo>
                  <a:lnTo>
                    <a:pt x="1645" y="2844"/>
                  </a:lnTo>
                  <a:lnTo>
                    <a:pt x="1645" y="824"/>
                  </a:lnTo>
                  <a:cubicBezTo>
                    <a:pt x="1645" y="363"/>
                    <a:pt x="1268" y="1"/>
                    <a:pt x="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82"/>
          <p:cNvGrpSpPr/>
          <p:nvPr/>
        </p:nvGrpSpPr>
        <p:grpSpPr>
          <a:xfrm>
            <a:off x="6014620" y="2789443"/>
            <a:ext cx="381778" cy="412495"/>
            <a:chOff x="6014625" y="2560843"/>
            <a:chExt cx="381778" cy="412495"/>
          </a:xfrm>
        </p:grpSpPr>
        <p:sp>
          <p:nvSpPr>
            <p:cNvPr id="2019" name="Google Shape;2019;p82"/>
            <p:cNvSpPr/>
            <p:nvPr/>
          </p:nvSpPr>
          <p:spPr>
            <a:xfrm>
              <a:off x="6014625" y="2560843"/>
              <a:ext cx="381778" cy="412495"/>
            </a:xfrm>
            <a:custGeom>
              <a:rect b="b" l="l" r="r" t="t"/>
              <a:pathLst>
                <a:path extrusionOk="0" h="18720" w="17326">
                  <a:moveTo>
                    <a:pt x="7847" y="7401"/>
                  </a:moveTo>
                  <a:cubicBezTo>
                    <a:pt x="8126" y="7401"/>
                    <a:pt x="8349" y="7639"/>
                    <a:pt x="8349" y="7903"/>
                  </a:cubicBezTo>
                  <a:lnTo>
                    <a:pt x="8349" y="8070"/>
                  </a:lnTo>
                  <a:lnTo>
                    <a:pt x="7973" y="8070"/>
                  </a:lnTo>
                  <a:cubicBezTo>
                    <a:pt x="7695" y="8070"/>
                    <a:pt x="7472" y="7847"/>
                    <a:pt x="7472" y="7569"/>
                  </a:cubicBezTo>
                  <a:lnTo>
                    <a:pt x="7472" y="7401"/>
                  </a:lnTo>
                  <a:close/>
                  <a:moveTo>
                    <a:pt x="9785" y="7401"/>
                  </a:moveTo>
                  <a:lnTo>
                    <a:pt x="9785" y="7569"/>
                  </a:lnTo>
                  <a:cubicBezTo>
                    <a:pt x="9785" y="7847"/>
                    <a:pt x="9562" y="8070"/>
                    <a:pt x="9284" y="8070"/>
                  </a:cubicBezTo>
                  <a:lnTo>
                    <a:pt x="8907" y="8070"/>
                  </a:lnTo>
                  <a:lnTo>
                    <a:pt x="8907" y="7903"/>
                  </a:lnTo>
                  <a:cubicBezTo>
                    <a:pt x="8907" y="7639"/>
                    <a:pt x="9130" y="7401"/>
                    <a:pt x="9395" y="7401"/>
                  </a:cubicBezTo>
                  <a:close/>
                  <a:moveTo>
                    <a:pt x="10328" y="9479"/>
                  </a:moveTo>
                  <a:cubicBezTo>
                    <a:pt x="10384" y="9479"/>
                    <a:pt x="10427" y="9534"/>
                    <a:pt x="10427" y="9576"/>
                  </a:cubicBezTo>
                  <a:lnTo>
                    <a:pt x="10427" y="10914"/>
                  </a:lnTo>
                  <a:cubicBezTo>
                    <a:pt x="10427" y="11430"/>
                    <a:pt x="10022" y="11848"/>
                    <a:pt x="9507" y="11848"/>
                  </a:cubicBezTo>
                  <a:lnTo>
                    <a:pt x="7750" y="11848"/>
                  </a:lnTo>
                  <a:cubicBezTo>
                    <a:pt x="7234" y="11848"/>
                    <a:pt x="6816" y="11430"/>
                    <a:pt x="6816" y="10914"/>
                  </a:cubicBezTo>
                  <a:lnTo>
                    <a:pt x="6816" y="9576"/>
                  </a:lnTo>
                  <a:cubicBezTo>
                    <a:pt x="6816" y="9534"/>
                    <a:pt x="6872" y="9479"/>
                    <a:pt x="6914" y="9479"/>
                  </a:cubicBezTo>
                  <a:close/>
                  <a:moveTo>
                    <a:pt x="14998" y="15653"/>
                  </a:moveTo>
                  <a:lnTo>
                    <a:pt x="14998" y="16740"/>
                  </a:lnTo>
                  <a:cubicBezTo>
                    <a:pt x="14998" y="16824"/>
                    <a:pt x="14928" y="16894"/>
                    <a:pt x="14845" y="16894"/>
                  </a:cubicBezTo>
                  <a:lnTo>
                    <a:pt x="8977" y="16894"/>
                  </a:lnTo>
                  <a:cubicBezTo>
                    <a:pt x="9102" y="16197"/>
                    <a:pt x="9715" y="15653"/>
                    <a:pt x="10454" y="15653"/>
                  </a:cubicBezTo>
                  <a:close/>
                  <a:moveTo>
                    <a:pt x="8642" y="1"/>
                  </a:moveTo>
                  <a:cubicBezTo>
                    <a:pt x="8447" y="1"/>
                    <a:pt x="8266" y="112"/>
                    <a:pt x="8182" y="279"/>
                  </a:cubicBezTo>
                  <a:lnTo>
                    <a:pt x="7360" y="1952"/>
                  </a:lnTo>
                  <a:lnTo>
                    <a:pt x="7011" y="2008"/>
                  </a:lnTo>
                  <a:cubicBezTo>
                    <a:pt x="6872" y="2021"/>
                    <a:pt x="6760" y="2160"/>
                    <a:pt x="6788" y="2314"/>
                  </a:cubicBezTo>
                  <a:cubicBezTo>
                    <a:pt x="6802" y="2457"/>
                    <a:pt x="6924" y="2552"/>
                    <a:pt x="7065" y="2552"/>
                  </a:cubicBezTo>
                  <a:cubicBezTo>
                    <a:pt x="7075" y="2552"/>
                    <a:pt x="7085" y="2552"/>
                    <a:pt x="7095" y="2551"/>
                  </a:cubicBezTo>
                  <a:lnTo>
                    <a:pt x="7457" y="2495"/>
                  </a:lnTo>
                  <a:cubicBezTo>
                    <a:pt x="7624" y="2467"/>
                    <a:pt x="7778" y="2370"/>
                    <a:pt x="7847" y="2216"/>
                  </a:cubicBezTo>
                  <a:lnTo>
                    <a:pt x="8642" y="599"/>
                  </a:lnTo>
                  <a:lnTo>
                    <a:pt x="9436" y="2216"/>
                  </a:lnTo>
                  <a:cubicBezTo>
                    <a:pt x="9520" y="2370"/>
                    <a:pt x="9659" y="2467"/>
                    <a:pt x="9827" y="2495"/>
                  </a:cubicBezTo>
                  <a:lnTo>
                    <a:pt x="11611" y="2746"/>
                  </a:lnTo>
                  <a:lnTo>
                    <a:pt x="10328" y="4015"/>
                  </a:lnTo>
                  <a:cubicBezTo>
                    <a:pt x="10204" y="4126"/>
                    <a:pt x="10148" y="4294"/>
                    <a:pt x="10176" y="4461"/>
                  </a:cubicBezTo>
                  <a:lnTo>
                    <a:pt x="10482" y="6245"/>
                  </a:lnTo>
                  <a:lnTo>
                    <a:pt x="8879" y="5409"/>
                  </a:lnTo>
                  <a:cubicBezTo>
                    <a:pt x="8809" y="5367"/>
                    <a:pt x="8729" y="5346"/>
                    <a:pt x="8647" y="5346"/>
                  </a:cubicBezTo>
                  <a:cubicBezTo>
                    <a:pt x="8566" y="5346"/>
                    <a:pt x="8482" y="5367"/>
                    <a:pt x="8405" y="5409"/>
                  </a:cubicBezTo>
                  <a:lnTo>
                    <a:pt x="6803" y="6245"/>
                  </a:lnTo>
                  <a:lnTo>
                    <a:pt x="7109" y="4461"/>
                  </a:lnTo>
                  <a:cubicBezTo>
                    <a:pt x="7137" y="4294"/>
                    <a:pt x="7081" y="4126"/>
                    <a:pt x="6970" y="4015"/>
                  </a:cubicBezTo>
                  <a:lnTo>
                    <a:pt x="5673" y="2746"/>
                  </a:lnTo>
                  <a:lnTo>
                    <a:pt x="5938" y="2718"/>
                  </a:lnTo>
                  <a:cubicBezTo>
                    <a:pt x="6091" y="2690"/>
                    <a:pt x="6189" y="2551"/>
                    <a:pt x="6175" y="2398"/>
                  </a:cubicBezTo>
                  <a:cubicBezTo>
                    <a:pt x="6150" y="2273"/>
                    <a:pt x="6035" y="2171"/>
                    <a:pt x="5902" y="2171"/>
                  </a:cubicBezTo>
                  <a:cubicBezTo>
                    <a:pt x="5886" y="2171"/>
                    <a:pt x="5871" y="2172"/>
                    <a:pt x="5855" y="2175"/>
                  </a:cubicBezTo>
                  <a:lnTo>
                    <a:pt x="5520" y="2216"/>
                  </a:lnTo>
                  <a:cubicBezTo>
                    <a:pt x="5325" y="2244"/>
                    <a:pt x="5171" y="2383"/>
                    <a:pt x="5115" y="2565"/>
                  </a:cubicBezTo>
                  <a:cubicBezTo>
                    <a:pt x="5046" y="2760"/>
                    <a:pt x="5102" y="2955"/>
                    <a:pt x="5241" y="3095"/>
                  </a:cubicBezTo>
                  <a:lnTo>
                    <a:pt x="6565" y="4391"/>
                  </a:lnTo>
                  <a:lnTo>
                    <a:pt x="6258" y="6230"/>
                  </a:lnTo>
                  <a:cubicBezTo>
                    <a:pt x="6217" y="6412"/>
                    <a:pt x="6301" y="6607"/>
                    <a:pt x="6454" y="6719"/>
                  </a:cubicBezTo>
                  <a:cubicBezTo>
                    <a:pt x="6548" y="6789"/>
                    <a:pt x="6655" y="6824"/>
                    <a:pt x="6761" y="6824"/>
                  </a:cubicBezTo>
                  <a:cubicBezTo>
                    <a:pt x="6843" y="6824"/>
                    <a:pt x="6925" y="6803"/>
                    <a:pt x="6998" y="6760"/>
                  </a:cubicBezTo>
                  <a:lnTo>
                    <a:pt x="8349" y="6050"/>
                  </a:lnTo>
                  <a:lnTo>
                    <a:pt x="8349" y="6983"/>
                  </a:lnTo>
                  <a:cubicBezTo>
                    <a:pt x="8210" y="6900"/>
                    <a:pt x="8029" y="6858"/>
                    <a:pt x="7847" y="6858"/>
                  </a:cubicBezTo>
                  <a:lnTo>
                    <a:pt x="7373" y="6858"/>
                  </a:lnTo>
                  <a:cubicBezTo>
                    <a:pt x="7123" y="6858"/>
                    <a:pt x="6927" y="7053"/>
                    <a:pt x="6927" y="7304"/>
                  </a:cubicBezTo>
                  <a:lnTo>
                    <a:pt x="6927" y="7569"/>
                  </a:lnTo>
                  <a:cubicBezTo>
                    <a:pt x="6927" y="8154"/>
                    <a:pt x="7388" y="8628"/>
                    <a:pt x="7973" y="8628"/>
                  </a:cubicBezTo>
                  <a:lnTo>
                    <a:pt x="8349" y="8628"/>
                  </a:lnTo>
                  <a:lnTo>
                    <a:pt x="8349" y="8935"/>
                  </a:lnTo>
                  <a:lnTo>
                    <a:pt x="6914" y="8935"/>
                  </a:lnTo>
                  <a:cubicBezTo>
                    <a:pt x="6565" y="8935"/>
                    <a:pt x="6273" y="9228"/>
                    <a:pt x="6273" y="9576"/>
                  </a:cubicBezTo>
                  <a:lnTo>
                    <a:pt x="6273" y="10914"/>
                  </a:lnTo>
                  <a:cubicBezTo>
                    <a:pt x="6273" y="11737"/>
                    <a:pt x="6942" y="12391"/>
                    <a:pt x="7750" y="12391"/>
                  </a:cubicBezTo>
                  <a:lnTo>
                    <a:pt x="8405" y="12391"/>
                  </a:lnTo>
                  <a:lnTo>
                    <a:pt x="8405" y="15764"/>
                  </a:lnTo>
                  <a:cubicBezTo>
                    <a:pt x="8029" y="15361"/>
                    <a:pt x="7499" y="15110"/>
                    <a:pt x="6914" y="15110"/>
                  </a:cubicBezTo>
                  <a:lnTo>
                    <a:pt x="5060" y="15110"/>
                  </a:lnTo>
                  <a:cubicBezTo>
                    <a:pt x="4907" y="15110"/>
                    <a:pt x="4781" y="15235"/>
                    <a:pt x="4781" y="15389"/>
                  </a:cubicBezTo>
                  <a:cubicBezTo>
                    <a:pt x="4781" y="15541"/>
                    <a:pt x="4907" y="15653"/>
                    <a:pt x="5060" y="15653"/>
                  </a:cubicBezTo>
                  <a:lnTo>
                    <a:pt x="6914" y="15653"/>
                  </a:lnTo>
                  <a:cubicBezTo>
                    <a:pt x="7639" y="15653"/>
                    <a:pt x="8266" y="16197"/>
                    <a:pt x="8377" y="16894"/>
                  </a:cubicBezTo>
                  <a:lnTo>
                    <a:pt x="2523" y="16894"/>
                  </a:lnTo>
                  <a:cubicBezTo>
                    <a:pt x="2439" y="16894"/>
                    <a:pt x="2356" y="16824"/>
                    <a:pt x="2356" y="16740"/>
                  </a:cubicBezTo>
                  <a:lnTo>
                    <a:pt x="2356" y="15653"/>
                  </a:lnTo>
                  <a:lnTo>
                    <a:pt x="3889" y="15653"/>
                  </a:lnTo>
                  <a:cubicBezTo>
                    <a:pt x="4043" y="15653"/>
                    <a:pt x="4168" y="15541"/>
                    <a:pt x="4168" y="15389"/>
                  </a:cubicBezTo>
                  <a:cubicBezTo>
                    <a:pt x="4168" y="15235"/>
                    <a:pt x="4043" y="15110"/>
                    <a:pt x="3889" y="15110"/>
                  </a:cubicBezTo>
                  <a:lnTo>
                    <a:pt x="2356" y="15110"/>
                  </a:lnTo>
                  <a:lnTo>
                    <a:pt x="2356" y="6453"/>
                  </a:lnTo>
                  <a:cubicBezTo>
                    <a:pt x="2356" y="6440"/>
                    <a:pt x="2370" y="6426"/>
                    <a:pt x="2383" y="6426"/>
                  </a:cubicBezTo>
                  <a:lnTo>
                    <a:pt x="4628" y="6426"/>
                  </a:lnTo>
                  <a:cubicBezTo>
                    <a:pt x="4781" y="6426"/>
                    <a:pt x="4907" y="6301"/>
                    <a:pt x="4907" y="6147"/>
                  </a:cubicBezTo>
                  <a:cubicBezTo>
                    <a:pt x="4907" y="5994"/>
                    <a:pt x="4781" y="5883"/>
                    <a:pt x="4628" y="5883"/>
                  </a:cubicBezTo>
                  <a:lnTo>
                    <a:pt x="2383" y="5883"/>
                  </a:lnTo>
                  <a:cubicBezTo>
                    <a:pt x="2063" y="5883"/>
                    <a:pt x="1813" y="6133"/>
                    <a:pt x="1813" y="6453"/>
                  </a:cubicBezTo>
                  <a:lnTo>
                    <a:pt x="1813" y="6579"/>
                  </a:lnTo>
                  <a:lnTo>
                    <a:pt x="627" y="6579"/>
                  </a:lnTo>
                  <a:cubicBezTo>
                    <a:pt x="279" y="6579"/>
                    <a:pt x="1" y="6858"/>
                    <a:pt x="1" y="7206"/>
                  </a:cubicBezTo>
                  <a:lnTo>
                    <a:pt x="1" y="16991"/>
                  </a:lnTo>
                  <a:cubicBezTo>
                    <a:pt x="1" y="17939"/>
                    <a:pt x="781" y="18719"/>
                    <a:pt x="1729" y="18719"/>
                  </a:cubicBezTo>
                  <a:lnTo>
                    <a:pt x="15597" y="18719"/>
                  </a:lnTo>
                  <a:cubicBezTo>
                    <a:pt x="16545" y="18719"/>
                    <a:pt x="17326" y="17939"/>
                    <a:pt x="17326" y="16991"/>
                  </a:cubicBezTo>
                  <a:lnTo>
                    <a:pt x="17326" y="7206"/>
                  </a:lnTo>
                  <a:cubicBezTo>
                    <a:pt x="17326" y="6858"/>
                    <a:pt x="17047" y="6579"/>
                    <a:pt x="16699" y="6579"/>
                  </a:cubicBezTo>
                  <a:lnTo>
                    <a:pt x="15556" y="6579"/>
                  </a:lnTo>
                  <a:lnTo>
                    <a:pt x="15556" y="6453"/>
                  </a:lnTo>
                  <a:cubicBezTo>
                    <a:pt x="15556" y="6133"/>
                    <a:pt x="15291" y="5883"/>
                    <a:pt x="14984" y="5883"/>
                  </a:cubicBezTo>
                  <a:lnTo>
                    <a:pt x="12726" y="5883"/>
                  </a:lnTo>
                  <a:cubicBezTo>
                    <a:pt x="12573" y="5883"/>
                    <a:pt x="12462" y="5994"/>
                    <a:pt x="12462" y="6147"/>
                  </a:cubicBezTo>
                  <a:cubicBezTo>
                    <a:pt x="12462" y="6301"/>
                    <a:pt x="12573" y="6426"/>
                    <a:pt x="12726" y="6426"/>
                  </a:cubicBezTo>
                  <a:lnTo>
                    <a:pt x="14984" y="6426"/>
                  </a:lnTo>
                  <a:cubicBezTo>
                    <a:pt x="14998" y="6426"/>
                    <a:pt x="14998" y="6440"/>
                    <a:pt x="14998" y="6453"/>
                  </a:cubicBezTo>
                  <a:lnTo>
                    <a:pt x="14998" y="11374"/>
                  </a:lnTo>
                  <a:cubicBezTo>
                    <a:pt x="14998" y="11527"/>
                    <a:pt x="15123" y="11653"/>
                    <a:pt x="15277" y="11653"/>
                  </a:cubicBezTo>
                  <a:cubicBezTo>
                    <a:pt x="15430" y="11653"/>
                    <a:pt x="15556" y="11527"/>
                    <a:pt x="15556" y="11374"/>
                  </a:cubicBezTo>
                  <a:lnTo>
                    <a:pt x="15556" y="7137"/>
                  </a:lnTo>
                  <a:lnTo>
                    <a:pt x="16699" y="7137"/>
                  </a:lnTo>
                  <a:cubicBezTo>
                    <a:pt x="16740" y="7137"/>
                    <a:pt x="16768" y="7165"/>
                    <a:pt x="16768" y="7206"/>
                  </a:cubicBezTo>
                  <a:lnTo>
                    <a:pt x="16768" y="16991"/>
                  </a:lnTo>
                  <a:cubicBezTo>
                    <a:pt x="16768" y="17647"/>
                    <a:pt x="16253" y="18162"/>
                    <a:pt x="15597" y="18162"/>
                  </a:cubicBezTo>
                  <a:lnTo>
                    <a:pt x="1729" y="18162"/>
                  </a:lnTo>
                  <a:cubicBezTo>
                    <a:pt x="1073" y="18162"/>
                    <a:pt x="558" y="17647"/>
                    <a:pt x="558" y="16991"/>
                  </a:cubicBezTo>
                  <a:lnTo>
                    <a:pt x="558" y="7206"/>
                  </a:lnTo>
                  <a:cubicBezTo>
                    <a:pt x="558" y="7165"/>
                    <a:pt x="586" y="7137"/>
                    <a:pt x="627" y="7137"/>
                  </a:cubicBezTo>
                  <a:lnTo>
                    <a:pt x="1813" y="7137"/>
                  </a:lnTo>
                  <a:lnTo>
                    <a:pt x="1813" y="16740"/>
                  </a:lnTo>
                  <a:cubicBezTo>
                    <a:pt x="1813" y="17130"/>
                    <a:pt x="2133" y="17452"/>
                    <a:pt x="2523" y="17452"/>
                  </a:cubicBezTo>
                  <a:lnTo>
                    <a:pt x="14845" y="17452"/>
                  </a:lnTo>
                  <a:cubicBezTo>
                    <a:pt x="15235" y="17452"/>
                    <a:pt x="15556" y="17130"/>
                    <a:pt x="15556" y="16740"/>
                  </a:cubicBezTo>
                  <a:lnTo>
                    <a:pt x="15556" y="12545"/>
                  </a:lnTo>
                  <a:cubicBezTo>
                    <a:pt x="15556" y="12391"/>
                    <a:pt x="15430" y="12266"/>
                    <a:pt x="15277" y="12266"/>
                  </a:cubicBezTo>
                  <a:cubicBezTo>
                    <a:pt x="15123" y="12266"/>
                    <a:pt x="14998" y="12391"/>
                    <a:pt x="14998" y="12545"/>
                  </a:cubicBezTo>
                  <a:lnTo>
                    <a:pt x="14998" y="15110"/>
                  </a:lnTo>
                  <a:lnTo>
                    <a:pt x="10454" y="15110"/>
                  </a:lnTo>
                  <a:cubicBezTo>
                    <a:pt x="9869" y="15110"/>
                    <a:pt x="9325" y="15361"/>
                    <a:pt x="8949" y="15764"/>
                  </a:cubicBezTo>
                  <a:lnTo>
                    <a:pt x="8949" y="12391"/>
                  </a:lnTo>
                  <a:lnTo>
                    <a:pt x="9507" y="12391"/>
                  </a:lnTo>
                  <a:cubicBezTo>
                    <a:pt x="10315" y="12391"/>
                    <a:pt x="10984" y="11737"/>
                    <a:pt x="10984" y="10914"/>
                  </a:cubicBezTo>
                  <a:lnTo>
                    <a:pt x="10984" y="9576"/>
                  </a:lnTo>
                  <a:cubicBezTo>
                    <a:pt x="10984" y="9228"/>
                    <a:pt x="10691" y="8935"/>
                    <a:pt x="10328" y="8935"/>
                  </a:cubicBezTo>
                  <a:lnTo>
                    <a:pt x="8907" y="8935"/>
                  </a:lnTo>
                  <a:lnTo>
                    <a:pt x="8907" y="8628"/>
                  </a:lnTo>
                  <a:lnTo>
                    <a:pt x="9284" y="8628"/>
                  </a:lnTo>
                  <a:cubicBezTo>
                    <a:pt x="9855" y="8628"/>
                    <a:pt x="10328" y="8154"/>
                    <a:pt x="10328" y="7569"/>
                  </a:cubicBezTo>
                  <a:lnTo>
                    <a:pt x="10328" y="7304"/>
                  </a:lnTo>
                  <a:cubicBezTo>
                    <a:pt x="10328" y="7053"/>
                    <a:pt x="10133" y="6858"/>
                    <a:pt x="9882" y="6858"/>
                  </a:cubicBezTo>
                  <a:lnTo>
                    <a:pt x="9395" y="6858"/>
                  </a:lnTo>
                  <a:cubicBezTo>
                    <a:pt x="9213" y="6858"/>
                    <a:pt x="9046" y="6900"/>
                    <a:pt x="8907" y="6983"/>
                  </a:cubicBezTo>
                  <a:lnTo>
                    <a:pt x="8907" y="6035"/>
                  </a:lnTo>
                  <a:lnTo>
                    <a:pt x="10287" y="6760"/>
                  </a:lnTo>
                  <a:cubicBezTo>
                    <a:pt x="10371" y="6802"/>
                    <a:pt x="10454" y="6830"/>
                    <a:pt x="10524" y="6830"/>
                  </a:cubicBezTo>
                  <a:cubicBezTo>
                    <a:pt x="10635" y="6830"/>
                    <a:pt x="10747" y="6788"/>
                    <a:pt x="10830" y="6719"/>
                  </a:cubicBezTo>
                  <a:cubicBezTo>
                    <a:pt x="10984" y="6607"/>
                    <a:pt x="11068" y="6412"/>
                    <a:pt x="11040" y="6230"/>
                  </a:cubicBezTo>
                  <a:lnTo>
                    <a:pt x="10719" y="4391"/>
                  </a:lnTo>
                  <a:lnTo>
                    <a:pt x="12057" y="3095"/>
                  </a:lnTo>
                  <a:cubicBezTo>
                    <a:pt x="12196" y="2955"/>
                    <a:pt x="12239" y="2760"/>
                    <a:pt x="12183" y="2565"/>
                  </a:cubicBezTo>
                  <a:cubicBezTo>
                    <a:pt x="12113" y="2383"/>
                    <a:pt x="11960" y="2244"/>
                    <a:pt x="11765" y="2216"/>
                  </a:cubicBezTo>
                  <a:lnTo>
                    <a:pt x="9925" y="1952"/>
                  </a:lnTo>
                  <a:lnTo>
                    <a:pt x="9102" y="279"/>
                  </a:lnTo>
                  <a:cubicBezTo>
                    <a:pt x="9018" y="112"/>
                    <a:pt x="8838" y="1"/>
                    <a:pt x="86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2"/>
            <p:cNvSpPr/>
            <p:nvPr/>
          </p:nvSpPr>
          <p:spPr>
            <a:xfrm>
              <a:off x="6302402" y="2572323"/>
              <a:ext cx="27059" cy="26618"/>
            </a:xfrm>
            <a:custGeom>
              <a:rect b="b" l="l" r="r" t="t"/>
              <a:pathLst>
                <a:path extrusionOk="0" h="1208" w="1228">
                  <a:moveTo>
                    <a:pt x="928" y="0"/>
                  </a:moveTo>
                  <a:cubicBezTo>
                    <a:pt x="856" y="0"/>
                    <a:pt x="783" y="28"/>
                    <a:pt x="725" y="78"/>
                  </a:cubicBezTo>
                  <a:lnTo>
                    <a:pt x="112" y="734"/>
                  </a:lnTo>
                  <a:cubicBezTo>
                    <a:pt x="0" y="845"/>
                    <a:pt x="15" y="1026"/>
                    <a:pt x="126" y="1124"/>
                  </a:cubicBezTo>
                  <a:cubicBezTo>
                    <a:pt x="182" y="1180"/>
                    <a:pt x="238" y="1208"/>
                    <a:pt x="307" y="1208"/>
                  </a:cubicBezTo>
                  <a:cubicBezTo>
                    <a:pt x="377" y="1208"/>
                    <a:pt x="461" y="1180"/>
                    <a:pt x="517" y="1110"/>
                  </a:cubicBezTo>
                  <a:lnTo>
                    <a:pt x="1130" y="455"/>
                  </a:lnTo>
                  <a:cubicBezTo>
                    <a:pt x="1227" y="344"/>
                    <a:pt x="1227" y="176"/>
                    <a:pt x="1116" y="78"/>
                  </a:cubicBezTo>
                  <a:cubicBezTo>
                    <a:pt x="1062" y="24"/>
                    <a:pt x="995" y="0"/>
                    <a:pt x="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2"/>
            <p:cNvSpPr/>
            <p:nvPr/>
          </p:nvSpPr>
          <p:spPr>
            <a:xfrm>
              <a:off x="6310092" y="2629945"/>
              <a:ext cx="26111" cy="12009"/>
            </a:xfrm>
            <a:custGeom>
              <a:rect b="b" l="l" r="r" t="t"/>
              <a:pathLst>
                <a:path extrusionOk="0" h="545" w="1185">
                  <a:moveTo>
                    <a:pt x="265" y="0"/>
                  </a:moveTo>
                  <a:cubicBezTo>
                    <a:pt x="112" y="0"/>
                    <a:pt x="0" y="126"/>
                    <a:pt x="0" y="279"/>
                  </a:cubicBezTo>
                  <a:cubicBezTo>
                    <a:pt x="0" y="433"/>
                    <a:pt x="112" y="544"/>
                    <a:pt x="265" y="544"/>
                  </a:cubicBezTo>
                  <a:lnTo>
                    <a:pt x="920" y="544"/>
                  </a:lnTo>
                  <a:cubicBezTo>
                    <a:pt x="1073" y="544"/>
                    <a:pt x="1185" y="433"/>
                    <a:pt x="1185" y="279"/>
                  </a:cubicBezTo>
                  <a:cubicBezTo>
                    <a:pt x="1185" y="126"/>
                    <a:pt x="1073" y="0"/>
                    <a:pt x="9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2"/>
            <p:cNvSpPr/>
            <p:nvPr/>
          </p:nvSpPr>
          <p:spPr>
            <a:xfrm>
              <a:off x="6080642" y="2572323"/>
              <a:ext cx="27059" cy="26618"/>
            </a:xfrm>
            <a:custGeom>
              <a:rect b="b" l="l" r="r" t="t"/>
              <a:pathLst>
                <a:path extrusionOk="0" h="1208" w="1228">
                  <a:moveTo>
                    <a:pt x="305" y="0"/>
                  </a:moveTo>
                  <a:cubicBezTo>
                    <a:pt x="236" y="0"/>
                    <a:pt x="166" y="24"/>
                    <a:pt x="112" y="78"/>
                  </a:cubicBezTo>
                  <a:cubicBezTo>
                    <a:pt x="15" y="176"/>
                    <a:pt x="1" y="344"/>
                    <a:pt x="112" y="455"/>
                  </a:cubicBezTo>
                  <a:lnTo>
                    <a:pt x="726" y="1110"/>
                  </a:lnTo>
                  <a:cubicBezTo>
                    <a:pt x="781" y="1180"/>
                    <a:pt x="852" y="1208"/>
                    <a:pt x="921" y="1208"/>
                  </a:cubicBezTo>
                  <a:cubicBezTo>
                    <a:pt x="991" y="1208"/>
                    <a:pt x="1060" y="1180"/>
                    <a:pt x="1116" y="1124"/>
                  </a:cubicBezTo>
                  <a:cubicBezTo>
                    <a:pt x="1227" y="1026"/>
                    <a:pt x="1227" y="845"/>
                    <a:pt x="1116" y="734"/>
                  </a:cubicBezTo>
                  <a:lnTo>
                    <a:pt x="503" y="78"/>
                  </a:lnTo>
                  <a:cubicBezTo>
                    <a:pt x="452" y="28"/>
                    <a:pt x="380"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2"/>
            <p:cNvSpPr/>
            <p:nvPr/>
          </p:nvSpPr>
          <p:spPr>
            <a:xfrm>
              <a:off x="6073899" y="2629945"/>
              <a:ext cx="26420" cy="12009"/>
            </a:xfrm>
            <a:custGeom>
              <a:rect b="b" l="l" r="r" t="t"/>
              <a:pathLst>
                <a:path extrusionOk="0" h="545" w="1199">
                  <a:moveTo>
                    <a:pt x="279" y="0"/>
                  </a:moveTo>
                  <a:cubicBezTo>
                    <a:pt x="126" y="0"/>
                    <a:pt x="0" y="126"/>
                    <a:pt x="0" y="279"/>
                  </a:cubicBezTo>
                  <a:cubicBezTo>
                    <a:pt x="0" y="433"/>
                    <a:pt x="126" y="544"/>
                    <a:pt x="279" y="544"/>
                  </a:cubicBezTo>
                  <a:lnTo>
                    <a:pt x="920" y="544"/>
                  </a:lnTo>
                  <a:cubicBezTo>
                    <a:pt x="1074" y="544"/>
                    <a:pt x="1199" y="433"/>
                    <a:pt x="1199" y="279"/>
                  </a:cubicBezTo>
                  <a:cubicBezTo>
                    <a:pt x="1199" y="126"/>
                    <a:pt x="1074" y="0"/>
                    <a:pt x="9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2"/>
            <p:cNvSpPr/>
            <p:nvPr/>
          </p:nvSpPr>
          <p:spPr>
            <a:xfrm>
              <a:off x="6274153" y="2761714"/>
              <a:ext cx="59296" cy="11987"/>
            </a:xfrm>
            <a:custGeom>
              <a:rect b="b" l="l" r="r" t="t"/>
              <a:pathLst>
                <a:path extrusionOk="0" h="544" w="2691">
                  <a:moveTo>
                    <a:pt x="265" y="0"/>
                  </a:moveTo>
                  <a:cubicBezTo>
                    <a:pt x="126" y="0"/>
                    <a:pt x="0" y="125"/>
                    <a:pt x="0" y="265"/>
                  </a:cubicBezTo>
                  <a:cubicBezTo>
                    <a:pt x="0" y="418"/>
                    <a:pt x="126" y="543"/>
                    <a:pt x="265" y="543"/>
                  </a:cubicBezTo>
                  <a:lnTo>
                    <a:pt x="2425" y="543"/>
                  </a:lnTo>
                  <a:cubicBezTo>
                    <a:pt x="2579" y="543"/>
                    <a:pt x="2691" y="418"/>
                    <a:pt x="2691" y="265"/>
                  </a:cubicBezTo>
                  <a:cubicBezTo>
                    <a:pt x="2691" y="125"/>
                    <a:pt x="2579" y="0"/>
                    <a:pt x="24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2"/>
            <p:cNvSpPr/>
            <p:nvPr/>
          </p:nvSpPr>
          <p:spPr>
            <a:xfrm>
              <a:off x="6274153" y="2792100"/>
              <a:ext cx="59296" cy="12318"/>
            </a:xfrm>
            <a:custGeom>
              <a:rect b="b" l="l" r="r" t="t"/>
              <a:pathLst>
                <a:path extrusionOk="0" h="559" w="2691">
                  <a:moveTo>
                    <a:pt x="265" y="1"/>
                  </a:moveTo>
                  <a:cubicBezTo>
                    <a:pt x="126" y="1"/>
                    <a:pt x="0" y="127"/>
                    <a:pt x="0" y="279"/>
                  </a:cubicBezTo>
                  <a:cubicBezTo>
                    <a:pt x="0" y="433"/>
                    <a:pt x="126" y="558"/>
                    <a:pt x="265" y="558"/>
                  </a:cubicBezTo>
                  <a:lnTo>
                    <a:pt x="2425" y="558"/>
                  </a:lnTo>
                  <a:cubicBezTo>
                    <a:pt x="2579" y="558"/>
                    <a:pt x="2691" y="433"/>
                    <a:pt x="2691" y="279"/>
                  </a:cubicBezTo>
                  <a:cubicBezTo>
                    <a:pt x="2691" y="127"/>
                    <a:pt x="2579" y="1"/>
                    <a:pt x="24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2"/>
            <p:cNvSpPr/>
            <p:nvPr/>
          </p:nvSpPr>
          <p:spPr>
            <a:xfrm>
              <a:off x="6263709" y="2822817"/>
              <a:ext cx="69741" cy="12318"/>
            </a:xfrm>
            <a:custGeom>
              <a:rect b="b" l="l" r="r" t="t"/>
              <a:pathLst>
                <a:path extrusionOk="0" h="559" w="3165">
                  <a:moveTo>
                    <a:pt x="279" y="0"/>
                  </a:moveTo>
                  <a:cubicBezTo>
                    <a:pt x="126" y="0"/>
                    <a:pt x="0" y="126"/>
                    <a:pt x="0" y="279"/>
                  </a:cubicBezTo>
                  <a:cubicBezTo>
                    <a:pt x="0" y="433"/>
                    <a:pt x="126" y="558"/>
                    <a:pt x="279" y="558"/>
                  </a:cubicBezTo>
                  <a:lnTo>
                    <a:pt x="2899" y="558"/>
                  </a:lnTo>
                  <a:cubicBezTo>
                    <a:pt x="3053" y="558"/>
                    <a:pt x="3165" y="433"/>
                    <a:pt x="3165" y="279"/>
                  </a:cubicBezTo>
                  <a:cubicBezTo>
                    <a:pt x="3165" y="126"/>
                    <a:pt x="3053"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2"/>
            <p:cNvSpPr/>
            <p:nvPr/>
          </p:nvSpPr>
          <p:spPr>
            <a:xfrm>
              <a:off x="6237906" y="2853534"/>
              <a:ext cx="95544" cy="12009"/>
            </a:xfrm>
            <a:custGeom>
              <a:rect b="b" l="l" r="r" t="t"/>
              <a:pathLst>
                <a:path extrusionOk="0" h="545" w="4336">
                  <a:moveTo>
                    <a:pt x="279" y="0"/>
                  </a:moveTo>
                  <a:cubicBezTo>
                    <a:pt x="126" y="0"/>
                    <a:pt x="0" y="126"/>
                    <a:pt x="0" y="279"/>
                  </a:cubicBezTo>
                  <a:cubicBezTo>
                    <a:pt x="0" y="433"/>
                    <a:pt x="126" y="545"/>
                    <a:pt x="279" y="545"/>
                  </a:cubicBezTo>
                  <a:lnTo>
                    <a:pt x="4070" y="545"/>
                  </a:lnTo>
                  <a:cubicBezTo>
                    <a:pt x="4224" y="545"/>
                    <a:pt x="4336" y="433"/>
                    <a:pt x="4336" y="279"/>
                  </a:cubicBezTo>
                  <a:cubicBezTo>
                    <a:pt x="4336" y="126"/>
                    <a:pt x="4224" y="0"/>
                    <a:pt x="4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2"/>
            <p:cNvSpPr/>
            <p:nvPr/>
          </p:nvSpPr>
          <p:spPr>
            <a:xfrm>
              <a:off x="6078196" y="2761714"/>
              <a:ext cx="59605" cy="11987"/>
            </a:xfrm>
            <a:custGeom>
              <a:rect b="b" l="l" r="r" t="t"/>
              <a:pathLst>
                <a:path extrusionOk="0" h="544" w="2705">
                  <a:moveTo>
                    <a:pt x="279" y="0"/>
                  </a:moveTo>
                  <a:cubicBezTo>
                    <a:pt x="126" y="0"/>
                    <a:pt x="0" y="125"/>
                    <a:pt x="0" y="265"/>
                  </a:cubicBezTo>
                  <a:cubicBezTo>
                    <a:pt x="0" y="418"/>
                    <a:pt x="126" y="543"/>
                    <a:pt x="279" y="543"/>
                  </a:cubicBezTo>
                  <a:lnTo>
                    <a:pt x="2426" y="543"/>
                  </a:lnTo>
                  <a:cubicBezTo>
                    <a:pt x="2579" y="543"/>
                    <a:pt x="2704" y="418"/>
                    <a:pt x="2704" y="265"/>
                  </a:cubicBezTo>
                  <a:cubicBezTo>
                    <a:pt x="2704" y="125"/>
                    <a:pt x="2579"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2"/>
            <p:cNvSpPr/>
            <p:nvPr/>
          </p:nvSpPr>
          <p:spPr>
            <a:xfrm>
              <a:off x="6078196" y="2792100"/>
              <a:ext cx="59605" cy="12318"/>
            </a:xfrm>
            <a:custGeom>
              <a:rect b="b" l="l" r="r" t="t"/>
              <a:pathLst>
                <a:path extrusionOk="0" h="559" w="2705">
                  <a:moveTo>
                    <a:pt x="279" y="1"/>
                  </a:moveTo>
                  <a:cubicBezTo>
                    <a:pt x="126" y="1"/>
                    <a:pt x="0" y="127"/>
                    <a:pt x="0" y="279"/>
                  </a:cubicBezTo>
                  <a:cubicBezTo>
                    <a:pt x="0" y="433"/>
                    <a:pt x="126" y="558"/>
                    <a:pt x="279" y="558"/>
                  </a:cubicBezTo>
                  <a:lnTo>
                    <a:pt x="2426" y="558"/>
                  </a:lnTo>
                  <a:cubicBezTo>
                    <a:pt x="2579" y="558"/>
                    <a:pt x="2704" y="433"/>
                    <a:pt x="2704" y="279"/>
                  </a:cubicBezTo>
                  <a:cubicBezTo>
                    <a:pt x="2704" y="127"/>
                    <a:pt x="2579" y="1"/>
                    <a:pt x="24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2"/>
            <p:cNvSpPr/>
            <p:nvPr/>
          </p:nvSpPr>
          <p:spPr>
            <a:xfrm>
              <a:off x="6078196" y="2822817"/>
              <a:ext cx="70049" cy="12318"/>
            </a:xfrm>
            <a:custGeom>
              <a:rect b="b" l="l" r="r" t="t"/>
              <a:pathLst>
                <a:path extrusionOk="0" h="559" w="3179">
                  <a:moveTo>
                    <a:pt x="279" y="0"/>
                  </a:moveTo>
                  <a:cubicBezTo>
                    <a:pt x="126" y="0"/>
                    <a:pt x="0" y="126"/>
                    <a:pt x="0" y="279"/>
                  </a:cubicBezTo>
                  <a:cubicBezTo>
                    <a:pt x="0" y="433"/>
                    <a:pt x="126" y="558"/>
                    <a:pt x="279" y="558"/>
                  </a:cubicBezTo>
                  <a:lnTo>
                    <a:pt x="2899" y="558"/>
                  </a:lnTo>
                  <a:cubicBezTo>
                    <a:pt x="3053" y="558"/>
                    <a:pt x="3178" y="433"/>
                    <a:pt x="3178" y="279"/>
                  </a:cubicBezTo>
                  <a:cubicBezTo>
                    <a:pt x="3178" y="126"/>
                    <a:pt x="3053"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2"/>
            <p:cNvSpPr/>
            <p:nvPr/>
          </p:nvSpPr>
          <p:spPr>
            <a:xfrm>
              <a:off x="6078196" y="2853534"/>
              <a:ext cx="95852" cy="12009"/>
            </a:xfrm>
            <a:custGeom>
              <a:rect b="b" l="l" r="r" t="t"/>
              <a:pathLst>
                <a:path extrusionOk="0" h="545" w="4350">
                  <a:moveTo>
                    <a:pt x="279" y="0"/>
                  </a:moveTo>
                  <a:cubicBezTo>
                    <a:pt x="126" y="0"/>
                    <a:pt x="0" y="126"/>
                    <a:pt x="0" y="279"/>
                  </a:cubicBezTo>
                  <a:cubicBezTo>
                    <a:pt x="0" y="433"/>
                    <a:pt x="126" y="545"/>
                    <a:pt x="279" y="545"/>
                  </a:cubicBezTo>
                  <a:lnTo>
                    <a:pt x="4070" y="545"/>
                  </a:lnTo>
                  <a:cubicBezTo>
                    <a:pt x="4224" y="545"/>
                    <a:pt x="4349" y="433"/>
                    <a:pt x="4349" y="279"/>
                  </a:cubicBezTo>
                  <a:cubicBezTo>
                    <a:pt x="4349" y="126"/>
                    <a:pt x="4224" y="0"/>
                    <a:pt x="4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82"/>
          <p:cNvGrpSpPr/>
          <p:nvPr/>
        </p:nvGrpSpPr>
        <p:grpSpPr>
          <a:xfrm>
            <a:off x="6654385" y="2789355"/>
            <a:ext cx="410049" cy="412583"/>
            <a:chOff x="6654389" y="2560755"/>
            <a:chExt cx="410049" cy="412583"/>
          </a:xfrm>
        </p:grpSpPr>
        <p:sp>
          <p:nvSpPr>
            <p:cNvPr id="2033" name="Google Shape;2033;p82"/>
            <p:cNvSpPr/>
            <p:nvPr/>
          </p:nvSpPr>
          <p:spPr>
            <a:xfrm>
              <a:off x="6724725" y="2865300"/>
              <a:ext cx="42704" cy="108038"/>
            </a:xfrm>
            <a:custGeom>
              <a:rect b="b" l="l" r="r" t="t"/>
              <a:pathLst>
                <a:path extrusionOk="0" h="4903" w="1938">
                  <a:moveTo>
                    <a:pt x="1624" y="1"/>
                  </a:moveTo>
                  <a:cubicBezTo>
                    <a:pt x="1562" y="1"/>
                    <a:pt x="1500" y="22"/>
                    <a:pt x="1450" y="66"/>
                  </a:cubicBezTo>
                  <a:cubicBezTo>
                    <a:pt x="530" y="875"/>
                    <a:pt x="1" y="2059"/>
                    <a:pt x="1" y="3285"/>
                  </a:cubicBezTo>
                  <a:lnTo>
                    <a:pt x="1" y="4624"/>
                  </a:lnTo>
                  <a:cubicBezTo>
                    <a:pt x="1" y="4777"/>
                    <a:pt x="125" y="4902"/>
                    <a:pt x="279" y="4902"/>
                  </a:cubicBezTo>
                  <a:cubicBezTo>
                    <a:pt x="419" y="4902"/>
                    <a:pt x="544" y="4777"/>
                    <a:pt x="544" y="4624"/>
                  </a:cubicBezTo>
                  <a:lnTo>
                    <a:pt x="544" y="3285"/>
                  </a:lnTo>
                  <a:cubicBezTo>
                    <a:pt x="544" y="2213"/>
                    <a:pt x="1004" y="1195"/>
                    <a:pt x="1813" y="484"/>
                  </a:cubicBezTo>
                  <a:cubicBezTo>
                    <a:pt x="1924" y="373"/>
                    <a:pt x="1937" y="206"/>
                    <a:pt x="1840" y="94"/>
                  </a:cubicBezTo>
                  <a:cubicBezTo>
                    <a:pt x="1779" y="33"/>
                    <a:pt x="1701" y="1"/>
                    <a:pt x="1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2"/>
            <p:cNvSpPr/>
            <p:nvPr/>
          </p:nvSpPr>
          <p:spPr>
            <a:xfrm>
              <a:off x="6744072" y="2560755"/>
              <a:ext cx="249106" cy="412583"/>
            </a:xfrm>
            <a:custGeom>
              <a:rect b="b" l="l" r="r" t="t"/>
              <a:pathLst>
                <a:path extrusionOk="0" h="18724" w="11305">
                  <a:moveTo>
                    <a:pt x="4182" y="562"/>
                  </a:moveTo>
                  <a:cubicBezTo>
                    <a:pt x="4516" y="562"/>
                    <a:pt x="4851" y="631"/>
                    <a:pt x="5172" y="785"/>
                  </a:cubicBezTo>
                  <a:lnTo>
                    <a:pt x="6008" y="1175"/>
                  </a:lnTo>
                  <a:cubicBezTo>
                    <a:pt x="6129" y="1235"/>
                    <a:pt x="6271" y="1275"/>
                    <a:pt x="6406" y="1275"/>
                  </a:cubicBezTo>
                  <a:cubicBezTo>
                    <a:pt x="6427" y="1275"/>
                    <a:pt x="6447" y="1274"/>
                    <a:pt x="6468" y="1272"/>
                  </a:cubicBezTo>
                  <a:cubicBezTo>
                    <a:pt x="6498" y="1271"/>
                    <a:pt x="6529" y="1270"/>
                    <a:pt x="6560" y="1270"/>
                  </a:cubicBezTo>
                  <a:cubicBezTo>
                    <a:pt x="7429" y="1270"/>
                    <a:pt x="8191" y="1831"/>
                    <a:pt x="8434" y="2666"/>
                  </a:cubicBezTo>
                  <a:lnTo>
                    <a:pt x="8475" y="2806"/>
                  </a:lnTo>
                  <a:cubicBezTo>
                    <a:pt x="8503" y="2861"/>
                    <a:pt x="8545" y="2917"/>
                    <a:pt x="8601" y="2959"/>
                  </a:cubicBezTo>
                  <a:lnTo>
                    <a:pt x="9255" y="3363"/>
                  </a:lnTo>
                  <a:cubicBezTo>
                    <a:pt x="9632" y="3601"/>
                    <a:pt x="9813" y="4060"/>
                    <a:pt x="9660" y="4493"/>
                  </a:cubicBezTo>
                  <a:cubicBezTo>
                    <a:pt x="9533" y="4886"/>
                    <a:pt x="9163" y="5141"/>
                    <a:pt x="8750" y="5141"/>
                  </a:cubicBezTo>
                  <a:cubicBezTo>
                    <a:pt x="8710" y="5141"/>
                    <a:pt x="8669" y="5139"/>
                    <a:pt x="8629" y="5134"/>
                  </a:cubicBezTo>
                  <a:lnTo>
                    <a:pt x="7123" y="4967"/>
                  </a:lnTo>
                  <a:cubicBezTo>
                    <a:pt x="7032" y="4956"/>
                    <a:pt x="6941" y="4951"/>
                    <a:pt x="6849" y="4951"/>
                  </a:cubicBezTo>
                  <a:cubicBezTo>
                    <a:pt x="6561" y="4951"/>
                    <a:pt x="6272" y="5003"/>
                    <a:pt x="6008" y="5119"/>
                  </a:cubicBezTo>
                  <a:cubicBezTo>
                    <a:pt x="5798" y="5203"/>
                    <a:pt x="5582" y="5247"/>
                    <a:pt x="5368" y="5247"/>
                  </a:cubicBezTo>
                  <a:cubicBezTo>
                    <a:pt x="5227" y="5247"/>
                    <a:pt x="5087" y="5228"/>
                    <a:pt x="4949" y="5190"/>
                  </a:cubicBezTo>
                  <a:lnTo>
                    <a:pt x="4252" y="5022"/>
                  </a:lnTo>
                  <a:cubicBezTo>
                    <a:pt x="4077" y="4977"/>
                    <a:pt x="3899" y="4956"/>
                    <a:pt x="3721" y="4956"/>
                  </a:cubicBezTo>
                  <a:cubicBezTo>
                    <a:pt x="3516" y="4956"/>
                    <a:pt x="3310" y="4984"/>
                    <a:pt x="3109" y="5036"/>
                  </a:cubicBezTo>
                  <a:lnTo>
                    <a:pt x="2175" y="5301"/>
                  </a:lnTo>
                  <a:cubicBezTo>
                    <a:pt x="2073" y="5327"/>
                    <a:pt x="1971" y="5340"/>
                    <a:pt x="1870" y="5340"/>
                  </a:cubicBezTo>
                  <a:cubicBezTo>
                    <a:pt x="1488" y="5340"/>
                    <a:pt x="1127" y="5155"/>
                    <a:pt x="907" y="4813"/>
                  </a:cubicBezTo>
                  <a:cubicBezTo>
                    <a:pt x="600" y="4353"/>
                    <a:pt x="684" y="3740"/>
                    <a:pt x="1102" y="3363"/>
                  </a:cubicBezTo>
                  <a:lnTo>
                    <a:pt x="1840" y="2681"/>
                  </a:lnTo>
                  <a:cubicBezTo>
                    <a:pt x="1882" y="2638"/>
                    <a:pt x="1910" y="2583"/>
                    <a:pt x="1924" y="2527"/>
                  </a:cubicBezTo>
                  <a:lnTo>
                    <a:pt x="1938" y="2443"/>
                  </a:lnTo>
                  <a:cubicBezTo>
                    <a:pt x="2063" y="1733"/>
                    <a:pt x="2509" y="1133"/>
                    <a:pt x="3150" y="813"/>
                  </a:cubicBezTo>
                  <a:cubicBezTo>
                    <a:pt x="3471" y="646"/>
                    <a:pt x="3834" y="562"/>
                    <a:pt x="4182" y="562"/>
                  </a:cubicBezTo>
                  <a:close/>
                  <a:moveTo>
                    <a:pt x="1617" y="5872"/>
                  </a:moveTo>
                  <a:lnTo>
                    <a:pt x="1617" y="5872"/>
                  </a:lnTo>
                  <a:cubicBezTo>
                    <a:pt x="1701" y="5887"/>
                    <a:pt x="1771" y="5887"/>
                    <a:pt x="1855" y="5887"/>
                  </a:cubicBezTo>
                  <a:lnTo>
                    <a:pt x="1979" y="5887"/>
                  </a:lnTo>
                  <a:lnTo>
                    <a:pt x="1979" y="6290"/>
                  </a:lnTo>
                  <a:lnTo>
                    <a:pt x="1827" y="6290"/>
                  </a:lnTo>
                  <a:cubicBezTo>
                    <a:pt x="1799" y="6290"/>
                    <a:pt x="1756" y="6305"/>
                    <a:pt x="1729" y="6305"/>
                  </a:cubicBezTo>
                  <a:lnTo>
                    <a:pt x="1617" y="5872"/>
                  </a:lnTo>
                  <a:close/>
                  <a:moveTo>
                    <a:pt x="8475" y="5677"/>
                  </a:moveTo>
                  <a:lnTo>
                    <a:pt x="8573" y="5691"/>
                  </a:lnTo>
                  <a:cubicBezTo>
                    <a:pt x="8629" y="5698"/>
                    <a:pt x="8684" y="5701"/>
                    <a:pt x="8738" y="5701"/>
                  </a:cubicBezTo>
                  <a:cubicBezTo>
                    <a:pt x="8792" y="5701"/>
                    <a:pt x="8844" y="5698"/>
                    <a:pt x="8893" y="5691"/>
                  </a:cubicBezTo>
                  <a:lnTo>
                    <a:pt x="8893" y="5691"/>
                  </a:lnTo>
                  <a:lnTo>
                    <a:pt x="8740" y="6305"/>
                  </a:lnTo>
                  <a:cubicBezTo>
                    <a:pt x="8698" y="6305"/>
                    <a:pt x="8670" y="6290"/>
                    <a:pt x="8642" y="6290"/>
                  </a:cubicBezTo>
                  <a:lnTo>
                    <a:pt x="8475" y="6290"/>
                  </a:lnTo>
                  <a:lnTo>
                    <a:pt x="8475" y="5677"/>
                  </a:lnTo>
                  <a:close/>
                  <a:moveTo>
                    <a:pt x="1979" y="6848"/>
                  </a:moveTo>
                  <a:lnTo>
                    <a:pt x="1979" y="7699"/>
                  </a:lnTo>
                  <a:lnTo>
                    <a:pt x="1827" y="7699"/>
                  </a:lnTo>
                  <a:cubicBezTo>
                    <a:pt x="1589" y="7699"/>
                    <a:pt x="1394" y="7517"/>
                    <a:pt x="1394" y="7280"/>
                  </a:cubicBezTo>
                  <a:cubicBezTo>
                    <a:pt x="1394" y="7043"/>
                    <a:pt x="1589" y="6848"/>
                    <a:pt x="1827" y="6848"/>
                  </a:cubicBezTo>
                  <a:close/>
                  <a:moveTo>
                    <a:pt x="8642" y="6848"/>
                  </a:moveTo>
                  <a:cubicBezTo>
                    <a:pt x="8865" y="6848"/>
                    <a:pt x="9060" y="7043"/>
                    <a:pt x="9060" y="7280"/>
                  </a:cubicBezTo>
                  <a:cubicBezTo>
                    <a:pt x="9060" y="7517"/>
                    <a:pt x="8865" y="7699"/>
                    <a:pt x="8642" y="7699"/>
                  </a:cubicBezTo>
                  <a:lnTo>
                    <a:pt x="8475" y="7699"/>
                  </a:lnTo>
                  <a:lnTo>
                    <a:pt x="8475" y="6848"/>
                  </a:lnTo>
                  <a:close/>
                  <a:moveTo>
                    <a:pt x="4419" y="11629"/>
                  </a:moveTo>
                  <a:cubicBezTo>
                    <a:pt x="4683" y="11698"/>
                    <a:pt x="4949" y="11741"/>
                    <a:pt x="5228" y="11741"/>
                  </a:cubicBezTo>
                  <a:cubicBezTo>
                    <a:pt x="5492" y="11741"/>
                    <a:pt x="5757" y="11698"/>
                    <a:pt x="6008" y="11643"/>
                  </a:cubicBezTo>
                  <a:lnTo>
                    <a:pt x="6008" y="12312"/>
                  </a:lnTo>
                  <a:cubicBezTo>
                    <a:pt x="6008" y="12744"/>
                    <a:pt x="5646" y="13107"/>
                    <a:pt x="5213" y="13107"/>
                  </a:cubicBezTo>
                  <a:cubicBezTo>
                    <a:pt x="4782" y="13107"/>
                    <a:pt x="4419" y="12744"/>
                    <a:pt x="4419" y="12312"/>
                  </a:cubicBezTo>
                  <a:lnTo>
                    <a:pt x="4419" y="11629"/>
                  </a:lnTo>
                  <a:close/>
                  <a:moveTo>
                    <a:pt x="4185" y="0"/>
                  </a:moveTo>
                  <a:cubicBezTo>
                    <a:pt x="3740" y="0"/>
                    <a:pt x="3296" y="108"/>
                    <a:pt x="2886" y="325"/>
                  </a:cubicBezTo>
                  <a:cubicBezTo>
                    <a:pt x="2105" y="729"/>
                    <a:pt x="1548" y="1467"/>
                    <a:pt x="1394" y="2346"/>
                  </a:cubicBezTo>
                  <a:lnTo>
                    <a:pt x="725" y="2945"/>
                  </a:lnTo>
                  <a:cubicBezTo>
                    <a:pt x="112" y="3517"/>
                    <a:pt x="0" y="4422"/>
                    <a:pt x="446" y="5119"/>
                  </a:cubicBezTo>
                  <a:cubicBezTo>
                    <a:pt x="586" y="5342"/>
                    <a:pt x="767" y="5510"/>
                    <a:pt x="976" y="5649"/>
                  </a:cubicBezTo>
                  <a:lnTo>
                    <a:pt x="1213" y="6513"/>
                  </a:lnTo>
                  <a:cubicBezTo>
                    <a:pt x="990" y="6695"/>
                    <a:pt x="851" y="6974"/>
                    <a:pt x="851" y="7280"/>
                  </a:cubicBezTo>
                  <a:cubicBezTo>
                    <a:pt x="851" y="7810"/>
                    <a:pt x="1282" y="8256"/>
                    <a:pt x="1827" y="8256"/>
                  </a:cubicBezTo>
                  <a:lnTo>
                    <a:pt x="1979" y="8256"/>
                  </a:lnTo>
                  <a:lnTo>
                    <a:pt x="1979" y="8492"/>
                  </a:lnTo>
                  <a:cubicBezTo>
                    <a:pt x="1979" y="9789"/>
                    <a:pt x="2760" y="10918"/>
                    <a:pt x="3862" y="11434"/>
                  </a:cubicBezTo>
                  <a:lnTo>
                    <a:pt x="3862" y="11893"/>
                  </a:lnTo>
                  <a:lnTo>
                    <a:pt x="1645" y="13162"/>
                  </a:lnTo>
                  <a:cubicBezTo>
                    <a:pt x="1520" y="13246"/>
                    <a:pt x="1478" y="13413"/>
                    <a:pt x="1548" y="13538"/>
                  </a:cubicBezTo>
                  <a:cubicBezTo>
                    <a:pt x="1604" y="13636"/>
                    <a:pt x="1687" y="13678"/>
                    <a:pt x="1784" y="13678"/>
                  </a:cubicBezTo>
                  <a:cubicBezTo>
                    <a:pt x="1840" y="13678"/>
                    <a:pt x="1882" y="13664"/>
                    <a:pt x="1924" y="13636"/>
                  </a:cubicBezTo>
                  <a:lnTo>
                    <a:pt x="3875" y="12521"/>
                  </a:lnTo>
                  <a:cubicBezTo>
                    <a:pt x="3987" y="13162"/>
                    <a:pt x="4544" y="13650"/>
                    <a:pt x="5213" y="13650"/>
                  </a:cubicBezTo>
                  <a:cubicBezTo>
                    <a:pt x="5882" y="13650"/>
                    <a:pt x="6440" y="13162"/>
                    <a:pt x="6538" y="12521"/>
                  </a:cubicBezTo>
                  <a:lnTo>
                    <a:pt x="8880" y="13859"/>
                  </a:lnTo>
                  <a:cubicBezTo>
                    <a:pt x="10036" y="14528"/>
                    <a:pt x="10761" y="15768"/>
                    <a:pt x="10761" y="17106"/>
                  </a:cubicBezTo>
                  <a:lnTo>
                    <a:pt x="10761" y="18445"/>
                  </a:lnTo>
                  <a:cubicBezTo>
                    <a:pt x="10761" y="18598"/>
                    <a:pt x="10872" y="18723"/>
                    <a:pt x="11026" y="18723"/>
                  </a:cubicBezTo>
                  <a:cubicBezTo>
                    <a:pt x="11179" y="18723"/>
                    <a:pt x="11305" y="18598"/>
                    <a:pt x="11305" y="18445"/>
                  </a:cubicBezTo>
                  <a:lnTo>
                    <a:pt x="11305" y="17106"/>
                  </a:lnTo>
                  <a:cubicBezTo>
                    <a:pt x="11305" y="15573"/>
                    <a:pt x="10482" y="14152"/>
                    <a:pt x="9158" y="13385"/>
                  </a:cubicBezTo>
                  <a:lnTo>
                    <a:pt x="6566" y="11893"/>
                  </a:lnTo>
                  <a:lnTo>
                    <a:pt x="6566" y="11447"/>
                  </a:lnTo>
                  <a:cubicBezTo>
                    <a:pt x="6886" y="11308"/>
                    <a:pt x="7179" y="11113"/>
                    <a:pt x="7443" y="10862"/>
                  </a:cubicBezTo>
                  <a:cubicBezTo>
                    <a:pt x="7555" y="10751"/>
                    <a:pt x="7569" y="10583"/>
                    <a:pt x="7458" y="10472"/>
                  </a:cubicBezTo>
                  <a:cubicBezTo>
                    <a:pt x="7406" y="10413"/>
                    <a:pt x="7331" y="10381"/>
                    <a:pt x="7255" y="10381"/>
                  </a:cubicBezTo>
                  <a:cubicBezTo>
                    <a:pt x="7188" y="10381"/>
                    <a:pt x="7120" y="10406"/>
                    <a:pt x="7068" y="10458"/>
                  </a:cubicBezTo>
                  <a:cubicBezTo>
                    <a:pt x="6566" y="10918"/>
                    <a:pt x="5910" y="11183"/>
                    <a:pt x="5228" y="11183"/>
                  </a:cubicBezTo>
                  <a:cubicBezTo>
                    <a:pt x="3750" y="11183"/>
                    <a:pt x="2537" y="9970"/>
                    <a:pt x="2537" y="8492"/>
                  </a:cubicBezTo>
                  <a:lnTo>
                    <a:pt x="2537" y="5775"/>
                  </a:lnTo>
                  <a:lnTo>
                    <a:pt x="3248" y="5565"/>
                  </a:lnTo>
                  <a:cubicBezTo>
                    <a:pt x="3409" y="5527"/>
                    <a:pt x="3570" y="5506"/>
                    <a:pt x="3731" y="5506"/>
                  </a:cubicBezTo>
                  <a:cubicBezTo>
                    <a:pt x="3862" y="5506"/>
                    <a:pt x="3994" y="5520"/>
                    <a:pt x="4126" y="5552"/>
                  </a:cubicBezTo>
                  <a:lnTo>
                    <a:pt x="4809" y="5733"/>
                  </a:lnTo>
                  <a:cubicBezTo>
                    <a:pt x="4985" y="5774"/>
                    <a:pt x="5161" y="5794"/>
                    <a:pt x="5335" y="5794"/>
                  </a:cubicBezTo>
                  <a:cubicBezTo>
                    <a:pt x="5633" y="5794"/>
                    <a:pt x="5928" y="5736"/>
                    <a:pt x="6217" y="5621"/>
                  </a:cubicBezTo>
                  <a:cubicBezTo>
                    <a:pt x="6428" y="5544"/>
                    <a:pt x="6657" y="5501"/>
                    <a:pt x="6882" y="5501"/>
                  </a:cubicBezTo>
                  <a:cubicBezTo>
                    <a:pt x="6939" y="5501"/>
                    <a:pt x="6996" y="5504"/>
                    <a:pt x="7053" y="5510"/>
                  </a:cubicBezTo>
                  <a:lnTo>
                    <a:pt x="7917" y="5608"/>
                  </a:lnTo>
                  <a:lnTo>
                    <a:pt x="7917" y="8492"/>
                  </a:lnTo>
                  <a:cubicBezTo>
                    <a:pt x="7917" y="8869"/>
                    <a:pt x="7848" y="9245"/>
                    <a:pt x="7694" y="9594"/>
                  </a:cubicBezTo>
                  <a:cubicBezTo>
                    <a:pt x="7625" y="9734"/>
                    <a:pt x="7694" y="9886"/>
                    <a:pt x="7834" y="9957"/>
                  </a:cubicBezTo>
                  <a:cubicBezTo>
                    <a:pt x="7861" y="9970"/>
                    <a:pt x="7904" y="9970"/>
                    <a:pt x="7945" y="9970"/>
                  </a:cubicBezTo>
                  <a:cubicBezTo>
                    <a:pt x="8043" y="9970"/>
                    <a:pt x="8140" y="9914"/>
                    <a:pt x="8196" y="9817"/>
                  </a:cubicBezTo>
                  <a:cubicBezTo>
                    <a:pt x="8378" y="9399"/>
                    <a:pt x="8475" y="8953"/>
                    <a:pt x="8475" y="8492"/>
                  </a:cubicBezTo>
                  <a:lnTo>
                    <a:pt x="8475" y="8256"/>
                  </a:lnTo>
                  <a:lnTo>
                    <a:pt x="8642" y="8256"/>
                  </a:lnTo>
                  <a:cubicBezTo>
                    <a:pt x="9172" y="8256"/>
                    <a:pt x="9618" y="7810"/>
                    <a:pt x="9618" y="7280"/>
                  </a:cubicBezTo>
                  <a:cubicBezTo>
                    <a:pt x="9618" y="6974"/>
                    <a:pt x="9478" y="6695"/>
                    <a:pt x="9255" y="6513"/>
                  </a:cubicBezTo>
                  <a:lnTo>
                    <a:pt x="9521" y="5482"/>
                  </a:lnTo>
                  <a:cubicBezTo>
                    <a:pt x="9827" y="5301"/>
                    <a:pt x="10064" y="5022"/>
                    <a:pt x="10190" y="4660"/>
                  </a:cubicBezTo>
                  <a:cubicBezTo>
                    <a:pt x="10413" y="3991"/>
                    <a:pt x="10147" y="3252"/>
                    <a:pt x="9534" y="2889"/>
                  </a:cubicBezTo>
                  <a:lnTo>
                    <a:pt x="8977" y="2541"/>
                  </a:lnTo>
                  <a:lnTo>
                    <a:pt x="8963" y="2499"/>
                  </a:lnTo>
                  <a:cubicBezTo>
                    <a:pt x="8641" y="1437"/>
                    <a:pt x="7669" y="712"/>
                    <a:pt x="6562" y="712"/>
                  </a:cubicBezTo>
                  <a:cubicBezTo>
                    <a:pt x="6522" y="712"/>
                    <a:pt x="6481" y="713"/>
                    <a:pt x="6440" y="715"/>
                  </a:cubicBezTo>
                  <a:cubicBezTo>
                    <a:pt x="6421" y="719"/>
                    <a:pt x="6402" y="721"/>
                    <a:pt x="6384" y="721"/>
                  </a:cubicBezTo>
                  <a:cubicBezTo>
                    <a:pt x="6334" y="721"/>
                    <a:pt x="6285" y="707"/>
                    <a:pt x="6245" y="687"/>
                  </a:cubicBezTo>
                  <a:lnTo>
                    <a:pt x="5408" y="283"/>
                  </a:lnTo>
                  <a:cubicBezTo>
                    <a:pt x="5018" y="95"/>
                    <a:pt x="4601" y="0"/>
                    <a:pt x="4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2"/>
            <p:cNvSpPr/>
            <p:nvPr/>
          </p:nvSpPr>
          <p:spPr>
            <a:xfrm>
              <a:off x="6981499" y="2752944"/>
              <a:ext cx="70049" cy="93561"/>
            </a:xfrm>
            <a:custGeom>
              <a:rect b="b" l="l" r="r" t="t"/>
              <a:pathLst>
                <a:path extrusionOk="0" h="4246" w="3179">
                  <a:moveTo>
                    <a:pt x="1617" y="635"/>
                  </a:moveTo>
                  <a:lnTo>
                    <a:pt x="2327" y="1332"/>
                  </a:lnTo>
                  <a:lnTo>
                    <a:pt x="2160" y="1332"/>
                  </a:lnTo>
                  <a:cubicBezTo>
                    <a:pt x="2007" y="1332"/>
                    <a:pt x="1881" y="1458"/>
                    <a:pt x="1881" y="1610"/>
                  </a:cubicBezTo>
                  <a:lnTo>
                    <a:pt x="1881" y="1764"/>
                  </a:lnTo>
                  <a:cubicBezTo>
                    <a:pt x="1881" y="2447"/>
                    <a:pt x="1506" y="3074"/>
                    <a:pt x="920" y="3422"/>
                  </a:cubicBezTo>
                  <a:cubicBezTo>
                    <a:pt x="1212" y="2893"/>
                    <a:pt x="1366" y="2322"/>
                    <a:pt x="1366" y="1709"/>
                  </a:cubicBezTo>
                  <a:lnTo>
                    <a:pt x="1366" y="1610"/>
                  </a:lnTo>
                  <a:cubicBezTo>
                    <a:pt x="1366" y="1458"/>
                    <a:pt x="1240" y="1332"/>
                    <a:pt x="1087" y="1332"/>
                  </a:cubicBezTo>
                  <a:lnTo>
                    <a:pt x="920" y="1332"/>
                  </a:lnTo>
                  <a:lnTo>
                    <a:pt x="1617" y="635"/>
                  </a:lnTo>
                  <a:close/>
                  <a:moveTo>
                    <a:pt x="1617" y="0"/>
                  </a:moveTo>
                  <a:cubicBezTo>
                    <a:pt x="1526" y="0"/>
                    <a:pt x="1436" y="35"/>
                    <a:pt x="1366" y="105"/>
                  </a:cubicBezTo>
                  <a:lnTo>
                    <a:pt x="195" y="1276"/>
                  </a:lnTo>
                  <a:cubicBezTo>
                    <a:pt x="84" y="1374"/>
                    <a:pt x="56" y="1527"/>
                    <a:pt x="112" y="1666"/>
                  </a:cubicBezTo>
                  <a:cubicBezTo>
                    <a:pt x="167" y="1806"/>
                    <a:pt x="307" y="1889"/>
                    <a:pt x="446" y="1889"/>
                  </a:cubicBezTo>
                  <a:lnTo>
                    <a:pt x="809" y="1889"/>
                  </a:lnTo>
                  <a:cubicBezTo>
                    <a:pt x="766" y="2461"/>
                    <a:pt x="571" y="3004"/>
                    <a:pt x="237" y="3478"/>
                  </a:cubicBezTo>
                  <a:lnTo>
                    <a:pt x="112" y="3645"/>
                  </a:lnTo>
                  <a:cubicBezTo>
                    <a:pt x="0" y="3785"/>
                    <a:pt x="14" y="3967"/>
                    <a:pt x="125" y="4106"/>
                  </a:cubicBezTo>
                  <a:cubicBezTo>
                    <a:pt x="195" y="4190"/>
                    <a:pt x="307" y="4245"/>
                    <a:pt x="418" y="4245"/>
                  </a:cubicBezTo>
                  <a:cubicBezTo>
                    <a:pt x="474" y="4245"/>
                    <a:pt x="530" y="4231"/>
                    <a:pt x="571" y="4203"/>
                  </a:cubicBezTo>
                  <a:lnTo>
                    <a:pt x="1032" y="3980"/>
                  </a:lnTo>
                  <a:cubicBezTo>
                    <a:pt x="1840" y="3590"/>
                    <a:pt x="2383" y="2781"/>
                    <a:pt x="2426" y="1889"/>
                  </a:cubicBezTo>
                  <a:lnTo>
                    <a:pt x="2788" y="1889"/>
                  </a:lnTo>
                  <a:cubicBezTo>
                    <a:pt x="2941" y="1889"/>
                    <a:pt x="3067" y="1806"/>
                    <a:pt x="3122" y="1666"/>
                  </a:cubicBezTo>
                  <a:cubicBezTo>
                    <a:pt x="3178" y="1527"/>
                    <a:pt x="3150" y="1374"/>
                    <a:pt x="3039" y="1276"/>
                  </a:cubicBezTo>
                  <a:lnTo>
                    <a:pt x="1868" y="105"/>
                  </a:lnTo>
                  <a:cubicBezTo>
                    <a:pt x="1798" y="35"/>
                    <a:pt x="1708" y="0"/>
                    <a:pt x="1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2"/>
            <p:cNvSpPr/>
            <p:nvPr/>
          </p:nvSpPr>
          <p:spPr>
            <a:xfrm>
              <a:off x="6968895" y="2649600"/>
              <a:ext cx="95544" cy="95235"/>
            </a:xfrm>
            <a:custGeom>
              <a:rect b="b" l="l" r="r" t="t"/>
              <a:pathLst>
                <a:path extrusionOk="0" h="4322" w="4336">
                  <a:moveTo>
                    <a:pt x="2161" y="544"/>
                  </a:moveTo>
                  <a:cubicBezTo>
                    <a:pt x="3053" y="544"/>
                    <a:pt x="3778" y="1269"/>
                    <a:pt x="3778" y="2161"/>
                  </a:cubicBezTo>
                  <a:cubicBezTo>
                    <a:pt x="3778" y="3053"/>
                    <a:pt x="3053" y="3778"/>
                    <a:pt x="2161" y="3778"/>
                  </a:cubicBezTo>
                  <a:cubicBezTo>
                    <a:pt x="1283" y="3778"/>
                    <a:pt x="558" y="3053"/>
                    <a:pt x="558" y="2161"/>
                  </a:cubicBezTo>
                  <a:cubicBezTo>
                    <a:pt x="558" y="1269"/>
                    <a:pt x="1283" y="544"/>
                    <a:pt x="2161" y="544"/>
                  </a:cubicBezTo>
                  <a:close/>
                  <a:moveTo>
                    <a:pt x="2161" y="0"/>
                  </a:moveTo>
                  <a:cubicBezTo>
                    <a:pt x="976" y="0"/>
                    <a:pt x="0" y="962"/>
                    <a:pt x="0" y="2161"/>
                  </a:cubicBezTo>
                  <a:cubicBezTo>
                    <a:pt x="0" y="3360"/>
                    <a:pt x="976" y="4321"/>
                    <a:pt x="2161" y="4321"/>
                  </a:cubicBezTo>
                  <a:cubicBezTo>
                    <a:pt x="3360" y="4321"/>
                    <a:pt x="4336" y="3360"/>
                    <a:pt x="4336" y="2161"/>
                  </a:cubicBezTo>
                  <a:cubicBezTo>
                    <a:pt x="4336" y="962"/>
                    <a:pt x="3360" y="0"/>
                    <a:pt x="2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2"/>
            <p:cNvSpPr/>
            <p:nvPr/>
          </p:nvSpPr>
          <p:spPr>
            <a:xfrm>
              <a:off x="6666993" y="2752944"/>
              <a:ext cx="70049" cy="93561"/>
            </a:xfrm>
            <a:custGeom>
              <a:rect b="b" l="l" r="r" t="t"/>
              <a:pathLst>
                <a:path extrusionOk="0" h="4246" w="3179">
                  <a:moveTo>
                    <a:pt x="1561" y="635"/>
                  </a:moveTo>
                  <a:lnTo>
                    <a:pt x="2272" y="1332"/>
                  </a:lnTo>
                  <a:lnTo>
                    <a:pt x="2104" y="1332"/>
                  </a:lnTo>
                  <a:cubicBezTo>
                    <a:pt x="1952" y="1332"/>
                    <a:pt x="1825" y="1458"/>
                    <a:pt x="1825" y="1610"/>
                  </a:cubicBezTo>
                  <a:lnTo>
                    <a:pt x="1825" y="1709"/>
                  </a:lnTo>
                  <a:cubicBezTo>
                    <a:pt x="1825" y="2322"/>
                    <a:pt x="1979" y="2893"/>
                    <a:pt x="2272" y="3422"/>
                  </a:cubicBezTo>
                  <a:cubicBezTo>
                    <a:pt x="1673" y="3074"/>
                    <a:pt x="1310" y="2447"/>
                    <a:pt x="1310" y="1764"/>
                  </a:cubicBezTo>
                  <a:lnTo>
                    <a:pt x="1310" y="1610"/>
                  </a:lnTo>
                  <a:cubicBezTo>
                    <a:pt x="1310" y="1458"/>
                    <a:pt x="1184" y="1332"/>
                    <a:pt x="1032" y="1332"/>
                  </a:cubicBezTo>
                  <a:lnTo>
                    <a:pt x="864" y="1332"/>
                  </a:lnTo>
                  <a:lnTo>
                    <a:pt x="1561" y="635"/>
                  </a:lnTo>
                  <a:close/>
                  <a:moveTo>
                    <a:pt x="1568" y="0"/>
                  </a:moveTo>
                  <a:cubicBezTo>
                    <a:pt x="1474" y="0"/>
                    <a:pt x="1380" y="35"/>
                    <a:pt x="1310" y="105"/>
                  </a:cubicBezTo>
                  <a:lnTo>
                    <a:pt x="139" y="1276"/>
                  </a:lnTo>
                  <a:cubicBezTo>
                    <a:pt x="41" y="1374"/>
                    <a:pt x="0" y="1527"/>
                    <a:pt x="56" y="1666"/>
                  </a:cubicBezTo>
                  <a:cubicBezTo>
                    <a:pt x="112" y="1806"/>
                    <a:pt x="251" y="1889"/>
                    <a:pt x="390" y="1889"/>
                  </a:cubicBezTo>
                  <a:lnTo>
                    <a:pt x="753" y="1889"/>
                  </a:lnTo>
                  <a:cubicBezTo>
                    <a:pt x="809" y="2781"/>
                    <a:pt x="1338" y="3590"/>
                    <a:pt x="2160" y="3980"/>
                  </a:cubicBezTo>
                  <a:lnTo>
                    <a:pt x="2606" y="4203"/>
                  </a:lnTo>
                  <a:cubicBezTo>
                    <a:pt x="2662" y="4231"/>
                    <a:pt x="2718" y="4245"/>
                    <a:pt x="2773" y="4245"/>
                  </a:cubicBezTo>
                  <a:cubicBezTo>
                    <a:pt x="2885" y="4245"/>
                    <a:pt x="2983" y="4190"/>
                    <a:pt x="3067" y="4106"/>
                  </a:cubicBezTo>
                  <a:cubicBezTo>
                    <a:pt x="3178" y="3967"/>
                    <a:pt x="3178" y="3785"/>
                    <a:pt x="3080" y="3645"/>
                  </a:cubicBezTo>
                  <a:lnTo>
                    <a:pt x="2955" y="3478"/>
                  </a:lnTo>
                  <a:cubicBezTo>
                    <a:pt x="2606" y="3004"/>
                    <a:pt x="2411" y="2461"/>
                    <a:pt x="2383" y="1889"/>
                  </a:cubicBezTo>
                  <a:lnTo>
                    <a:pt x="2745" y="1889"/>
                  </a:lnTo>
                  <a:cubicBezTo>
                    <a:pt x="2885" y="1889"/>
                    <a:pt x="3011" y="1806"/>
                    <a:pt x="3067" y="1666"/>
                  </a:cubicBezTo>
                  <a:cubicBezTo>
                    <a:pt x="3122" y="1527"/>
                    <a:pt x="3094" y="1374"/>
                    <a:pt x="2996" y="1276"/>
                  </a:cubicBezTo>
                  <a:lnTo>
                    <a:pt x="1825" y="105"/>
                  </a:lnTo>
                  <a:cubicBezTo>
                    <a:pt x="1756" y="35"/>
                    <a:pt x="1662" y="0"/>
                    <a:pt x="15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2"/>
            <p:cNvSpPr/>
            <p:nvPr/>
          </p:nvSpPr>
          <p:spPr>
            <a:xfrm>
              <a:off x="6654389" y="2649600"/>
              <a:ext cx="95235" cy="95235"/>
            </a:xfrm>
            <a:custGeom>
              <a:rect b="b" l="l" r="r" t="t"/>
              <a:pathLst>
                <a:path extrusionOk="0" h="4322" w="4322">
                  <a:moveTo>
                    <a:pt x="2161" y="0"/>
                  </a:moveTo>
                  <a:cubicBezTo>
                    <a:pt x="1854" y="0"/>
                    <a:pt x="1561" y="56"/>
                    <a:pt x="1282" y="182"/>
                  </a:cubicBezTo>
                  <a:cubicBezTo>
                    <a:pt x="1143" y="251"/>
                    <a:pt x="1087" y="405"/>
                    <a:pt x="1143" y="544"/>
                  </a:cubicBezTo>
                  <a:cubicBezTo>
                    <a:pt x="1194" y="646"/>
                    <a:pt x="1290" y="711"/>
                    <a:pt x="1392" y="711"/>
                  </a:cubicBezTo>
                  <a:cubicBezTo>
                    <a:pt x="1430" y="711"/>
                    <a:pt x="1468" y="702"/>
                    <a:pt x="1505" y="684"/>
                  </a:cubicBezTo>
                  <a:cubicBezTo>
                    <a:pt x="1715" y="600"/>
                    <a:pt x="1938" y="544"/>
                    <a:pt x="2161" y="544"/>
                  </a:cubicBezTo>
                  <a:cubicBezTo>
                    <a:pt x="3053" y="544"/>
                    <a:pt x="3778" y="1269"/>
                    <a:pt x="3778" y="2161"/>
                  </a:cubicBezTo>
                  <a:cubicBezTo>
                    <a:pt x="3778" y="3053"/>
                    <a:pt x="3053" y="3778"/>
                    <a:pt x="2161" y="3778"/>
                  </a:cubicBezTo>
                  <a:cubicBezTo>
                    <a:pt x="1269" y="3778"/>
                    <a:pt x="558" y="3053"/>
                    <a:pt x="558" y="2161"/>
                  </a:cubicBezTo>
                  <a:cubicBezTo>
                    <a:pt x="558" y="1882"/>
                    <a:pt x="628" y="1617"/>
                    <a:pt x="753" y="1381"/>
                  </a:cubicBezTo>
                  <a:cubicBezTo>
                    <a:pt x="836" y="1241"/>
                    <a:pt x="781" y="1074"/>
                    <a:pt x="656" y="1004"/>
                  </a:cubicBezTo>
                  <a:cubicBezTo>
                    <a:pt x="610" y="976"/>
                    <a:pt x="562" y="964"/>
                    <a:pt x="515" y="964"/>
                  </a:cubicBezTo>
                  <a:cubicBezTo>
                    <a:pt x="417" y="964"/>
                    <a:pt x="326" y="1017"/>
                    <a:pt x="279" y="1102"/>
                  </a:cubicBezTo>
                  <a:cubicBezTo>
                    <a:pt x="98" y="1422"/>
                    <a:pt x="0" y="1799"/>
                    <a:pt x="0" y="2161"/>
                  </a:cubicBezTo>
                  <a:cubicBezTo>
                    <a:pt x="0" y="3360"/>
                    <a:pt x="976" y="4321"/>
                    <a:pt x="2161" y="4321"/>
                  </a:cubicBezTo>
                  <a:cubicBezTo>
                    <a:pt x="3360" y="4321"/>
                    <a:pt x="4321" y="3360"/>
                    <a:pt x="4321" y="2161"/>
                  </a:cubicBezTo>
                  <a:cubicBezTo>
                    <a:pt x="4321" y="962"/>
                    <a:pt x="3360" y="0"/>
                    <a:pt x="2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2"/>
            <p:cNvSpPr/>
            <p:nvPr/>
          </p:nvSpPr>
          <p:spPr>
            <a:xfrm>
              <a:off x="6682352" y="2682696"/>
              <a:ext cx="44246" cy="36027"/>
            </a:xfrm>
            <a:custGeom>
              <a:rect b="b" l="l" r="r" t="t"/>
              <a:pathLst>
                <a:path extrusionOk="0" h="1635" w="2008">
                  <a:moveTo>
                    <a:pt x="1701" y="0"/>
                  </a:moveTo>
                  <a:cubicBezTo>
                    <a:pt x="1631" y="0"/>
                    <a:pt x="1561" y="25"/>
                    <a:pt x="1505" y="74"/>
                  </a:cubicBezTo>
                  <a:lnTo>
                    <a:pt x="627" y="966"/>
                  </a:lnTo>
                  <a:lnTo>
                    <a:pt x="502" y="840"/>
                  </a:lnTo>
                  <a:cubicBezTo>
                    <a:pt x="446" y="784"/>
                    <a:pt x="376" y="756"/>
                    <a:pt x="307" y="756"/>
                  </a:cubicBezTo>
                  <a:cubicBezTo>
                    <a:pt x="237" y="756"/>
                    <a:pt x="167" y="784"/>
                    <a:pt x="112" y="840"/>
                  </a:cubicBezTo>
                  <a:cubicBezTo>
                    <a:pt x="0" y="951"/>
                    <a:pt x="0" y="1119"/>
                    <a:pt x="112" y="1230"/>
                  </a:cubicBezTo>
                  <a:lnTo>
                    <a:pt x="432" y="1551"/>
                  </a:lnTo>
                  <a:cubicBezTo>
                    <a:pt x="487" y="1607"/>
                    <a:pt x="558" y="1635"/>
                    <a:pt x="627" y="1635"/>
                  </a:cubicBezTo>
                  <a:cubicBezTo>
                    <a:pt x="697" y="1635"/>
                    <a:pt x="766" y="1607"/>
                    <a:pt x="822" y="1551"/>
                  </a:cubicBezTo>
                  <a:lnTo>
                    <a:pt x="1896" y="464"/>
                  </a:lnTo>
                  <a:cubicBezTo>
                    <a:pt x="2007" y="366"/>
                    <a:pt x="2007" y="185"/>
                    <a:pt x="1896" y="74"/>
                  </a:cubicBezTo>
                  <a:cubicBezTo>
                    <a:pt x="1840" y="25"/>
                    <a:pt x="1770" y="0"/>
                    <a:pt x="1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2"/>
            <p:cNvSpPr/>
            <p:nvPr/>
          </p:nvSpPr>
          <p:spPr>
            <a:xfrm>
              <a:off x="6997144" y="2678422"/>
              <a:ext cx="38099" cy="38143"/>
            </a:xfrm>
            <a:custGeom>
              <a:rect b="b" l="l" r="r" t="t"/>
              <a:pathLst>
                <a:path extrusionOk="0" h="1731" w="1729">
                  <a:moveTo>
                    <a:pt x="309" y="1"/>
                  </a:moveTo>
                  <a:cubicBezTo>
                    <a:pt x="240" y="1"/>
                    <a:pt x="173" y="25"/>
                    <a:pt x="127" y="73"/>
                  </a:cubicBezTo>
                  <a:cubicBezTo>
                    <a:pt x="15" y="184"/>
                    <a:pt x="1" y="351"/>
                    <a:pt x="112" y="463"/>
                  </a:cubicBezTo>
                  <a:lnTo>
                    <a:pt x="489" y="867"/>
                  </a:lnTo>
                  <a:lnTo>
                    <a:pt x="112" y="1271"/>
                  </a:lnTo>
                  <a:cubicBezTo>
                    <a:pt x="1" y="1383"/>
                    <a:pt x="15" y="1550"/>
                    <a:pt x="127" y="1662"/>
                  </a:cubicBezTo>
                  <a:cubicBezTo>
                    <a:pt x="168" y="1703"/>
                    <a:pt x="238" y="1731"/>
                    <a:pt x="307" y="1731"/>
                  </a:cubicBezTo>
                  <a:cubicBezTo>
                    <a:pt x="377" y="1731"/>
                    <a:pt x="461" y="1703"/>
                    <a:pt x="517" y="1647"/>
                  </a:cubicBezTo>
                  <a:lnTo>
                    <a:pt x="865" y="1271"/>
                  </a:lnTo>
                  <a:lnTo>
                    <a:pt x="1214" y="1647"/>
                  </a:lnTo>
                  <a:cubicBezTo>
                    <a:pt x="1270" y="1703"/>
                    <a:pt x="1339" y="1731"/>
                    <a:pt x="1422" y="1731"/>
                  </a:cubicBezTo>
                  <a:cubicBezTo>
                    <a:pt x="1493" y="1731"/>
                    <a:pt x="1548" y="1703"/>
                    <a:pt x="1604" y="1662"/>
                  </a:cubicBezTo>
                  <a:cubicBezTo>
                    <a:pt x="1716" y="1550"/>
                    <a:pt x="1729" y="1383"/>
                    <a:pt x="1617" y="1271"/>
                  </a:cubicBezTo>
                  <a:lnTo>
                    <a:pt x="1242" y="867"/>
                  </a:lnTo>
                  <a:lnTo>
                    <a:pt x="1617" y="463"/>
                  </a:lnTo>
                  <a:cubicBezTo>
                    <a:pt x="1729" y="351"/>
                    <a:pt x="1716" y="184"/>
                    <a:pt x="1604" y="73"/>
                  </a:cubicBezTo>
                  <a:cubicBezTo>
                    <a:pt x="1550" y="25"/>
                    <a:pt x="1483" y="1"/>
                    <a:pt x="1416" y="1"/>
                  </a:cubicBezTo>
                  <a:cubicBezTo>
                    <a:pt x="1344" y="1"/>
                    <a:pt x="1271" y="28"/>
                    <a:pt x="1214" y="86"/>
                  </a:cubicBezTo>
                  <a:lnTo>
                    <a:pt x="865" y="463"/>
                  </a:lnTo>
                  <a:lnTo>
                    <a:pt x="517" y="86"/>
                  </a:lnTo>
                  <a:cubicBezTo>
                    <a:pt x="459" y="28"/>
                    <a:pt x="383" y="1"/>
                    <a:pt x="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1" name="Google Shape;2041;p82"/>
          <p:cNvSpPr/>
          <p:nvPr/>
        </p:nvSpPr>
        <p:spPr>
          <a:xfrm>
            <a:off x="7306444" y="2789531"/>
            <a:ext cx="413707" cy="412099"/>
          </a:xfrm>
          <a:custGeom>
            <a:rect b="b" l="l" r="r" t="t"/>
            <a:pathLst>
              <a:path extrusionOk="0" h="18702" w="18775">
                <a:moveTo>
                  <a:pt x="15032" y="1"/>
                </a:moveTo>
                <a:cubicBezTo>
                  <a:pt x="14971" y="1"/>
                  <a:pt x="14909" y="22"/>
                  <a:pt x="14859" y="66"/>
                </a:cubicBezTo>
                <a:lnTo>
                  <a:pt x="14050" y="805"/>
                </a:lnTo>
                <a:cubicBezTo>
                  <a:pt x="13896" y="944"/>
                  <a:pt x="13827" y="1139"/>
                  <a:pt x="13841" y="1320"/>
                </a:cubicBezTo>
                <a:lnTo>
                  <a:pt x="12935" y="2143"/>
                </a:lnTo>
                <a:cubicBezTo>
                  <a:pt x="12140" y="2324"/>
                  <a:pt x="11388" y="2701"/>
                  <a:pt x="10789" y="3258"/>
                </a:cubicBezTo>
                <a:lnTo>
                  <a:pt x="9603" y="4331"/>
                </a:lnTo>
                <a:lnTo>
                  <a:pt x="8377" y="3147"/>
                </a:lnTo>
                <a:cubicBezTo>
                  <a:pt x="7917" y="2701"/>
                  <a:pt x="7345" y="2407"/>
                  <a:pt x="6704" y="2310"/>
                </a:cubicBezTo>
                <a:lnTo>
                  <a:pt x="5840" y="2156"/>
                </a:lnTo>
                <a:lnTo>
                  <a:pt x="5004" y="1362"/>
                </a:lnTo>
                <a:cubicBezTo>
                  <a:pt x="5032" y="1167"/>
                  <a:pt x="4962" y="972"/>
                  <a:pt x="4823" y="833"/>
                </a:cubicBezTo>
                <a:lnTo>
                  <a:pt x="4028" y="80"/>
                </a:lnTo>
                <a:cubicBezTo>
                  <a:pt x="3981" y="26"/>
                  <a:pt x="3914" y="1"/>
                  <a:pt x="3847" y="1"/>
                </a:cubicBezTo>
                <a:cubicBezTo>
                  <a:pt x="3775" y="1"/>
                  <a:pt x="3702" y="30"/>
                  <a:pt x="3652" y="80"/>
                </a:cubicBezTo>
                <a:cubicBezTo>
                  <a:pt x="3541" y="192"/>
                  <a:pt x="3541" y="372"/>
                  <a:pt x="3652" y="470"/>
                </a:cubicBezTo>
                <a:lnTo>
                  <a:pt x="4433" y="1236"/>
                </a:lnTo>
                <a:cubicBezTo>
                  <a:pt x="4474" y="1264"/>
                  <a:pt x="4474" y="1320"/>
                  <a:pt x="4446" y="1348"/>
                </a:cubicBezTo>
                <a:lnTo>
                  <a:pt x="1394" y="4498"/>
                </a:lnTo>
                <a:cubicBezTo>
                  <a:pt x="1366" y="4526"/>
                  <a:pt x="1352" y="4526"/>
                  <a:pt x="1338" y="4526"/>
                </a:cubicBezTo>
                <a:cubicBezTo>
                  <a:pt x="1324" y="4526"/>
                  <a:pt x="1296" y="4526"/>
                  <a:pt x="1268" y="4513"/>
                </a:cubicBezTo>
                <a:lnTo>
                  <a:pt x="488" y="3745"/>
                </a:lnTo>
                <a:cubicBezTo>
                  <a:pt x="434" y="3699"/>
                  <a:pt x="367" y="3674"/>
                  <a:pt x="300" y="3674"/>
                </a:cubicBezTo>
                <a:cubicBezTo>
                  <a:pt x="228" y="3674"/>
                  <a:pt x="155" y="3702"/>
                  <a:pt x="97" y="3760"/>
                </a:cubicBezTo>
                <a:cubicBezTo>
                  <a:pt x="0" y="3857"/>
                  <a:pt x="0" y="4039"/>
                  <a:pt x="112" y="4136"/>
                </a:cubicBezTo>
                <a:lnTo>
                  <a:pt x="892" y="4903"/>
                </a:lnTo>
                <a:cubicBezTo>
                  <a:pt x="1017" y="5014"/>
                  <a:pt x="1171" y="5084"/>
                  <a:pt x="1324" y="5084"/>
                </a:cubicBezTo>
                <a:lnTo>
                  <a:pt x="1338" y="5084"/>
                </a:lnTo>
                <a:cubicBezTo>
                  <a:pt x="1366" y="5070"/>
                  <a:pt x="1394" y="5070"/>
                  <a:pt x="1422" y="5070"/>
                </a:cubicBezTo>
                <a:lnTo>
                  <a:pt x="2300" y="5920"/>
                </a:lnTo>
                <a:cubicBezTo>
                  <a:pt x="2537" y="6700"/>
                  <a:pt x="2969" y="7412"/>
                  <a:pt x="3554" y="7983"/>
                </a:cubicBezTo>
                <a:lnTo>
                  <a:pt x="4126" y="8540"/>
                </a:lnTo>
                <a:cubicBezTo>
                  <a:pt x="4182" y="8596"/>
                  <a:pt x="4251" y="8611"/>
                  <a:pt x="4321" y="8611"/>
                </a:cubicBezTo>
                <a:cubicBezTo>
                  <a:pt x="4390" y="8611"/>
                  <a:pt x="4461" y="8583"/>
                  <a:pt x="4516" y="8527"/>
                </a:cubicBezTo>
                <a:cubicBezTo>
                  <a:pt x="4613" y="8429"/>
                  <a:pt x="4613" y="8248"/>
                  <a:pt x="4502" y="8150"/>
                </a:cubicBezTo>
                <a:lnTo>
                  <a:pt x="3931" y="7592"/>
                </a:lnTo>
                <a:cubicBezTo>
                  <a:pt x="3401" y="7077"/>
                  <a:pt x="3011" y="6422"/>
                  <a:pt x="2801" y="5697"/>
                </a:cubicBezTo>
                <a:cubicBezTo>
                  <a:pt x="2788" y="5656"/>
                  <a:pt x="2773" y="5613"/>
                  <a:pt x="2732" y="5572"/>
                </a:cubicBezTo>
                <a:lnTo>
                  <a:pt x="1896" y="4763"/>
                </a:lnTo>
                <a:lnTo>
                  <a:pt x="4725" y="1850"/>
                </a:lnTo>
                <a:lnTo>
                  <a:pt x="5520" y="2617"/>
                </a:lnTo>
                <a:cubicBezTo>
                  <a:pt x="5548" y="2645"/>
                  <a:pt x="5604" y="2673"/>
                  <a:pt x="5659" y="2686"/>
                </a:cubicBezTo>
                <a:lnTo>
                  <a:pt x="6621" y="2840"/>
                </a:lnTo>
                <a:cubicBezTo>
                  <a:pt x="7137" y="2937"/>
                  <a:pt x="7611" y="3174"/>
                  <a:pt x="7987" y="3537"/>
                </a:cubicBezTo>
                <a:lnTo>
                  <a:pt x="9548" y="5042"/>
                </a:lnTo>
                <a:cubicBezTo>
                  <a:pt x="9702" y="5195"/>
                  <a:pt x="9715" y="5446"/>
                  <a:pt x="9562" y="5600"/>
                </a:cubicBezTo>
                <a:cubicBezTo>
                  <a:pt x="9481" y="5681"/>
                  <a:pt x="9376" y="5724"/>
                  <a:pt x="9269" y="5724"/>
                </a:cubicBezTo>
                <a:cubicBezTo>
                  <a:pt x="9193" y="5724"/>
                  <a:pt x="9116" y="5702"/>
                  <a:pt x="9046" y="5656"/>
                </a:cubicBezTo>
                <a:lnTo>
                  <a:pt x="8321" y="4959"/>
                </a:lnTo>
                <a:cubicBezTo>
                  <a:pt x="8267" y="4905"/>
                  <a:pt x="8200" y="4880"/>
                  <a:pt x="8133" y="4880"/>
                </a:cubicBezTo>
                <a:cubicBezTo>
                  <a:pt x="8061" y="4880"/>
                  <a:pt x="7988" y="4908"/>
                  <a:pt x="7931" y="4959"/>
                </a:cubicBezTo>
                <a:cubicBezTo>
                  <a:pt x="7819" y="5070"/>
                  <a:pt x="7834" y="5251"/>
                  <a:pt x="7931" y="5349"/>
                </a:cubicBezTo>
                <a:lnTo>
                  <a:pt x="10621" y="7941"/>
                </a:lnTo>
                <a:cubicBezTo>
                  <a:pt x="10691" y="8011"/>
                  <a:pt x="10733" y="8094"/>
                  <a:pt x="10733" y="8192"/>
                </a:cubicBezTo>
                <a:cubicBezTo>
                  <a:pt x="10677" y="8178"/>
                  <a:pt x="10621" y="8178"/>
                  <a:pt x="10566" y="8178"/>
                </a:cubicBezTo>
                <a:cubicBezTo>
                  <a:pt x="10440" y="8178"/>
                  <a:pt x="10328" y="8206"/>
                  <a:pt x="10217" y="8248"/>
                </a:cubicBezTo>
                <a:cubicBezTo>
                  <a:pt x="10203" y="8038"/>
                  <a:pt x="10120" y="7830"/>
                  <a:pt x="9966" y="7676"/>
                </a:cubicBezTo>
                <a:cubicBezTo>
                  <a:pt x="9799" y="7509"/>
                  <a:pt x="9576" y="7412"/>
                  <a:pt x="9339" y="7412"/>
                </a:cubicBezTo>
                <a:cubicBezTo>
                  <a:pt x="9255" y="7412"/>
                  <a:pt x="9185" y="7425"/>
                  <a:pt x="9116" y="7440"/>
                </a:cubicBezTo>
                <a:lnTo>
                  <a:pt x="8140" y="6505"/>
                </a:lnTo>
                <a:cubicBezTo>
                  <a:pt x="8085" y="6449"/>
                  <a:pt x="8015" y="6422"/>
                  <a:pt x="7945" y="6422"/>
                </a:cubicBezTo>
                <a:cubicBezTo>
                  <a:pt x="7876" y="6422"/>
                  <a:pt x="7806" y="6449"/>
                  <a:pt x="7750" y="6505"/>
                </a:cubicBezTo>
                <a:cubicBezTo>
                  <a:pt x="7652" y="6617"/>
                  <a:pt x="7652" y="6784"/>
                  <a:pt x="7763" y="6896"/>
                </a:cubicBezTo>
                <a:lnTo>
                  <a:pt x="8642" y="7746"/>
                </a:lnTo>
                <a:cubicBezTo>
                  <a:pt x="8572" y="7843"/>
                  <a:pt x="8516" y="7941"/>
                  <a:pt x="8475" y="8053"/>
                </a:cubicBezTo>
                <a:cubicBezTo>
                  <a:pt x="8363" y="7997"/>
                  <a:pt x="8237" y="7969"/>
                  <a:pt x="8098" y="7969"/>
                </a:cubicBezTo>
                <a:cubicBezTo>
                  <a:pt x="8029" y="7969"/>
                  <a:pt x="7959" y="7969"/>
                  <a:pt x="7903" y="7983"/>
                </a:cubicBezTo>
                <a:lnTo>
                  <a:pt x="7276" y="7397"/>
                </a:lnTo>
                <a:cubicBezTo>
                  <a:pt x="7227" y="7342"/>
                  <a:pt x="7157" y="7314"/>
                  <a:pt x="7088" y="7314"/>
                </a:cubicBezTo>
                <a:cubicBezTo>
                  <a:pt x="7018" y="7314"/>
                  <a:pt x="6948" y="7342"/>
                  <a:pt x="6899" y="7397"/>
                </a:cubicBezTo>
                <a:cubicBezTo>
                  <a:pt x="6788" y="7509"/>
                  <a:pt x="6788" y="7676"/>
                  <a:pt x="6899" y="7788"/>
                </a:cubicBezTo>
                <a:lnTo>
                  <a:pt x="7416" y="8276"/>
                </a:lnTo>
                <a:cubicBezTo>
                  <a:pt x="7276" y="8443"/>
                  <a:pt x="7206" y="8638"/>
                  <a:pt x="7206" y="8861"/>
                </a:cubicBezTo>
                <a:lnTo>
                  <a:pt x="7206" y="9042"/>
                </a:lnTo>
                <a:lnTo>
                  <a:pt x="6425" y="8276"/>
                </a:lnTo>
                <a:cubicBezTo>
                  <a:pt x="6371" y="8228"/>
                  <a:pt x="6301" y="8204"/>
                  <a:pt x="6232" y="8204"/>
                </a:cubicBezTo>
                <a:cubicBezTo>
                  <a:pt x="6158" y="8204"/>
                  <a:pt x="6086" y="8232"/>
                  <a:pt x="6035" y="8289"/>
                </a:cubicBezTo>
                <a:cubicBezTo>
                  <a:pt x="5924" y="8401"/>
                  <a:pt x="5938" y="8568"/>
                  <a:pt x="6035" y="8680"/>
                </a:cubicBezTo>
                <a:lnTo>
                  <a:pt x="7206" y="9795"/>
                </a:lnTo>
                <a:lnTo>
                  <a:pt x="7206" y="10673"/>
                </a:lnTo>
                <a:cubicBezTo>
                  <a:pt x="7137" y="10659"/>
                  <a:pt x="7081" y="10631"/>
                  <a:pt x="7025" y="10575"/>
                </a:cubicBezTo>
                <a:lnTo>
                  <a:pt x="5338" y="8958"/>
                </a:lnTo>
                <a:cubicBezTo>
                  <a:pt x="5291" y="8905"/>
                  <a:pt x="5225" y="8880"/>
                  <a:pt x="5158" y="8880"/>
                </a:cubicBezTo>
                <a:cubicBezTo>
                  <a:pt x="5085" y="8880"/>
                  <a:pt x="5013" y="8908"/>
                  <a:pt x="4962" y="8958"/>
                </a:cubicBezTo>
                <a:cubicBezTo>
                  <a:pt x="4851" y="9070"/>
                  <a:pt x="4851" y="9252"/>
                  <a:pt x="4962" y="9349"/>
                </a:cubicBezTo>
                <a:lnTo>
                  <a:pt x="6425" y="10770"/>
                </a:lnTo>
                <a:cubicBezTo>
                  <a:pt x="6314" y="10813"/>
                  <a:pt x="6217" y="10882"/>
                  <a:pt x="6133" y="10966"/>
                </a:cubicBezTo>
                <a:cubicBezTo>
                  <a:pt x="5966" y="11133"/>
                  <a:pt x="5868" y="11370"/>
                  <a:pt x="5854" y="11635"/>
                </a:cubicBezTo>
                <a:lnTo>
                  <a:pt x="5854" y="13796"/>
                </a:lnTo>
                <a:cubicBezTo>
                  <a:pt x="5854" y="14437"/>
                  <a:pt x="6050" y="15050"/>
                  <a:pt x="6412" y="15580"/>
                </a:cubicBezTo>
                <a:lnTo>
                  <a:pt x="6914" y="16305"/>
                </a:lnTo>
                <a:lnTo>
                  <a:pt x="6914" y="17461"/>
                </a:lnTo>
                <a:cubicBezTo>
                  <a:pt x="6886" y="17475"/>
                  <a:pt x="6871" y="17489"/>
                  <a:pt x="6844" y="17503"/>
                </a:cubicBezTo>
                <a:cubicBezTo>
                  <a:pt x="6732" y="17628"/>
                  <a:pt x="6663" y="17782"/>
                  <a:pt x="6663" y="17949"/>
                </a:cubicBezTo>
                <a:lnTo>
                  <a:pt x="6663" y="18423"/>
                </a:lnTo>
                <a:cubicBezTo>
                  <a:pt x="6663" y="18576"/>
                  <a:pt x="6788" y="18702"/>
                  <a:pt x="6942" y="18702"/>
                </a:cubicBezTo>
                <a:cubicBezTo>
                  <a:pt x="7081" y="18702"/>
                  <a:pt x="7206" y="18576"/>
                  <a:pt x="7206" y="18423"/>
                </a:cubicBezTo>
                <a:lnTo>
                  <a:pt x="7206" y="17949"/>
                </a:lnTo>
                <a:cubicBezTo>
                  <a:pt x="7206" y="17921"/>
                  <a:pt x="7220" y="17907"/>
                  <a:pt x="7234" y="17894"/>
                </a:cubicBezTo>
                <a:cubicBezTo>
                  <a:pt x="7248" y="17879"/>
                  <a:pt x="7262" y="17866"/>
                  <a:pt x="7290" y="17866"/>
                </a:cubicBezTo>
                <a:lnTo>
                  <a:pt x="11681" y="17879"/>
                </a:lnTo>
                <a:cubicBezTo>
                  <a:pt x="11722" y="17879"/>
                  <a:pt x="11764" y="17907"/>
                  <a:pt x="11764" y="17963"/>
                </a:cubicBezTo>
                <a:lnTo>
                  <a:pt x="11764" y="18437"/>
                </a:lnTo>
                <a:cubicBezTo>
                  <a:pt x="11764" y="18576"/>
                  <a:pt x="11889" y="18702"/>
                  <a:pt x="12043" y="18702"/>
                </a:cubicBezTo>
                <a:cubicBezTo>
                  <a:pt x="12183" y="18702"/>
                  <a:pt x="12307" y="18576"/>
                  <a:pt x="12307" y="18437"/>
                </a:cubicBezTo>
                <a:lnTo>
                  <a:pt x="12307" y="17963"/>
                </a:lnTo>
                <a:cubicBezTo>
                  <a:pt x="12307" y="17754"/>
                  <a:pt x="12224" y="17572"/>
                  <a:pt x="12071" y="17461"/>
                </a:cubicBezTo>
                <a:lnTo>
                  <a:pt x="12071" y="16234"/>
                </a:lnTo>
                <a:cubicBezTo>
                  <a:pt x="12475" y="15524"/>
                  <a:pt x="12684" y="14716"/>
                  <a:pt x="12684" y="13907"/>
                </a:cubicBezTo>
                <a:lnTo>
                  <a:pt x="12684" y="13656"/>
                </a:lnTo>
                <a:cubicBezTo>
                  <a:pt x="12698" y="13502"/>
                  <a:pt x="12573" y="13377"/>
                  <a:pt x="12419" y="13377"/>
                </a:cubicBezTo>
                <a:cubicBezTo>
                  <a:pt x="12266" y="13377"/>
                  <a:pt x="12140" y="13502"/>
                  <a:pt x="12140" y="13656"/>
                </a:cubicBezTo>
                <a:lnTo>
                  <a:pt x="12140" y="13907"/>
                </a:lnTo>
                <a:cubicBezTo>
                  <a:pt x="12140" y="14645"/>
                  <a:pt x="11945" y="15385"/>
                  <a:pt x="11555" y="16026"/>
                </a:cubicBezTo>
                <a:cubicBezTo>
                  <a:pt x="11541" y="16067"/>
                  <a:pt x="11527" y="16123"/>
                  <a:pt x="11527" y="16165"/>
                </a:cubicBezTo>
                <a:lnTo>
                  <a:pt x="11527" y="17322"/>
                </a:lnTo>
                <a:lnTo>
                  <a:pt x="7457" y="17322"/>
                </a:lnTo>
                <a:lnTo>
                  <a:pt x="7457" y="16221"/>
                </a:lnTo>
                <a:cubicBezTo>
                  <a:pt x="7457" y="16165"/>
                  <a:pt x="7443" y="16109"/>
                  <a:pt x="7416" y="16067"/>
                </a:cubicBezTo>
                <a:lnTo>
                  <a:pt x="6858" y="15259"/>
                </a:lnTo>
                <a:cubicBezTo>
                  <a:pt x="6565" y="14827"/>
                  <a:pt x="6412" y="14325"/>
                  <a:pt x="6412" y="13796"/>
                </a:cubicBezTo>
                <a:lnTo>
                  <a:pt x="6412" y="11635"/>
                </a:lnTo>
                <a:cubicBezTo>
                  <a:pt x="6412" y="11523"/>
                  <a:pt x="6453" y="11426"/>
                  <a:pt x="6524" y="11342"/>
                </a:cubicBezTo>
                <a:cubicBezTo>
                  <a:pt x="6593" y="11272"/>
                  <a:pt x="6704" y="11231"/>
                  <a:pt x="6802" y="11231"/>
                </a:cubicBezTo>
                <a:cubicBezTo>
                  <a:pt x="7025" y="11231"/>
                  <a:pt x="7206" y="11412"/>
                  <a:pt x="7206" y="11635"/>
                </a:cubicBezTo>
                <a:lnTo>
                  <a:pt x="7206" y="12569"/>
                </a:lnTo>
                <a:cubicBezTo>
                  <a:pt x="7206" y="12722"/>
                  <a:pt x="7317" y="12848"/>
                  <a:pt x="7471" y="12848"/>
                </a:cubicBezTo>
                <a:cubicBezTo>
                  <a:pt x="7624" y="12848"/>
                  <a:pt x="7750" y="12722"/>
                  <a:pt x="7750" y="12569"/>
                </a:cubicBezTo>
                <a:lnTo>
                  <a:pt x="7750" y="11635"/>
                </a:lnTo>
                <a:lnTo>
                  <a:pt x="7750" y="8861"/>
                </a:lnTo>
                <a:cubicBezTo>
                  <a:pt x="7750" y="8763"/>
                  <a:pt x="7791" y="8680"/>
                  <a:pt x="7847" y="8611"/>
                </a:cubicBezTo>
                <a:cubicBezTo>
                  <a:pt x="7917" y="8555"/>
                  <a:pt x="8001" y="8512"/>
                  <a:pt x="8098" y="8512"/>
                </a:cubicBezTo>
                <a:cubicBezTo>
                  <a:pt x="8196" y="8512"/>
                  <a:pt x="8280" y="8555"/>
                  <a:pt x="8336" y="8611"/>
                </a:cubicBezTo>
                <a:cubicBezTo>
                  <a:pt x="8405" y="8680"/>
                  <a:pt x="8447" y="8763"/>
                  <a:pt x="8447" y="8861"/>
                </a:cubicBezTo>
                <a:lnTo>
                  <a:pt x="8433" y="11635"/>
                </a:lnTo>
                <a:cubicBezTo>
                  <a:pt x="8433" y="11788"/>
                  <a:pt x="8559" y="11900"/>
                  <a:pt x="8711" y="11900"/>
                </a:cubicBezTo>
                <a:cubicBezTo>
                  <a:pt x="8851" y="11900"/>
                  <a:pt x="8977" y="11802"/>
                  <a:pt x="8990" y="11662"/>
                </a:cubicBezTo>
                <a:lnTo>
                  <a:pt x="8990" y="11635"/>
                </a:lnTo>
                <a:lnTo>
                  <a:pt x="8990" y="8304"/>
                </a:lnTo>
                <a:cubicBezTo>
                  <a:pt x="8990" y="8220"/>
                  <a:pt x="9032" y="8137"/>
                  <a:pt x="9088" y="8066"/>
                </a:cubicBezTo>
                <a:cubicBezTo>
                  <a:pt x="9157" y="7997"/>
                  <a:pt x="9241" y="7969"/>
                  <a:pt x="9339" y="7969"/>
                </a:cubicBezTo>
                <a:cubicBezTo>
                  <a:pt x="9423" y="7969"/>
                  <a:pt x="9506" y="7997"/>
                  <a:pt x="9576" y="8066"/>
                </a:cubicBezTo>
                <a:cubicBezTo>
                  <a:pt x="9646" y="8137"/>
                  <a:pt x="9674" y="8220"/>
                  <a:pt x="9674" y="8304"/>
                </a:cubicBezTo>
                <a:lnTo>
                  <a:pt x="9674" y="11635"/>
                </a:lnTo>
                <a:cubicBezTo>
                  <a:pt x="9674" y="11788"/>
                  <a:pt x="9799" y="11913"/>
                  <a:pt x="9952" y="11913"/>
                </a:cubicBezTo>
                <a:cubicBezTo>
                  <a:pt x="10092" y="11913"/>
                  <a:pt x="10203" y="11802"/>
                  <a:pt x="10217" y="11662"/>
                </a:cubicBezTo>
                <a:lnTo>
                  <a:pt x="10217" y="11635"/>
                </a:lnTo>
                <a:lnTo>
                  <a:pt x="10231" y="9070"/>
                </a:lnTo>
                <a:cubicBezTo>
                  <a:pt x="10231" y="8973"/>
                  <a:pt x="10259" y="8889"/>
                  <a:pt x="10328" y="8819"/>
                </a:cubicBezTo>
                <a:cubicBezTo>
                  <a:pt x="10384" y="8763"/>
                  <a:pt x="10482" y="8722"/>
                  <a:pt x="10566" y="8722"/>
                </a:cubicBezTo>
                <a:cubicBezTo>
                  <a:pt x="10761" y="8722"/>
                  <a:pt x="10914" y="8875"/>
                  <a:pt x="10914" y="9070"/>
                </a:cubicBezTo>
                <a:lnTo>
                  <a:pt x="10914" y="11635"/>
                </a:lnTo>
                <a:cubicBezTo>
                  <a:pt x="10914" y="11788"/>
                  <a:pt x="11025" y="11913"/>
                  <a:pt x="11179" y="11913"/>
                </a:cubicBezTo>
                <a:cubicBezTo>
                  <a:pt x="11332" y="11913"/>
                  <a:pt x="11443" y="11802"/>
                  <a:pt x="11458" y="11662"/>
                </a:cubicBezTo>
                <a:lnTo>
                  <a:pt x="11458" y="11635"/>
                </a:lnTo>
                <a:lnTo>
                  <a:pt x="11458" y="9600"/>
                </a:lnTo>
                <a:cubicBezTo>
                  <a:pt x="11458" y="9419"/>
                  <a:pt x="11611" y="9265"/>
                  <a:pt x="11806" y="9265"/>
                </a:cubicBezTo>
                <a:cubicBezTo>
                  <a:pt x="11889" y="9265"/>
                  <a:pt x="11987" y="9293"/>
                  <a:pt x="12043" y="9363"/>
                </a:cubicBezTo>
                <a:cubicBezTo>
                  <a:pt x="12112" y="9432"/>
                  <a:pt x="12155" y="9516"/>
                  <a:pt x="12155" y="9600"/>
                </a:cubicBezTo>
                <a:lnTo>
                  <a:pt x="12140" y="12485"/>
                </a:lnTo>
                <a:cubicBezTo>
                  <a:pt x="12140" y="12638"/>
                  <a:pt x="12266" y="12750"/>
                  <a:pt x="12419" y="12764"/>
                </a:cubicBezTo>
                <a:cubicBezTo>
                  <a:pt x="12573" y="12764"/>
                  <a:pt x="12698" y="12638"/>
                  <a:pt x="12698" y="12485"/>
                </a:cubicBezTo>
                <a:lnTo>
                  <a:pt x="12698" y="10004"/>
                </a:lnTo>
                <a:cubicBezTo>
                  <a:pt x="12796" y="10046"/>
                  <a:pt x="12907" y="10073"/>
                  <a:pt x="13019" y="10088"/>
                </a:cubicBezTo>
                <a:lnTo>
                  <a:pt x="13060" y="10088"/>
                </a:lnTo>
                <a:cubicBezTo>
                  <a:pt x="13298" y="10088"/>
                  <a:pt x="13521" y="10004"/>
                  <a:pt x="13701" y="9837"/>
                </a:cubicBezTo>
                <a:lnTo>
                  <a:pt x="15305" y="8387"/>
                </a:lnTo>
                <a:cubicBezTo>
                  <a:pt x="15779" y="7955"/>
                  <a:pt x="16099" y="7397"/>
                  <a:pt x="16253" y="6784"/>
                </a:cubicBezTo>
                <a:lnTo>
                  <a:pt x="16448" y="5920"/>
                </a:lnTo>
                <a:lnTo>
                  <a:pt x="17312" y="5139"/>
                </a:lnTo>
                <a:cubicBezTo>
                  <a:pt x="17325" y="5154"/>
                  <a:pt x="17353" y="5154"/>
                  <a:pt x="17381" y="5154"/>
                </a:cubicBezTo>
                <a:lnTo>
                  <a:pt x="17423" y="5154"/>
                </a:lnTo>
                <a:cubicBezTo>
                  <a:pt x="17576" y="5154"/>
                  <a:pt x="17716" y="5098"/>
                  <a:pt x="17842" y="4986"/>
                </a:cubicBezTo>
                <a:lnTo>
                  <a:pt x="18650" y="4262"/>
                </a:lnTo>
                <a:cubicBezTo>
                  <a:pt x="18762" y="4150"/>
                  <a:pt x="18775" y="3983"/>
                  <a:pt x="18663" y="3871"/>
                </a:cubicBezTo>
                <a:cubicBezTo>
                  <a:pt x="18612" y="3812"/>
                  <a:pt x="18540" y="3780"/>
                  <a:pt x="18468" y="3780"/>
                </a:cubicBezTo>
                <a:cubicBezTo>
                  <a:pt x="18404" y="3780"/>
                  <a:pt x="18340" y="3805"/>
                  <a:pt x="18288" y="3857"/>
                </a:cubicBezTo>
                <a:lnTo>
                  <a:pt x="17465" y="4582"/>
                </a:lnTo>
                <a:cubicBezTo>
                  <a:pt x="17451" y="4596"/>
                  <a:pt x="17430" y="4603"/>
                  <a:pt x="17409" y="4603"/>
                </a:cubicBezTo>
                <a:cubicBezTo>
                  <a:pt x="17388" y="4603"/>
                  <a:pt x="17367" y="4596"/>
                  <a:pt x="17353" y="4582"/>
                </a:cubicBezTo>
                <a:lnTo>
                  <a:pt x="16768" y="3927"/>
                </a:lnTo>
                <a:cubicBezTo>
                  <a:pt x="16708" y="3868"/>
                  <a:pt x="16633" y="3836"/>
                  <a:pt x="16559" y="3836"/>
                </a:cubicBezTo>
                <a:cubicBezTo>
                  <a:pt x="16494" y="3836"/>
                  <a:pt x="16430" y="3861"/>
                  <a:pt x="16378" y="3913"/>
                </a:cubicBezTo>
                <a:cubicBezTo>
                  <a:pt x="16266" y="4011"/>
                  <a:pt x="16253" y="4178"/>
                  <a:pt x="16350" y="4290"/>
                </a:cubicBezTo>
                <a:lnTo>
                  <a:pt x="16838" y="4833"/>
                </a:lnTo>
                <a:lnTo>
                  <a:pt x="16030" y="5572"/>
                </a:lnTo>
                <a:cubicBezTo>
                  <a:pt x="15987" y="5600"/>
                  <a:pt x="15959" y="5656"/>
                  <a:pt x="15946" y="5711"/>
                </a:cubicBezTo>
                <a:lnTo>
                  <a:pt x="15723" y="6659"/>
                </a:lnTo>
                <a:cubicBezTo>
                  <a:pt x="15597" y="7161"/>
                  <a:pt x="15318" y="7620"/>
                  <a:pt x="14928" y="7983"/>
                </a:cubicBezTo>
                <a:lnTo>
                  <a:pt x="13326" y="9432"/>
                </a:lnTo>
                <a:cubicBezTo>
                  <a:pt x="13254" y="9504"/>
                  <a:pt x="13161" y="9539"/>
                  <a:pt x="13066" y="9539"/>
                </a:cubicBezTo>
                <a:cubicBezTo>
                  <a:pt x="12959" y="9539"/>
                  <a:pt x="12849" y="9494"/>
                  <a:pt x="12768" y="9404"/>
                </a:cubicBezTo>
                <a:cubicBezTo>
                  <a:pt x="12698" y="9321"/>
                  <a:pt x="12656" y="9224"/>
                  <a:pt x="12670" y="9126"/>
                </a:cubicBezTo>
                <a:cubicBezTo>
                  <a:pt x="12670" y="9014"/>
                  <a:pt x="12712" y="8917"/>
                  <a:pt x="12796" y="8847"/>
                </a:cubicBezTo>
                <a:lnTo>
                  <a:pt x="13493" y="8206"/>
                </a:lnTo>
                <a:cubicBezTo>
                  <a:pt x="13604" y="8109"/>
                  <a:pt x="13618" y="7941"/>
                  <a:pt x="13521" y="7830"/>
                </a:cubicBezTo>
                <a:cubicBezTo>
                  <a:pt x="13459" y="7769"/>
                  <a:pt x="13381" y="7737"/>
                  <a:pt x="13305" y="7737"/>
                </a:cubicBezTo>
                <a:cubicBezTo>
                  <a:pt x="13242" y="7737"/>
                  <a:pt x="13181" y="7758"/>
                  <a:pt x="13130" y="7802"/>
                </a:cubicBezTo>
                <a:lnTo>
                  <a:pt x="12433" y="8443"/>
                </a:lnTo>
                <a:cubicBezTo>
                  <a:pt x="12322" y="8540"/>
                  <a:pt x="12238" y="8666"/>
                  <a:pt x="12183" y="8791"/>
                </a:cubicBezTo>
                <a:cubicBezTo>
                  <a:pt x="12071" y="8735"/>
                  <a:pt x="11932" y="8708"/>
                  <a:pt x="11806" y="8708"/>
                </a:cubicBezTo>
                <a:cubicBezTo>
                  <a:pt x="11666" y="8708"/>
                  <a:pt x="11541" y="8750"/>
                  <a:pt x="11415" y="8806"/>
                </a:cubicBezTo>
                <a:cubicBezTo>
                  <a:pt x="11388" y="8708"/>
                  <a:pt x="11346" y="8624"/>
                  <a:pt x="11291" y="8555"/>
                </a:cubicBezTo>
                <a:lnTo>
                  <a:pt x="11973" y="7927"/>
                </a:lnTo>
                <a:cubicBezTo>
                  <a:pt x="12084" y="7830"/>
                  <a:pt x="12099" y="7648"/>
                  <a:pt x="12001" y="7537"/>
                </a:cubicBezTo>
                <a:cubicBezTo>
                  <a:pt x="11943" y="7479"/>
                  <a:pt x="11871" y="7451"/>
                  <a:pt x="11799" y="7451"/>
                </a:cubicBezTo>
                <a:cubicBezTo>
                  <a:pt x="11732" y="7451"/>
                  <a:pt x="11665" y="7476"/>
                  <a:pt x="11611" y="7523"/>
                </a:cubicBezTo>
                <a:lnTo>
                  <a:pt x="11220" y="7871"/>
                </a:lnTo>
                <a:cubicBezTo>
                  <a:pt x="11179" y="7746"/>
                  <a:pt x="11109" y="7635"/>
                  <a:pt x="10997" y="7537"/>
                </a:cubicBezTo>
                <a:lnTo>
                  <a:pt x="10789" y="7328"/>
                </a:lnTo>
                <a:lnTo>
                  <a:pt x="11137" y="7007"/>
                </a:lnTo>
                <a:cubicBezTo>
                  <a:pt x="11248" y="6910"/>
                  <a:pt x="11263" y="6743"/>
                  <a:pt x="11151" y="6631"/>
                </a:cubicBezTo>
                <a:cubicBezTo>
                  <a:pt x="11097" y="6570"/>
                  <a:pt x="11022" y="6538"/>
                  <a:pt x="10947" y="6538"/>
                </a:cubicBezTo>
                <a:cubicBezTo>
                  <a:pt x="10886" y="6538"/>
                  <a:pt x="10824" y="6559"/>
                  <a:pt x="10774" y="6603"/>
                </a:cubicBezTo>
                <a:lnTo>
                  <a:pt x="10398" y="6951"/>
                </a:lnTo>
                <a:lnTo>
                  <a:pt x="9618" y="6199"/>
                </a:lnTo>
                <a:cubicBezTo>
                  <a:pt x="9743" y="6157"/>
                  <a:pt x="9854" y="6087"/>
                  <a:pt x="9952" y="5990"/>
                </a:cubicBezTo>
                <a:cubicBezTo>
                  <a:pt x="10287" y="5628"/>
                  <a:pt x="10300" y="5084"/>
                  <a:pt x="9994" y="4721"/>
                </a:cubicBezTo>
                <a:lnTo>
                  <a:pt x="11151" y="3662"/>
                </a:lnTo>
                <a:cubicBezTo>
                  <a:pt x="11709" y="3160"/>
                  <a:pt x="12391" y="2812"/>
                  <a:pt x="13116" y="2658"/>
                </a:cubicBezTo>
                <a:cubicBezTo>
                  <a:pt x="13172" y="2658"/>
                  <a:pt x="13214" y="2630"/>
                  <a:pt x="13242" y="2602"/>
                </a:cubicBezTo>
                <a:lnTo>
                  <a:pt x="14106" y="1822"/>
                </a:lnTo>
                <a:lnTo>
                  <a:pt x="15569" y="3425"/>
                </a:lnTo>
                <a:cubicBezTo>
                  <a:pt x="15625" y="3495"/>
                  <a:pt x="15695" y="3522"/>
                  <a:pt x="15779" y="3522"/>
                </a:cubicBezTo>
                <a:cubicBezTo>
                  <a:pt x="15834" y="3522"/>
                  <a:pt x="15904" y="3495"/>
                  <a:pt x="15959" y="3453"/>
                </a:cubicBezTo>
                <a:cubicBezTo>
                  <a:pt x="16071" y="3342"/>
                  <a:pt x="16085" y="3174"/>
                  <a:pt x="15974" y="3063"/>
                </a:cubicBezTo>
                <a:lnTo>
                  <a:pt x="14413" y="1335"/>
                </a:lnTo>
                <a:cubicBezTo>
                  <a:pt x="14370" y="1292"/>
                  <a:pt x="14385" y="1236"/>
                  <a:pt x="14413" y="1209"/>
                </a:cubicBezTo>
                <a:lnTo>
                  <a:pt x="15221" y="484"/>
                </a:lnTo>
                <a:cubicBezTo>
                  <a:pt x="15333" y="372"/>
                  <a:pt x="15346" y="205"/>
                  <a:pt x="15235" y="94"/>
                </a:cubicBezTo>
                <a:cubicBezTo>
                  <a:pt x="15181" y="32"/>
                  <a:pt x="15107" y="1"/>
                  <a:pt x="150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2" name="Google Shape;2042;p82"/>
          <p:cNvGrpSpPr/>
          <p:nvPr/>
        </p:nvGrpSpPr>
        <p:grpSpPr>
          <a:xfrm>
            <a:off x="1458223" y="3438991"/>
            <a:ext cx="340948" cy="412231"/>
            <a:chOff x="1458228" y="3210391"/>
            <a:chExt cx="340948" cy="412231"/>
          </a:xfrm>
        </p:grpSpPr>
        <p:sp>
          <p:nvSpPr>
            <p:cNvPr id="2043" name="Google Shape;2043;p82"/>
            <p:cNvSpPr/>
            <p:nvPr/>
          </p:nvSpPr>
          <p:spPr>
            <a:xfrm>
              <a:off x="1560536" y="3558720"/>
              <a:ext cx="136375" cy="41161"/>
            </a:xfrm>
            <a:custGeom>
              <a:rect b="b" l="l" r="r" t="t"/>
              <a:pathLst>
                <a:path extrusionOk="0" h="1868" w="6189">
                  <a:moveTo>
                    <a:pt x="5645" y="558"/>
                  </a:moveTo>
                  <a:lnTo>
                    <a:pt x="5645" y="1325"/>
                  </a:lnTo>
                  <a:lnTo>
                    <a:pt x="543" y="1325"/>
                  </a:lnTo>
                  <a:lnTo>
                    <a:pt x="543" y="558"/>
                  </a:lnTo>
                  <a:close/>
                  <a:moveTo>
                    <a:pt x="487" y="0"/>
                  </a:moveTo>
                  <a:cubicBezTo>
                    <a:pt x="209" y="0"/>
                    <a:pt x="0" y="223"/>
                    <a:pt x="0" y="489"/>
                  </a:cubicBezTo>
                  <a:lnTo>
                    <a:pt x="0" y="1381"/>
                  </a:lnTo>
                  <a:cubicBezTo>
                    <a:pt x="0" y="1645"/>
                    <a:pt x="209" y="1868"/>
                    <a:pt x="487" y="1868"/>
                  </a:cubicBezTo>
                  <a:lnTo>
                    <a:pt x="5715" y="1868"/>
                  </a:lnTo>
                  <a:cubicBezTo>
                    <a:pt x="5979" y="1868"/>
                    <a:pt x="6189" y="1645"/>
                    <a:pt x="6189" y="1381"/>
                  </a:cubicBezTo>
                  <a:lnTo>
                    <a:pt x="6189" y="489"/>
                  </a:lnTo>
                  <a:cubicBezTo>
                    <a:pt x="6189" y="223"/>
                    <a:pt x="5979" y="0"/>
                    <a:pt x="5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2"/>
            <p:cNvSpPr/>
            <p:nvPr/>
          </p:nvSpPr>
          <p:spPr>
            <a:xfrm>
              <a:off x="1708259" y="3570376"/>
              <a:ext cx="12009" cy="17848"/>
            </a:xfrm>
            <a:custGeom>
              <a:rect b="b" l="l" r="r" t="t"/>
              <a:pathLst>
                <a:path extrusionOk="0" h="810" w="545">
                  <a:moveTo>
                    <a:pt x="279" y="1"/>
                  </a:moveTo>
                  <a:cubicBezTo>
                    <a:pt x="126" y="1"/>
                    <a:pt x="0" y="127"/>
                    <a:pt x="0" y="280"/>
                  </a:cubicBezTo>
                  <a:lnTo>
                    <a:pt x="0" y="545"/>
                  </a:lnTo>
                  <a:cubicBezTo>
                    <a:pt x="0" y="684"/>
                    <a:pt x="126" y="809"/>
                    <a:pt x="279" y="809"/>
                  </a:cubicBezTo>
                  <a:cubicBezTo>
                    <a:pt x="433" y="809"/>
                    <a:pt x="544" y="684"/>
                    <a:pt x="544" y="545"/>
                  </a:cubicBezTo>
                  <a:lnTo>
                    <a:pt x="544" y="280"/>
                  </a:lnTo>
                  <a:cubicBezTo>
                    <a:pt x="544" y="127"/>
                    <a:pt x="433" y="1"/>
                    <a:pt x="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2"/>
            <p:cNvSpPr/>
            <p:nvPr/>
          </p:nvSpPr>
          <p:spPr>
            <a:xfrm>
              <a:off x="1537179" y="3570376"/>
              <a:ext cx="11987" cy="17848"/>
            </a:xfrm>
            <a:custGeom>
              <a:rect b="b" l="l" r="r" t="t"/>
              <a:pathLst>
                <a:path extrusionOk="0" h="810" w="544">
                  <a:moveTo>
                    <a:pt x="265" y="1"/>
                  </a:moveTo>
                  <a:cubicBezTo>
                    <a:pt x="112" y="1"/>
                    <a:pt x="1" y="127"/>
                    <a:pt x="1" y="280"/>
                  </a:cubicBezTo>
                  <a:lnTo>
                    <a:pt x="1" y="545"/>
                  </a:lnTo>
                  <a:cubicBezTo>
                    <a:pt x="1" y="684"/>
                    <a:pt x="112" y="809"/>
                    <a:pt x="265" y="809"/>
                  </a:cubicBezTo>
                  <a:cubicBezTo>
                    <a:pt x="419" y="809"/>
                    <a:pt x="544" y="684"/>
                    <a:pt x="544" y="545"/>
                  </a:cubicBezTo>
                  <a:lnTo>
                    <a:pt x="544" y="280"/>
                  </a:lnTo>
                  <a:cubicBezTo>
                    <a:pt x="544" y="127"/>
                    <a:pt x="419" y="1"/>
                    <a:pt x="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2"/>
            <p:cNvSpPr/>
            <p:nvPr/>
          </p:nvSpPr>
          <p:spPr>
            <a:xfrm>
              <a:off x="1458228" y="3220857"/>
              <a:ext cx="340948" cy="401764"/>
            </a:xfrm>
            <a:custGeom>
              <a:rect b="b" l="l" r="r" t="t"/>
              <a:pathLst>
                <a:path extrusionOk="0" h="18233" w="15473">
                  <a:moveTo>
                    <a:pt x="2664" y="2677"/>
                  </a:moveTo>
                  <a:lnTo>
                    <a:pt x="2970" y="6440"/>
                  </a:lnTo>
                  <a:cubicBezTo>
                    <a:pt x="2998" y="6747"/>
                    <a:pt x="3054" y="7054"/>
                    <a:pt x="3138" y="7332"/>
                  </a:cubicBezTo>
                  <a:cubicBezTo>
                    <a:pt x="2385" y="7054"/>
                    <a:pt x="1841" y="6343"/>
                    <a:pt x="1813" y="5493"/>
                  </a:cubicBezTo>
                  <a:lnTo>
                    <a:pt x="1674" y="2677"/>
                  </a:lnTo>
                  <a:close/>
                  <a:moveTo>
                    <a:pt x="13800" y="2677"/>
                  </a:moveTo>
                  <a:lnTo>
                    <a:pt x="13661" y="5493"/>
                  </a:lnTo>
                  <a:cubicBezTo>
                    <a:pt x="13633" y="6343"/>
                    <a:pt x="13090" y="7054"/>
                    <a:pt x="12337" y="7332"/>
                  </a:cubicBezTo>
                  <a:cubicBezTo>
                    <a:pt x="12421" y="7054"/>
                    <a:pt x="12477" y="6747"/>
                    <a:pt x="12504" y="6440"/>
                  </a:cubicBezTo>
                  <a:lnTo>
                    <a:pt x="12811" y="2677"/>
                  </a:lnTo>
                  <a:close/>
                  <a:moveTo>
                    <a:pt x="2580" y="1590"/>
                  </a:moveTo>
                  <a:lnTo>
                    <a:pt x="2621" y="2134"/>
                  </a:lnTo>
                  <a:lnTo>
                    <a:pt x="1395" y="2134"/>
                  </a:lnTo>
                  <a:cubicBezTo>
                    <a:pt x="1311" y="2134"/>
                    <a:pt x="1242" y="2162"/>
                    <a:pt x="1200" y="2218"/>
                  </a:cubicBezTo>
                  <a:cubicBezTo>
                    <a:pt x="1144" y="2273"/>
                    <a:pt x="1116" y="2342"/>
                    <a:pt x="1116" y="2413"/>
                  </a:cubicBezTo>
                  <a:lnTo>
                    <a:pt x="1255" y="5520"/>
                  </a:lnTo>
                  <a:cubicBezTo>
                    <a:pt x="1311" y="6734"/>
                    <a:pt x="2190" y="7737"/>
                    <a:pt x="3361" y="7974"/>
                  </a:cubicBezTo>
                  <a:cubicBezTo>
                    <a:pt x="3458" y="8169"/>
                    <a:pt x="3556" y="8378"/>
                    <a:pt x="3667" y="8559"/>
                  </a:cubicBezTo>
                  <a:cubicBezTo>
                    <a:pt x="2078" y="8462"/>
                    <a:pt x="782" y="7180"/>
                    <a:pt x="712" y="5548"/>
                  </a:cubicBezTo>
                  <a:lnTo>
                    <a:pt x="559" y="2162"/>
                  </a:lnTo>
                  <a:cubicBezTo>
                    <a:pt x="559" y="2008"/>
                    <a:pt x="614" y="1869"/>
                    <a:pt x="712" y="1757"/>
                  </a:cubicBezTo>
                  <a:cubicBezTo>
                    <a:pt x="809" y="1646"/>
                    <a:pt x="963" y="1590"/>
                    <a:pt x="1116" y="1590"/>
                  </a:cubicBezTo>
                  <a:close/>
                  <a:moveTo>
                    <a:pt x="8100" y="10817"/>
                  </a:moveTo>
                  <a:lnTo>
                    <a:pt x="8100" y="12421"/>
                  </a:lnTo>
                  <a:cubicBezTo>
                    <a:pt x="8100" y="12476"/>
                    <a:pt x="8113" y="12518"/>
                    <a:pt x="8156" y="12573"/>
                  </a:cubicBezTo>
                  <a:lnTo>
                    <a:pt x="8364" y="12908"/>
                  </a:lnTo>
                  <a:lnTo>
                    <a:pt x="7138" y="12908"/>
                  </a:lnTo>
                  <a:lnTo>
                    <a:pt x="7361" y="12573"/>
                  </a:lnTo>
                  <a:cubicBezTo>
                    <a:pt x="7388" y="12518"/>
                    <a:pt x="7403" y="12476"/>
                    <a:pt x="7403" y="12421"/>
                  </a:cubicBezTo>
                  <a:lnTo>
                    <a:pt x="7403" y="10817"/>
                  </a:lnTo>
                  <a:cubicBezTo>
                    <a:pt x="7514" y="10817"/>
                    <a:pt x="7626" y="10832"/>
                    <a:pt x="7737" y="10832"/>
                  </a:cubicBezTo>
                  <a:cubicBezTo>
                    <a:pt x="7862" y="10832"/>
                    <a:pt x="7988" y="10817"/>
                    <a:pt x="8100" y="10817"/>
                  </a:cubicBezTo>
                  <a:close/>
                  <a:moveTo>
                    <a:pt x="9800" y="13452"/>
                  </a:moveTo>
                  <a:cubicBezTo>
                    <a:pt x="9912" y="13452"/>
                    <a:pt x="10009" y="13549"/>
                    <a:pt x="10009" y="13661"/>
                  </a:cubicBezTo>
                  <a:lnTo>
                    <a:pt x="10009" y="14302"/>
                  </a:lnTo>
                  <a:lnTo>
                    <a:pt x="5507" y="14302"/>
                  </a:lnTo>
                  <a:lnTo>
                    <a:pt x="5507" y="13661"/>
                  </a:lnTo>
                  <a:cubicBezTo>
                    <a:pt x="5507" y="13549"/>
                    <a:pt x="5591" y="13452"/>
                    <a:pt x="5716" y="13452"/>
                  </a:cubicBezTo>
                  <a:close/>
                  <a:moveTo>
                    <a:pt x="3277" y="1"/>
                  </a:moveTo>
                  <a:cubicBezTo>
                    <a:pt x="3067" y="1"/>
                    <a:pt x="2859" y="99"/>
                    <a:pt x="2720" y="252"/>
                  </a:cubicBezTo>
                  <a:cubicBezTo>
                    <a:pt x="2566" y="419"/>
                    <a:pt x="2497" y="629"/>
                    <a:pt x="2510" y="837"/>
                  </a:cubicBezTo>
                  <a:lnTo>
                    <a:pt x="2524" y="1032"/>
                  </a:lnTo>
                  <a:lnTo>
                    <a:pt x="1116" y="1032"/>
                  </a:lnTo>
                  <a:cubicBezTo>
                    <a:pt x="809" y="1032"/>
                    <a:pt x="517" y="1158"/>
                    <a:pt x="322" y="1381"/>
                  </a:cubicBezTo>
                  <a:cubicBezTo>
                    <a:pt x="113" y="1590"/>
                    <a:pt x="1" y="1883"/>
                    <a:pt x="15" y="2190"/>
                  </a:cubicBezTo>
                  <a:lnTo>
                    <a:pt x="168" y="5576"/>
                  </a:lnTo>
                  <a:cubicBezTo>
                    <a:pt x="252" y="7555"/>
                    <a:pt x="1883" y="9117"/>
                    <a:pt x="3876" y="9117"/>
                  </a:cubicBezTo>
                  <a:lnTo>
                    <a:pt x="4071" y="9117"/>
                  </a:lnTo>
                  <a:cubicBezTo>
                    <a:pt x="4210" y="9270"/>
                    <a:pt x="4350" y="9423"/>
                    <a:pt x="4504" y="9563"/>
                  </a:cubicBezTo>
                  <a:cubicBezTo>
                    <a:pt x="5173" y="10176"/>
                    <a:pt x="5981" y="10581"/>
                    <a:pt x="6859" y="10748"/>
                  </a:cubicBezTo>
                  <a:lnTo>
                    <a:pt x="6859" y="12337"/>
                  </a:lnTo>
                  <a:lnTo>
                    <a:pt x="6496" y="12908"/>
                  </a:lnTo>
                  <a:lnTo>
                    <a:pt x="5716" y="12908"/>
                  </a:lnTo>
                  <a:cubicBezTo>
                    <a:pt x="5298" y="12908"/>
                    <a:pt x="4950" y="13242"/>
                    <a:pt x="4950" y="13675"/>
                  </a:cubicBezTo>
                  <a:lnTo>
                    <a:pt x="4950" y="14302"/>
                  </a:lnTo>
                  <a:lnTo>
                    <a:pt x="3514" y="14302"/>
                  </a:lnTo>
                  <a:cubicBezTo>
                    <a:pt x="2956" y="14302"/>
                    <a:pt x="2510" y="14748"/>
                    <a:pt x="2510" y="15305"/>
                  </a:cubicBezTo>
                  <a:lnTo>
                    <a:pt x="2510" y="17689"/>
                  </a:lnTo>
                  <a:lnTo>
                    <a:pt x="2371" y="17689"/>
                  </a:lnTo>
                  <a:cubicBezTo>
                    <a:pt x="2218" y="17689"/>
                    <a:pt x="2092" y="17814"/>
                    <a:pt x="2092" y="17968"/>
                  </a:cubicBezTo>
                  <a:cubicBezTo>
                    <a:pt x="2092" y="18107"/>
                    <a:pt x="2218" y="18232"/>
                    <a:pt x="2371" y="18232"/>
                  </a:cubicBezTo>
                  <a:lnTo>
                    <a:pt x="13118" y="18232"/>
                  </a:lnTo>
                  <a:cubicBezTo>
                    <a:pt x="13257" y="18232"/>
                    <a:pt x="13382" y="18107"/>
                    <a:pt x="13382" y="17968"/>
                  </a:cubicBezTo>
                  <a:cubicBezTo>
                    <a:pt x="13382" y="17814"/>
                    <a:pt x="13257" y="17689"/>
                    <a:pt x="13118" y="17689"/>
                  </a:cubicBezTo>
                  <a:lnTo>
                    <a:pt x="12964" y="17689"/>
                  </a:lnTo>
                  <a:lnTo>
                    <a:pt x="12964" y="16978"/>
                  </a:lnTo>
                  <a:cubicBezTo>
                    <a:pt x="12964" y="16839"/>
                    <a:pt x="12839" y="16714"/>
                    <a:pt x="12685" y="16714"/>
                  </a:cubicBezTo>
                  <a:cubicBezTo>
                    <a:pt x="12532" y="16714"/>
                    <a:pt x="12421" y="16839"/>
                    <a:pt x="12421" y="16978"/>
                  </a:cubicBezTo>
                  <a:lnTo>
                    <a:pt x="12421" y="17689"/>
                  </a:lnTo>
                  <a:lnTo>
                    <a:pt x="3054" y="17689"/>
                  </a:lnTo>
                  <a:lnTo>
                    <a:pt x="3054" y="15305"/>
                  </a:lnTo>
                  <a:cubicBezTo>
                    <a:pt x="3054" y="15054"/>
                    <a:pt x="3263" y="14846"/>
                    <a:pt x="3514" y="14846"/>
                  </a:cubicBezTo>
                  <a:lnTo>
                    <a:pt x="11960" y="14846"/>
                  </a:lnTo>
                  <a:cubicBezTo>
                    <a:pt x="12211" y="14846"/>
                    <a:pt x="12421" y="15054"/>
                    <a:pt x="12421" y="15305"/>
                  </a:cubicBezTo>
                  <a:lnTo>
                    <a:pt x="12421" y="15822"/>
                  </a:lnTo>
                  <a:cubicBezTo>
                    <a:pt x="12421" y="15974"/>
                    <a:pt x="12532" y="16086"/>
                    <a:pt x="12685" y="16086"/>
                  </a:cubicBezTo>
                  <a:cubicBezTo>
                    <a:pt x="12839" y="16086"/>
                    <a:pt x="12964" y="15974"/>
                    <a:pt x="12964" y="15822"/>
                  </a:cubicBezTo>
                  <a:lnTo>
                    <a:pt x="12964" y="15305"/>
                  </a:lnTo>
                  <a:cubicBezTo>
                    <a:pt x="12964" y="14748"/>
                    <a:pt x="12518" y="14302"/>
                    <a:pt x="11960" y="14302"/>
                  </a:cubicBezTo>
                  <a:lnTo>
                    <a:pt x="10553" y="14302"/>
                  </a:lnTo>
                  <a:lnTo>
                    <a:pt x="10553" y="13675"/>
                  </a:lnTo>
                  <a:cubicBezTo>
                    <a:pt x="10553" y="13242"/>
                    <a:pt x="10219" y="12908"/>
                    <a:pt x="9800" y="12908"/>
                  </a:cubicBezTo>
                  <a:lnTo>
                    <a:pt x="9020" y="12908"/>
                  </a:lnTo>
                  <a:lnTo>
                    <a:pt x="8657" y="12337"/>
                  </a:lnTo>
                  <a:lnTo>
                    <a:pt x="8657" y="10733"/>
                  </a:lnTo>
                  <a:cubicBezTo>
                    <a:pt x="9507" y="10566"/>
                    <a:pt x="10316" y="10163"/>
                    <a:pt x="10971" y="9563"/>
                  </a:cubicBezTo>
                  <a:cubicBezTo>
                    <a:pt x="11124" y="9423"/>
                    <a:pt x="11263" y="9270"/>
                    <a:pt x="11403" y="9117"/>
                  </a:cubicBezTo>
                  <a:lnTo>
                    <a:pt x="11598" y="9117"/>
                  </a:lnTo>
                  <a:cubicBezTo>
                    <a:pt x="13592" y="9117"/>
                    <a:pt x="15222" y="7555"/>
                    <a:pt x="15306" y="5576"/>
                  </a:cubicBezTo>
                  <a:lnTo>
                    <a:pt x="15361" y="4489"/>
                  </a:lnTo>
                  <a:cubicBezTo>
                    <a:pt x="15361" y="4350"/>
                    <a:pt x="15250" y="4210"/>
                    <a:pt x="15097" y="4210"/>
                  </a:cubicBezTo>
                  <a:cubicBezTo>
                    <a:pt x="15089" y="4210"/>
                    <a:pt x="15082" y="4209"/>
                    <a:pt x="15074" y="4209"/>
                  </a:cubicBezTo>
                  <a:cubicBezTo>
                    <a:pt x="14931" y="4209"/>
                    <a:pt x="14818" y="4329"/>
                    <a:pt x="14804" y="4476"/>
                  </a:cubicBezTo>
                  <a:lnTo>
                    <a:pt x="14763" y="5548"/>
                  </a:lnTo>
                  <a:cubicBezTo>
                    <a:pt x="14692" y="7180"/>
                    <a:pt x="13410" y="8462"/>
                    <a:pt x="11808" y="8559"/>
                  </a:cubicBezTo>
                  <a:cubicBezTo>
                    <a:pt x="11919" y="8378"/>
                    <a:pt x="12016" y="8169"/>
                    <a:pt x="12114" y="7974"/>
                  </a:cubicBezTo>
                  <a:cubicBezTo>
                    <a:pt x="13285" y="7737"/>
                    <a:pt x="14163" y="6734"/>
                    <a:pt x="14218" y="5520"/>
                  </a:cubicBezTo>
                  <a:lnTo>
                    <a:pt x="14358" y="2413"/>
                  </a:lnTo>
                  <a:cubicBezTo>
                    <a:pt x="14358" y="2342"/>
                    <a:pt x="14330" y="2273"/>
                    <a:pt x="14274" y="2218"/>
                  </a:cubicBezTo>
                  <a:cubicBezTo>
                    <a:pt x="14233" y="2162"/>
                    <a:pt x="14163" y="2134"/>
                    <a:pt x="14079" y="2134"/>
                  </a:cubicBezTo>
                  <a:lnTo>
                    <a:pt x="12852" y="2134"/>
                  </a:lnTo>
                  <a:lnTo>
                    <a:pt x="12895" y="1590"/>
                  </a:lnTo>
                  <a:lnTo>
                    <a:pt x="14358" y="1590"/>
                  </a:lnTo>
                  <a:cubicBezTo>
                    <a:pt x="14512" y="1590"/>
                    <a:pt x="14664" y="1646"/>
                    <a:pt x="14763" y="1757"/>
                  </a:cubicBezTo>
                  <a:cubicBezTo>
                    <a:pt x="14874" y="1869"/>
                    <a:pt x="14915" y="2008"/>
                    <a:pt x="14915" y="2162"/>
                  </a:cubicBezTo>
                  <a:lnTo>
                    <a:pt x="14860" y="3305"/>
                  </a:lnTo>
                  <a:cubicBezTo>
                    <a:pt x="14860" y="3458"/>
                    <a:pt x="14971" y="3584"/>
                    <a:pt x="15125" y="3597"/>
                  </a:cubicBezTo>
                  <a:lnTo>
                    <a:pt x="15138" y="3597"/>
                  </a:lnTo>
                  <a:cubicBezTo>
                    <a:pt x="15278" y="3597"/>
                    <a:pt x="15404" y="3472"/>
                    <a:pt x="15404" y="3333"/>
                  </a:cubicBezTo>
                  <a:lnTo>
                    <a:pt x="15459" y="2190"/>
                  </a:lnTo>
                  <a:cubicBezTo>
                    <a:pt x="15473" y="1883"/>
                    <a:pt x="15361" y="1590"/>
                    <a:pt x="15153" y="1381"/>
                  </a:cubicBezTo>
                  <a:cubicBezTo>
                    <a:pt x="14958" y="1158"/>
                    <a:pt x="14664" y="1032"/>
                    <a:pt x="14358" y="1032"/>
                  </a:cubicBezTo>
                  <a:lnTo>
                    <a:pt x="12951" y="1032"/>
                  </a:lnTo>
                  <a:lnTo>
                    <a:pt x="12964" y="837"/>
                  </a:lnTo>
                  <a:cubicBezTo>
                    <a:pt x="12978" y="629"/>
                    <a:pt x="12908" y="419"/>
                    <a:pt x="12755" y="252"/>
                  </a:cubicBezTo>
                  <a:cubicBezTo>
                    <a:pt x="12616" y="99"/>
                    <a:pt x="12406" y="1"/>
                    <a:pt x="12198" y="1"/>
                  </a:cubicBezTo>
                  <a:lnTo>
                    <a:pt x="7431" y="1"/>
                  </a:lnTo>
                  <a:cubicBezTo>
                    <a:pt x="7277" y="1"/>
                    <a:pt x="7152" y="127"/>
                    <a:pt x="7152" y="280"/>
                  </a:cubicBezTo>
                  <a:cubicBezTo>
                    <a:pt x="7152" y="433"/>
                    <a:pt x="7277" y="558"/>
                    <a:pt x="7431" y="558"/>
                  </a:cubicBezTo>
                  <a:lnTo>
                    <a:pt x="12198" y="558"/>
                  </a:lnTo>
                  <a:cubicBezTo>
                    <a:pt x="12254" y="558"/>
                    <a:pt x="12309" y="586"/>
                    <a:pt x="12351" y="629"/>
                  </a:cubicBezTo>
                  <a:cubicBezTo>
                    <a:pt x="12393" y="670"/>
                    <a:pt x="12421" y="740"/>
                    <a:pt x="12421" y="796"/>
                  </a:cubicBezTo>
                  <a:lnTo>
                    <a:pt x="11947" y="6399"/>
                  </a:lnTo>
                  <a:cubicBezTo>
                    <a:pt x="11863" y="7458"/>
                    <a:pt x="11389" y="8434"/>
                    <a:pt x="10609" y="9159"/>
                  </a:cubicBezTo>
                  <a:cubicBezTo>
                    <a:pt x="9814" y="9884"/>
                    <a:pt x="8797" y="10274"/>
                    <a:pt x="7737" y="10274"/>
                  </a:cubicBezTo>
                  <a:cubicBezTo>
                    <a:pt x="6678" y="10274"/>
                    <a:pt x="5660" y="9884"/>
                    <a:pt x="4866" y="9159"/>
                  </a:cubicBezTo>
                  <a:cubicBezTo>
                    <a:pt x="4086" y="8434"/>
                    <a:pt x="3612" y="7458"/>
                    <a:pt x="3528" y="6399"/>
                  </a:cubicBezTo>
                  <a:lnTo>
                    <a:pt x="3054" y="796"/>
                  </a:lnTo>
                  <a:cubicBezTo>
                    <a:pt x="3054" y="740"/>
                    <a:pt x="3082" y="670"/>
                    <a:pt x="3123" y="629"/>
                  </a:cubicBezTo>
                  <a:cubicBezTo>
                    <a:pt x="3166" y="586"/>
                    <a:pt x="3221" y="558"/>
                    <a:pt x="3277" y="558"/>
                  </a:cubicBezTo>
                  <a:lnTo>
                    <a:pt x="3653" y="558"/>
                  </a:lnTo>
                  <a:cubicBezTo>
                    <a:pt x="3807" y="558"/>
                    <a:pt x="3918" y="433"/>
                    <a:pt x="3918" y="280"/>
                  </a:cubicBezTo>
                  <a:cubicBezTo>
                    <a:pt x="3918" y="127"/>
                    <a:pt x="3807" y="1"/>
                    <a:pt x="36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2"/>
            <p:cNvSpPr/>
            <p:nvPr/>
          </p:nvSpPr>
          <p:spPr>
            <a:xfrm>
              <a:off x="1555006" y="3255584"/>
              <a:ext cx="147436" cy="147745"/>
            </a:xfrm>
            <a:custGeom>
              <a:rect b="b" l="l" r="r" t="t"/>
              <a:pathLst>
                <a:path extrusionOk="0" h="6705" w="6691">
                  <a:moveTo>
                    <a:pt x="3345" y="0"/>
                  </a:moveTo>
                  <a:cubicBezTo>
                    <a:pt x="1491" y="0"/>
                    <a:pt x="0" y="1506"/>
                    <a:pt x="0" y="3359"/>
                  </a:cubicBezTo>
                  <a:cubicBezTo>
                    <a:pt x="0" y="5199"/>
                    <a:pt x="1491" y="6704"/>
                    <a:pt x="3345" y="6704"/>
                  </a:cubicBezTo>
                  <a:cubicBezTo>
                    <a:pt x="3916" y="6704"/>
                    <a:pt x="4488" y="6552"/>
                    <a:pt x="4990" y="6273"/>
                  </a:cubicBezTo>
                  <a:cubicBezTo>
                    <a:pt x="5115" y="6202"/>
                    <a:pt x="5157" y="6035"/>
                    <a:pt x="5087" y="5910"/>
                  </a:cubicBezTo>
                  <a:cubicBezTo>
                    <a:pt x="5040" y="5815"/>
                    <a:pt x="4948" y="5765"/>
                    <a:pt x="4849" y="5765"/>
                  </a:cubicBezTo>
                  <a:cubicBezTo>
                    <a:pt x="4803" y="5765"/>
                    <a:pt x="4756" y="5776"/>
                    <a:pt x="4711" y="5799"/>
                  </a:cubicBezTo>
                  <a:cubicBezTo>
                    <a:pt x="4293" y="6035"/>
                    <a:pt x="3819" y="6161"/>
                    <a:pt x="3345" y="6161"/>
                  </a:cubicBezTo>
                  <a:cubicBezTo>
                    <a:pt x="1798" y="6161"/>
                    <a:pt x="543" y="4907"/>
                    <a:pt x="543" y="3359"/>
                  </a:cubicBezTo>
                  <a:cubicBezTo>
                    <a:pt x="543" y="1812"/>
                    <a:pt x="1798" y="558"/>
                    <a:pt x="3345" y="558"/>
                  </a:cubicBezTo>
                  <a:cubicBezTo>
                    <a:pt x="4892" y="558"/>
                    <a:pt x="6147" y="1812"/>
                    <a:pt x="6147" y="3359"/>
                  </a:cubicBezTo>
                  <a:cubicBezTo>
                    <a:pt x="6147" y="4000"/>
                    <a:pt x="5938" y="4613"/>
                    <a:pt x="5533" y="5115"/>
                  </a:cubicBezTo>
                  <a:cubicBezTo>
                    <a:pt x="5436" y="5227"/>
                    <a:pt x="5450" y="5409"/>
                    <a:pt x="5576" y="5492"/>
                  </a:cubicBezTo>
                  <a:cubicBezTo>
                    <a:pt x="5624" y="5535"/>
                    <a:pt x="5684" y="5556"/>
                    <a:pt x="5743" y="5556"/>
                  </a:cubicBezTo>
                  <a:cubicBezTo>
                    <a:pt x="5820" y="5556"/>
                    <a:pt x="5897" y="5521"/>
                    <a:pt x="5951" y="5450"/>
                  </a:cubicBezTo>
                  <a:cubicBezTo>
                    <a:pt x="6425" y="4864"/>
                    <a:pt x="6691" y="4112"/>
                    <a:pt x="6691" y="3359"/>
                  </a:cubicBezTo>
                  <a:cubicBezTo>
                    <a:pt x="6691" y="1506"/>
                    <a:pt x="5199" y="0"/>
                    <a:pt x="33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2"/>
            <p:cNvSpPr/>
            <p:nvPr/>
          </p:nvSpPr>
          <p:spPr>
            <a:xfrm>
              <a:off x="1579575" y="3280153"/>
              <a:ext cx="99202" cy="94001"/>
            </a:xfrm>
            <a:custGeom>
              <a:rect b="b" l="l" r="r" t="t"/>
              <a:pathLst>
                <a:path extrusionOk="0" h="4266" w="4502">
                  <a:moveTo>
                    <a:pt x="2244" y="711"/>
                  </a:moveTo>
                  <a:lnTo>
                    <a:pt x="2621" y="1478"/>
                  </a:lnTo>
                  <a:cubicBezTo>
                    <a:pt x="2677" y="1589"/>
                    <a:pt x="2801" y="1673"/>
                    <a:pt x="2927" y="1701"/>
                  </a:cubicBezTo>
                  <a:lnTo>
                    <a:pt x="3764" y="1826"/>
                  </a:lnTo>
                  <a:lnTo>
                    <a:pt x="3164" y="2411"/>
                  </a:lnTo>
                  <a:cubicBezTo>
                    <a:pt x="3067" y="2509"/>
                    <a:pt x="3024" y="2634"/>
                    <a:pt x="3039" y="2774"/>
                  </a:cubicBezTo>
                  <a:lnTo>
                    <a:pt x="3192" y="3610"/>
                  </a:lnTo>
                  <a:lnTo>
                    <a:pt x="2439" y="3206"/>
                  </a:lnTo>
                  <a:cubicBezTo>
                    <a:pt x="2377" y="3178"/>
                    <a:pt x="2310" y="3165"/>
                    <a:pt x="2244" y="3165"/>
                  </a:cubicBezTo>
                  <a:cubicBezTo>
                    <a:pt x="2178" y="3165"/>
                    <a:pt x="2112" y="3178"/>
                    <a:pt x="2049" y="3206"/>
                  </a:cubicBezTo>
                  <a:lnTo>
                    <a:pt x="1311" y="3610"/>
                  </a:lnTo>
                  <a:lnTo>
                    <a:pt x="1450" y="2774"/>
                  </a:lnTo>
                  <a:cubicBezTo>
                    <a:pt x="1478" y="2634"/>
                    <a:pt x="1435" y="2509"/>
                    <a:pt x="1338" y="2411"/>
                  </a:cubicBezTo>
                  <a:lnTo>
                    <a:pt x="725" y="1826"/>
                  </a:lnTo>
                  <a:lnTo>
                    <a:pt x="1561" y="1701"/>
                  </a:lnTo>
                  <a:cubicBezTo>
                    <a:pt x="1701" y="1673"/>
                    <a:pt x="1812" y="1589"/>
                    <a:pt x="1881" y="1478"/>
                  </a:cubicBezTo>
                  <a:lnTo>
                    <a:pt x="2244" y="711"/>
                  </a:lnTo>
                  <a:close/>
                  <a:moveTo>
                    <a:pt x="2244" y="0"/>
                  </a:moveTo>
                  <a:cubicBezTo>
                    <a:pt x="2091" y="0"/>
                    <a:pt x="1952" y="84"/>
                    <a:pt x="1881" y="237"/>
                  </a:cubicBezTo>
                  <a:lnTo>
                    <a:pt x="1422" y="1171"/>
                  </a:lnTo>
                  <a:lnTo>
                    <a:pt x="391" y="1311"/>
                  </a:lnTo>
                  <a:cubicBezTo>
                    <a:pt x="223" y="1339"/>
                    <a:pt x="97" y="1450"/>
                    <a:pt x="56" y="1603"/>
                  </a:cubicBezTo>
                  <a:cubicBezTo>
                    <a:pt x="0" y="1757"/>
                    <a:pt x="42" y="1910"/>
                    <a:pt x="153" y="2021"/>
                  </a:cubicBezTo>
                  <a:lnTo>
                    <a:pt x="906" y="2746"/>
                  </a:lnTo>
                  <a:lnTo>
                    <a:pt x="725" y="3777"/>
                  </a:lnTo>
                  <a:cubicBezTo>
                    <a:pt x="697" y="3931"/>
                    <a:pt x="766" y="4084"/>
                    <a:pt x="892" y="4182"/>
                  </a:cubicBezTo>
                  <a:cubicBezTo>
                    <a:pt x="962" y="4236"/>
                    <a:pt x="1045" y="4265"/>
                    <a:pt x="1129" y="4265"/>
                  </a:cubicBezTo>
                  <a:cubicBezTo>
                    <a:pt x="1195" y="4265"/>
                    <a:pt x="1262" y="4247"/>
                    <a:pt x="1324" y="4210"/>
                  </a:cubicBezTo>
                  <a:lnTo>
                    <a:pt x="2244" y="3736"/>
                  </a:lnTo>
                  <a:lnTo>
                    <a:pt x="3178" y="4210"/>
                  </a:lnTo>
                  <a:cubicBezTo>
                    <a:pt x="3234" y="4251"/>
                    <a:pt x="3303" y="4266"/>
                    <a:pt x="3359" y="4266"/>
                  </a:cubicBezTo>
                  <a:cubicBezTo>
                    <a:pt x="3457" y="4266"/>
                    <a:pt x="3541" y="4238"/>
                    <a:pt x="3610" y="4182"/>
                  </a:cubicBezTo>
                  <a:cubicBezTo>
                    <a:pt x="3736" y="4084"/>
                    <a:pt x="3805" y="3931"/>
                    <a:pt x="3777" y="3777"/>
                  </a:cubicBezTo>
                  <a:lnTo>
                    <a:pt x="3596" y="2746"/>
                  </a:lnTo>
                  <a:lnTo>
                    <a:pt x="4349" y="2021"/>
                  </a:lnTo>
                  <a:cubicBezTo>
                    <a:pt x="4461" y="1910"/>
                    <a:pt x="4502" y="1757"/>
                    <a:pt x="4446" y="1603"/>
                  </a:cubicBezTo>
                  <a:cubicBezTo>
                    <a:pt x="4405" y="1450"/>
                    <a:pt x="4266" y="1339"/>
                    <a:pt x="4112" y="1311"/>
                  </a:cubicBezTo>
                  <a:lnTo>
                    <a:pt x="3080" y="1171"/>
                  </a:lnTo>
                  <a:lnTo>
                    <a:pt x="2621" y="237"/>
                  </a:lnTo>
                  <a:cubicBezTo>
                    <a:pt x="2551" y="84"/>
                    <a:pt x="2411" y="0"/>
                    <a:pt x="22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2"/>
            <p:cNvSpPr/>
            <p:nvPr/>
          </p:nvSpPr>
          <p:spPr>
            <a:xfrm>
              <a:off x="1555292" y="3210391"/>
              <a:ext cx="49777" cy="48896"/>
            </a:xfrm>
            <a:custGeom>
              <a:rect b="b" l="l" r="r" t="t"/>
              <a:pathLst>
                <a:path extrusionOk="0" h="2219" w="2259">
                  <a:moveTo>
                    <a:pt x="1130" y="727"/>
                  </a:moveTo>
                  <a:cubicBezTo>
                    <a:pt x="1242" y="866"/>
                    <a:pt x="1381" y="992"/>
                    <a:pt x="1534" y="1117"/>
                  </a:cubicBezTo>
                  <a:cubicBezTo>
                    <a:pt x="1381" y="1215"/>
                    <a:pt x="1242" y="1354"/>
                    <a:pt x="1130" y="1494"/>
                  </a:cubicBezTo>
                  <a:cubicBezTo>
                    <a:pt x="1032" y="1340"/>
                    <a:pt x="907" y="1215"/>
                    <a:pt x="753" y="1104"/>
                  </a:cubicBezTo>
                  <a:cubicBezTo>
                    <a:pt x="907" y="992"/>
                    <a:pt x="1032" y="866"/>
                    <a:pt x="1130" y="727"/>
                  </a:cubicBezTo>
                  <a:close/>
                  <a:moveTo>
                    <a:pt x="1122" y="0"/>
                  </a:moveTo>
                  <a:cubicBezTo>
                    <a:pt x="1111" y="0"/>
                    <a:pt x="1099" y="1"/>
                    <a:pt x="1088" y="2"/>
                  </a:cubicBezTo>
                  <a:cubicBezTo>
                    <a:pt x="948" y="2"/>
                    <a:pt x="837" y="100"/>
                    <a:pt x="781" y="225"/>
                  </a:cubicBezTo>
                  <a:cubicBezTo>
                    <a:pt x="684" y="476"/>
                    <a:pt x="502" y="658"/>
                    <a:pt x="224" y="782"/>
                  </a:cubicBezTo>
                  <a:cubicBezTo>
                    <a:pt x="99" y="838"/>
                    <a:pt x="1" y="964"/>
                    <a:pt x="15" y="1117"/>
                  </a:cubicBezTo>
                  <a:cubicBezTo>
                    <a:pt x="15" y="1256"/>
                    <a:pt x="99" y="1396"/>
                    <a:pt x="238" y="1438"/>
                  </a:cubicBezTo>
                  <a:cubicBezTo>
                    <a:pt x="502" y="1550"/>
                    <a:pt x="670" y="1730"/>
                    <a:pt x="781" y="1996"/>
                  </a:cubicBezTo>
                  <a:cubicBezTo>
                    <a:pt x="824" y="2121"/>
                    <a:pt x="948" y="2219"/>
                    <a:pt x="1088" y="2219"/>
                  </a:cubicBezTo>
                  <a:lnTo>
                    <a:pt x="1116" y="2219"/>
                  </a:lnTo>
                  <a:cubicBezTo>
                    <a:pt x="1242" y="2219"/>
                    <a:pt x="1367" y="2148"/>
                    <a:pt x="1437" y="2024"/>
                  </a:cubicBezTo>
                  <a:cubicBezTo>
                    <a:pt x="1562" y="1773"/>
                    <a:pt x="1771" y="1578"/>
                    <a:pt x="2050" y="1438"/>
                  </a:cubicBezTo>
                  <a:cubicBezTo>
                    <a:pt x="2175" y="1368"/>
                    <a:pt x="2259" y="1256"/>
                    <a:pt x="2259" y="1117"/>
                  </a:cubicBezTo>
                  <a:cubicBezTo>
                    <a:pt x="2259" y="978"/>
                    <a:pt x="2175" y="853"/>
                    <a:pt x="2064" y="797"/>
                  </a:cubicBezTo>
                  <a:cubicBezTo>
                    <a:pt x="1785" y="643"/>
                    <a:pt x="1576" y="448"/>
                    <a:pt x="1437" y="184"/>
                  </a:cubicBezTo>
                  <a:cubicBezTo>
                    <a:pt x="1372" y="68"/>
                    <a:pt x="1250" y="0"/>
                    <a:pt x="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82"/>
          <p:cNvGrpSpPr/>
          <p:nvPr/>
        </p:nvGrpSpPr>
        <p:grpSpPr>
          <a:xfrm>
            <a:off x="2104444" y="3423368"/>
            <a:ext cx="358465" cy="412495"/>
            <a:chOff x="2104448" y="3194768"/>
            <a:chExt cx="358465" cy="412495"/>
          </a:xfrm>
        </p:grpSpPr>
        <p:sp>
          <p:nvSpPr>
            <p:cNvPr id="2051" name="Google Shape;2051;p82"/>
            <p:cNvSpPr/>
            <p:nvPr/>
          </p:nvSpPr>
          <p:spPr>
            <a:xfrm>
              <a:off x="2104448" y="3194768"/>
              <a:ext cx="301020" cy="115507"/>
            </a:xfrm>
            <a:custGeom>
              <a:rect b="b" l="l" r="r" t="t"/>
              <a:pathLst>
                <a:path extrusionOk="0" h="5242" w="13661">
                  <a:moveTo>
                    <a:pt x="10650" y="934"/>
                  </a:moveTo>
                  <a:lnTo>
                    <a:pt x="12727" y="2997"/>
                  </a:lnTo>
                  <a:lnTo>
                    <a:pt x="10664" y="2997"/>
                  </a:lnTo>
                  <a:cubicBezTo>
                    <a:pt x="10664" y="2997"/>
                    <a:pt x="10650" y="2997"/>
                    <a:pt x="10650" y="2983"/>
                  </a:cubicBezTo>
                  <a:lnTo>
                    <a:pt x="10650" y="934"/>
                  </a:lnTo>
                  <a:close/>
                  <a:moveTo>
                    <a:pt x="503" y="1"/>
                  </a:moveTo>
                  <a:cubicBezTo>
                    <a:pt x="224" y="1"/>
                    <a:pt x="1" y="224"/>
                    <a:pt x="1" y="502"/>
                  </a:cubicBezTo>
                  <a:lnTo>
                    <a:pt x="1" y="4963"/>
                  </a:lnTo>
                  <a:cubicBezTo>
                    <a:pt x="1" y="5115"/>
                    <a:pt x="127" y="5241"/>
                    <a:pt x="266" y="5241"/>
                  </a:cubicBezTo>
                  <a:cubicBezTo>
                    <a:pt x="419" y="5241"/>
                    <a:pt x="545" y="5115"/>
                    <a:pt x="545" y="4963"/>
                  </a:cubicBezTo>
                  <a:lnTo>
                    <a:pt x="545" y="544"/>
                  </a:lnTo>
                  <a:lnTo>
                    <a:pt x="10107" y="544"/>
                  </a:lnTo>
                  <a:lnTo>
                    <a:pt x="10107" y="2983"/>
                  </a:lnTo>
                  <a:cubicBezTo>
                    <a:pt x="10107" y="3290"/>
                    <a:pt x="10358" y="3541"/>
                    <a:pt x="10664" y="3541"/>
                  </a:cubicBezTo>
                  <a:lnTo>
                    <a:pt x="13118" y="3541"/>
                  </a:lnTo>
                  <a:lnTo>
                    <a:pt x="13118" y="4907"/>
                  </a:lnTo>
                  <a:cubicBezTo>
                    <a:pt x="13118" y="5060"/>
                    <a:pt x="13242" y="5186"/>
                    <a:pt x="13396" y="5186"/>
                  </a:cubicBezTo>
                  <a:cubicBezTo>
                    <a:pt x="13549" y="5186"/>
                    <a:pt x="13661" y="5060"/>
                    <a:pt x="13661" y="4907"/>
                  </a:cubicBezTo>
                  <a:lnTo>
                    <a:pt x="13661" y="3374"/>
                  </a:lnTo>
                  <a:cubicBezTo>
                    <a:pt x="13661" y="3248"/>
                    <a:pt x="13619" y="3123"/>
                    <a:pt x="13521" y="3025"/>
                  </a:cubicBezTo>
                  <a:lnTo>
                    <a:pt x="10650" y="153"/>
                  </a:lnTo>
                  <a:cubicBezTo>
                    <a:pt x="10553" y="56"/>
                    <a:pt x="10427" y="1"/>
                    <a:pt x="103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2"/>
            <p:cNvSpPr/>
            <p:nvPr/>
          </p:nvSpPr>
          <p:spPr>
            <a:xfrm>
              <a:off x="2104448" y="3323761"/>
              <a:ext cx="301020" cy="283502"/>
            </a:xfrm>
            <a:custGeom>
              <a:rect b="b" l="l" r="r" t="t"/>
              <a:pathLst>
                <a:path extrusionOk="0" h="12866" w="13661">
                  <a:moveTo>
                    <a:pt x="266" y="1"/>
                  </a:moveTo>
                  <a:cubicBezTo>
                    <a:pt x="127" y="1"/>
                    <a:pt x="1" y="126"/>
                    <a:pt x="1" y="280"/>
                  </a:cubicBezTo>
                  <a:lnTo>
                    <a:pt x="1" y="12364"/>
                  </a:lnTo>
                  <a:cubicBezTo>
                    <a:pt x="1" y="12642"/>
                    <a:pt x="224" y="12865"/>
                    <a:pt x="503" y="12865"/>
                  </a:cubicBezTo>
                  <a:lnTo>
                    <a:pt x="13173" y="12865"/>
                  </a:lnTo>
                  <a:cubicBezTo>
                    <a:pt x="13438" y="12865"/>
                    <a:pt x="13661" y="12642"/>
                    <a:pt x="13661" y="12364"/>
                  </a:cubicBezTo>
                  <a:lnTo>
                    <a:pt x="13661" y="7054"/>
                  </a:lnTo>
                  <a:cubicBezTo>
                    <a:pt x="13661" y="6900"/>
                    <a:pt x="13549" y="6775"/>
                    <a:pt x="13396" y="6775"/>
                  </a:cubicBezTo>
                  <a:cubicBezTo>
                    <a:pt x="13242" y="6775"/>
                    <a:pt x="13118" y="6900"/>
                    <a:pt x="13118" y="7054"/>
                  </a:cubicBezTo>
                  <a:lnTo>
                    <a:pt x="13118" y="12322"/>
                  </a:lnTo>
                  <a:lnTo>
                    <a:pt x="545" y="12322"/>
                  </a:lnTo>
                  <a:lnTo>
                    <a:pt x="545" y="280"/>
                  </a:lnTo>
                  <a:cubicBezTo>
                    <a:pt x="545" y="126"/>
                    <a:pt x="419" y="1"/>
                    <a:pt x="2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2"/>
            <p:cNvSpPr/>
            <p:nvPr/>
          </p:nvSpPr>
          <p:spPr>
            <a:xfrm>
              <a:off x="2133336" y="3256201"/>
              <a:ext cx="55616" cy="55594"/>
            </a:xfrm>
            <a:custGeom>
              <a:rect b="b" l="l" r="r" t="t"/>
              <a:pathLst>
                <a:path extrusionOk="0" h="2523" w="2524">
                  <a:moveTo>
                    <a:pt x="1979" y="543"/>
                  </a:moveTo>
                  <a:lnTo>
                    <a:pt x="1979" y="1980"/>
                  </a:lnTo>
                  <a:lnTo>
                    <a:pt x="544" y="1980"/>
                  </a:lnTo>
                  <a:lnTo>
                    <a:pt x="544" y="543"/>
                  </a:lnTo>
                  <a:close/>
                  <a:moveTo>
                    <a:pt x="530" y="0"/>
                  </a:moveTo>
                  <a:cubicBezTo>
                    <a:pt x="238" y="0"/>
                    <a:pt x="0" y="237"/>
                    <a:pt x="0" y="530"/>
                  </a:cubicBezTo>
                  <a:lnTo>
                    <a:pt x="0" y="1993"/>
                  </a:lnTo>
                  <a:cubicBezTo>
                    <a:pt x="0" y="2286"/>
                    <a:pt x="238" y="2523"/>
                    <a:pt x="530" y="2523"/>
                  </a:cubicBezTo>
                  <a:lnTo>
                    <a:pt x="1994" y="2523"/>
                  </a:lnTo>
                  <a:cubicBezTo>
                    <a:pt x="2286" y="2523"/>
                    <a:pt x="2523" y="2286"/>
                    <a:pt x="2523" y="1993"/>
                  </a:cubicBezTo>
                  <a:lnTo>
                    <a:pt x="2523" y="530"/>
                  </a:lnTo>
                  <a:cubicBezTo>
                    <a:pt x="2523" y="237"/>
                    <a:pt x="2286" y="0"/>
                    <a:pt x="19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2"/>
            <p:cNvSpPr/>
            <p:nvPr/>
          </p:nvSpPr>
          <p:spPr>
            <a:xfrm>
              <a:off x="2198141" y="3264486"/>
              <a:ext cx="108434" cy="12009"/>
            </a:xfrm>
            <a:custGeom>
              <a:rect b="b" l="l" r="r" t="t"/>
              <a:pathLst>
                <a:path extrusionOk="0" h="545" w="4921">
                  <a:moveTo>
                    <a:pt x="265" y="0"/>
                  </a:moveTo>
                  <a:cubicBezTo>
                    <a:pt x="112" y="0"/>
                    <a:pt x="1" y="112"/>
                    <a:pt x="1" y="265"/>
                  </a:cubicBezTo>
                  <a:cubicBezTo>
                    <a:pt x="1" y="418"/>
                    <a:pt x="112" y="544"/>
                    <a:pt x="265" y="544"/>
                  </a:cubicBezTo>
                  <a:lnTo>
                    <a:pt x="4642" y="544"/>
                  </a:lnTo>
                  <a:cubicBezTo>
                    <a:pt x="4795" y="544"/>
                    <a:pt x="4920" y="418"/>
                    <a:pt x="4920" y="265"/>
                  </a:cubicBezTo>
                  <a:cubicBezTo>
                    <a:pt x="4920" y="112"/>
                    <a:pt x="4795" y="0"/>
                    <a:pt x="4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2"/>
            <p:cNvSpPr/>
            <p:nvPr/>
          </p:nvSpPr>
          <p:spPr>
            <a:xfrm>
              <a:off x="2198141" y="3291501"/>
              <a:ext cx="108434" cy="12009"/>
            </a:xfrm>
            <a:custGeom>
              <a:rect b="b" l="l" r="r" t="t"/>
              <a:pathLst>
                <a:path extrusionOk="0" h="545" w="4921">
                  <a:moveTo>
                    <a:pt x="265" y="1"/>
                  </a:moveTo>
                  <a:cubicBezTo>
                    <a:pt x="112" y="1"/>
                    <a:pt x="1" y="127"/>
                    <a:pt x="1" y="266"/>
                  </a:cubicBezTo>
                  <a:cubicBezTo>
                    <a:pt x="1" y="419"/>
                    <a:pt x="112" y="545"/>
                    <a:pt x="265" y="545"/>
                  </a:cubicBezTo>
                  <a:lnTo>
                    <a:pt x="4642" y="545"/>
                  </a:lnTo>
                  <a:cubicBezTo>
                    <a:pt x="4795" y="545"/>
                    <a:pt x="4920" y="419"/>
                    <a:pt x="4920" y="266"/>
                  </a:cubicBezTo>
                  <a:cubicBezTo>
                    <a:pt x="4920" y="127"/>
                    <a:pt x="4795" y="1"/>
                    <a:pt x="46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2"/>
            <p:cNvSpPr/>
            <p:nvPr/>
          </p:nvSpPr>
          <p:spPr>
            <a:xfrm>
              <a:off x="2133336" y="3328674"/>
              <a:ext cx="55616" cy="55925"/>
            </a:xfrm>
            <a:custGeom>
              <a:rect b="b" l="l" r="r" t="t"/>
              <a:pathLst>
                <a:path extrusionOk="0" h="2538" w="2524">
                  <a:moveTo>
                    <a:pt x="1979" y="544"/>
                  </a:moveTo>
                  <a:lnTo>
                    <a:pt x="1979" y="1993"/>
                  </a:lnTo>
                  <a:lnTo>
                    <a:pt x="544" y="1993"/>
                  </a:lnTo>
                  <a:lnTo>
                    <a:pt x="544" y="544"/>
                  </a:lnTo>
                  <a:close/>
                  <a:moveTo>
                    <a:pt x="530" y="1"/>
                  </a:moveTo>
                  <a:cubicBezTo>
                    <a:pt x="238" y="1"/>
                    <a:pt x="0" y="237"/>
                    <a:pt x="0" y="530"/>
                  </a:cubicBezTo>
                  <a:lnTo>
                    <a:pt x="0" y="2008"/>
                  </a:lnTo>
                  <a:cubicBezTo>
                    <a:pt x="0" y="2300"/>
                    <a:pt x="238" y="2538"/>
                    <a:pt x="530" y="2538"/>
                  </a:cubicBezTo>
                  <a:lnTo>
                    <a:pt x="1994" y="2538"/>
                  </a:lnTo>
                  <a:cubicBezTo>
                    <a:pt x="2286" y="2538"/>
                    <a:pt x="2523" y="2300"/>
                    <a:pt x="2523" y="2008"/>
                  </a:cubicBezTo>
                  <a:lnTo>
                    <a:pt x="2523" y="530"/>
                  </a:lnTo>
                  <a:cubicBezTo>
                    <a:pt x="2523" y="237"/>
                    <a:pt x="2286" y="1"/>
                    <a:pt x="19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2"/>
            <p:cNvSpPr/>
            <p:nvPr/>
          </p:nvSpPr>
          <p:spPr>
            <a:xfrm>
              <a:off x="2198141" y="3336960"/>
              <a:ext cx="140980" cy="12318"/>
            </a:xfrm>
            <a:custGeom>
              <a:rect b="b" l="l" r="r" t="t"/>
              <a:pathLst>
                <a:path extrusionOk="0" h="559" w="6398">
                  <a:moveTo>
                    <a:pt x="265" y="1"/>
                  </a:moveTo>
                  <a:cubicBezTo>
                    <a:pt x="112" y="1"/>
                    <a:pt x="1" y="127"/>
                    <a:pt x="1" y="279"/>
                  </a:cubicBezTo>
                  <a:cubicBezTo>
                    <a:pt x="1" y="433"/>
                    <a:pt x="112" y="558"/>
                    <a:pt x="265" y="558"/>
                  </a:cubicBezTo>
                  <a:lnTo>
                    <a:pt x="6134" y="558"/>
                  </a:lnTo>
                  <a:cubicBezTo>
                    <a:pt x="6273" y="558"/>
                    <a:pt x="6398" y="433"/>
                    <a:pt x="6398" y="279"/>
                  </a:cubicBezTo>
                  <a:cubicBezTo>
                    <a:pt x="6398" y="127"/>
                    <a:pt x="6273" y="1"/>
                    <a:pt x="61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2"/>
            <p:cNvSpPr/>
            <p:nvPr/>
          </p:nvSpPr>
          <p:spPr>
            <a:xfrm>
              <a:off x="2198141" y="3363997"/>
              <a:ext cx="140980" cy="12296"/>
            </a:xfrm>
            <a:custGeom>
              <a:rect b="b" l="l" r="r" t="t"/>
              <a:pathLst>
                <a:path extrusionOk="0" h="558" w="6398">
                  <a:moveTo>
                    <a:pt x="265" y="0"/>
                  </a:moveTo>
                  <a:cubicBezTo>
                    <a:pt x="112" y="0"/>
                    <a:pt x="1" y="126"/>
                    <a:pt x="1" y="279"/>
                  </a:cubicBezTo>
                  <a:cubicBezTo>
                    <a:pt x="1" y="433"/>
                    <a:pt x="112" y="558"/>
                    <a:pt x="265" y="558"/>
                  </a:cubicBezTo>
                  <a:lnTo>
                    <a:pt x="6134" y="558"/>
                  </a:lnTo>
                  <a:cubicBezTo>
                    <a:pt x="6273" y="558"/>
                    <a:pt x="6398" y="433"/>
                    <a:pt x="6398" y="279"/>
                  </a:cubicBezTo>
                  <a:cubicBezTo>
                    <a:pt x="6398" y="126"/>
                    <a:pt x="6273" y="0"/>
                    <a:pt x="61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2"/>
            <p:cNvSpPr/>
            <p:nvPr/>
          </p:nvSpPr>
          <p:spPr>
            <a:xfrm>
              <a:off x="2133336" y="3401456"/>
              <a:ext cx="55616" cy="55638"/>
            </a:xfrm>
            <a:custGeom>
              <a:rect b="b" l="l" r="r" t="t"/>
              <a:pathLst>
                <a:path extrusionOk="0" h="2525" w="2524">
                  <a:moveTo>
                    <a:pt x="1979" y="545"/>
                  </a:moveTo>
                  <a:lnTo>
                    <a:pt x="1979" y="1980"/>
                  </a:lnTo>
                  <a:lnTo>
                    <a:pt x="544" y="1980"/>
                  </a:lnTo>
                  <a:lnTo>
                    <a:pt x="544" y="545"/>
                  </a:lnTo>
                  <a:close/>
                  <a:moveTo>
                    <a:pt x="530" y="1"/>
                  </a:moveTo>
                  <a:cubicBezTo>
                    <a:pt x="238" y="1"/>
                    <a:pt x="0" y="238"/>
                    <a:pt x="0" y="530"/>
                  </a:cubicBezTo>
                  <a:lnTo>
                    <a:pt x="0" y="1994"/>
                  </a:lnTo>
                  <a:cubicBezTo>
                    <a:pt x="0" y="2287"/>
                    <a:pt x="238" y="2524"/>
                    <a:pt x="530" y="2524"/>
                  </a:cubicBezTo>
                  <a:lnTo>
                    <a:pt x="1994" y="2524"/>
                  </a:lnTo>
                  <a:cubicBezTo>
                    <a:pt x="2286" y="2524"/>
                    <a:pt x="2523" y="2287"/>
                    <a:pt x="2523" y="1994"/>
                  </a:cubicBezTo>
                  <a:lnTo>
                    <a:pt x="2523" y="530"/>
                  </a:lnTo>
                  <a:cubicBezTo>
                    <a:pt x="2523" y="238"/>
                    <a:pt x="2286" y="1"/>
                    <a:pt x="19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2"/>
            <p:cNvSpPr/>
            <p:nvPr/>
          </p:nvSpPr>
          <p:spPr>
            <a:xfrm>
              <a:off x="2198141" y="3409763"/>
              <a:ext cx="127186" cy="11987"/>
            </a:xfrm>
            <a:custGeom>
              <a:rect b="b" l="l" r="r" t="t"/>
              <a:pathLst>
                <a:path extrusionOk="0" h="544" w="5772">
                  <a:moveTo>
                    <a:pt x="265" y="1"/>
                  </a:moveTo>
                  <a:cubicBezTo>
                    <a:pt x="112" y="1"/>
                    <a:pt x="1" y="125"/>
                    <a:pt x="1" y="279"/>
                  </a:cubicBezTo>
                  <a:cubicBezTo>
                    <a:pt x="1" y="419"/>
                    <a:pt x="112" y="544"/>
                    <a:pt x="265" y="544"/>
                  </a:cubicBezTo>
                  <a:lnTo>
                    <a:pt x="5492" y="544"/>
                  </a:lnTo>
                  <a:cubicBezTo>
                    <a:pt x="5645" y="544"/>
                    <a:pt x="5771" y="419"/>
                    <a:pt x="5771" y="279"/>
                  </a:cubicBezTo>
                  <a:cubicBezTo>
                    <a:pt x="5771" y="125"/>
                    <a:pt x="5645" y="1"/>
                    <a:pt x="54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2"/>
            <p:cNvSpPr/>
            <p:nvPr/>
          </p:nvSpPr>
          <p:spPr>
            <a:xfrm>
              <a:off x="2198141" y="3436800"/>
              <a:ext cx="135449" cy="11987"/>
            </a:xfrm>
            <a:custGeom>
              <a:rect b="b" l="l" r="r" t="t"/>
              <a:pathLst>
                <a:path extrusionOk="0" h="544" w="6147">
                  <a:moveTo>
                    <a:pt x="265" y="0"/>
                  </a:moveTo>
                  <a:cubicBezTo>
                    <a:pt x="112" y="0"/>
                    <a:pt x="1" y="125"/>
                    <a:pt x="1" y="279"/>
                  </a:cubicBezTo>
                  <a:cubicBezTo>
                    <a:pt x="1" y="418"/>
                    <a:pt x="112" y="543"/>
                    <a:pt x="265" y="543"/>
                  </a:cubicBezTo>
                  <a:lnTo>
                    <a:pt x="5868" y="543"/>
                  </a:lnTo>
                  <a:cubicBezTo>
                    <a:pt x="6022" y="543"/>
                    <a:pt x="6147" y="418"/>
                    <a:pt x="6147" y="279"/>
                  </a:cubicBezTo>
                  <a:cubicBezTo>
                    <a:pt x="6147" y="125"/>
                    <a:pt x="6022" y="0"/>
                    <a:pt x="5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2"/>
            <p:cNvSpPr/>
            <p:nvPr/>
          </p:nvSpPr>
          <p:spPr>
            <a:xfrm>
              <a:off x="2133336" y="3473951"/>
              <a:ext cx="55616" cy="55903"/>
            </a:xfrm>
            <a:custGeom>
              <a:rect b="b" l="l" r="r" t="t"/>
              <a:pathLst>
                <a:path extrusionOk="0" h="2537" w="2524">
                  <a:moveTo>
                    <a:pt x="1979" y="558"/>
                  </a:moveTo>
                  <a:lnTo>
                    <a:pt x="1979" y="1994"/>
                  </a:lnTo>
                  <a:lnTo>
                    <a:pt x="544" y="1994"/>
                  </a:lnTo>
                  <a:lnTo>
                    <a:pt x="544" y="558"/>
                  </a:lnTo>
                  <a:close/>
                  <a:moveTo>
                    <a:pt x="530" y="0"/>
                  </a:moveTo>
                  <a:cubicBezTo>
                    <a:pt x="238" y="0"/>
                    <a:pt x="0" y="251"/>
                    <a:pt x="0" y="544"/>
                  </a:cubicBezTo>
                  <a:lnTo>
                    <a:pt x="0" y="2007"/>
                  </a:lnTo>
                  <a:cubicBezTo>
                    <a:pt x="0" y="2301"/>
                    <a:pt x="238" y="2537"/>
                    <a:pt x="530" y="2537"/>
                  </a:cubicBezTo>
                  <a:lnTo>
                    <a:pt x="1994" y="2537"/>
                  </a:lnTo>
                  <a:cubicBezTo>
                    <a:pt x="2286" y="2537"/>
                    <a:pt x="2523" y="2301"/>
                    <a:pt x="2523" y="2007"/>
                  </a:cubicBezTo>
                  <a:lnTo>
                    <a:pt x="2523" y="544"/>
                  </a:lnTo>
                  <a:cubicBezTo>
                    <a:pt x="2523" y="251"/>
                    <a:pt x="2286" y="0"/>
                    <a:pt x="19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2"/>
            <p:cNvSpPr/>
            <p:nvPr/>
          </p:nvSpPr>
          <p:spPr>
            <a:xfrm>
              <a:off x="2198141" y="3482545"/>
              <a:ext cx="113348" cy="12009"/>
            </a:xfrm>
            <a:custGeom>
              <a:rect b="b" l="l" r="r" t="t"/>
              <a:pathLst>
                <a:path extrusionOk="0" h="545" w="5144">
                  <a:moveTo>
                    <a:pt x="265" y="0"/>
                  </a:moveTo>
                  <a:cubicBezTo>
                    <a:pt x="112" y="0"/>
                    <a:pt x="1" y="112"/>
                    <a:pt x="1" y="266"/>
                  </a:cubicBezTo>
                  <a:cubicBezTo>
                    <a:pt x="1" y="419"/>
                    <a:pt x="112" y="545"/>
                    <a:pt x="265" y="545"/>
                  </a:cubicBezTo>
                  <a:lnTo>
                    <a:pt x="4865" y="545"/>
                  </a:lnTo>
                  <a:cubicBezTo>
                    <a:pt x="5019" y="545"/>
                    <a:pt x="5143" y="419"/>
                    <a:pt x="5143" y="266"/>
                  </a:cubicBezTo>
                  <a:cubicBezTo>
                    <a:pt x="5143" y="112"/>
                    <a:pt x="5019" y="0"/>
                    <a:pt x="48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2"/>
            <p:cNvSpPr/>
            <p:nvPr/>
          </p:nvSpPr>
          <p:spPr>
            <a:xfrm>
              <a:off x="2198141" y="3509560"/>
              <a:ext cx="94927" cy="12031"/>
            </a:xfrm>
            <a:custGeom>
              <a:rect b="b" l="l" r="r" t="t"/>
              <a:pathLst>
                <a:path extrusionOk="0" h="546" w="4308">
                  <a:moveTo>
                    <a:pt x="265" y="1"/>
                  </a:moveTo>
                  <a:cubicBezTo>
                    <a:pt x="112" y="1"/>
                    <a:pt x="1" y="113"/>
                    <a:pt x="1" y="266"/>
                  </a:cubicBezTo>
                  <a:cubicBezTo>
                    <a:pt x="1" y="419"/>
                    <a:pt x="112" y="545"/>
                    <a:pt x="265" y="545"/>
                  </a:cubicBezTo>
                  <a:lnTo>
                    <a:pt x="4028" y="545"/>
                  </a:lnTo>
                  <a:cubicBezTo>
                    <a:pt x="4182" y="545"/>
                    <a:pt x="4307" y="419"/>
                    <a:pt x="4307" y="266"/>
                  </a:cubicBezTo>
                  <a:cubicBezTo>
                    <a:pt x="4307" y="113"/>
                    <a:pt x="4182" y="1"/>
                    <a:pt x="4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2"/>
            <p:cNvSpPr/>
            <p:nvPr/>
          </p:nvSpPr>
          <p:spPr>
            <a:xfrm>
              <a:off x="2301331" y="3289959"/>
              <a:ext cx="161583" cy="289364"/>
            </a:xfrm>
            <a:custGeom>
              <a:rect b="b" l="l" r="r" t="t"/>
              <a:pathLst>
                <a:path extrusionOk="0" h="13132" w="7333">
                  <a:moveTo>
                    <a:pt x="6113" y="548"/>
                  </a:moveTo>
                  <a:cubicBezTo>
                    <a:pt x="6143" y="548"/>
                    <a:pt x="6174" y="555"/>
                    <a:pt x="6203" y="572"/>
                  </a:cubicBezTo>
                  <a:lnTo>
                    <a:pt x="6580" y="754"/>
                  </a:lnTo>
                  <a:cubicBezTo>
                    <a:pt x="6677" y="795"/>
                    <a:pt x="6705" y="907"/>
                    <a:pt x="6664" y="1005"/>
                  </a:cubicBezTo>
                  <a:lnTo>
                    <a:pt x="6287" y="1771"/>
                  </a:lnTo>
                  <a:lnTo>
                    <a:pt x="5576" y="1423"/>
                  </a:lnTo>
                  <a:lnTo>
                    <a:pt x="5952" y="656"/>
                  </a:lnTo>
                  <a:cubicBezTo>
                    <a:pt x="5982" y="589"/>
                    <a:pt x="6045" y="548"/>
                    <a:pt x="6113" y="548"/>
                  </a:cubicBezTo>
                  <a:close/>
                  <a:moveTo>
                    <a:pt x="5326" y="1925"/>
                  </a:moveTo>
                  <a:lnTo>
                    <a:pt x="6050" y="2273"/>
                  </a:lnTo>
                  <a:lnTo>
                    <a:pt x="5855" y="2663"/>
                  </a:lnTo>
                  <a:lnTo>
                    <a:pt x="5144" y="2315"/>
                  </a:lnTo>
                  <a:lnTo>
                    <a:pt x="5326" y="1925"/>
                  </a:lnTo>
                  <a:close/>
                  <a:moveTo>
                    <a:pt x="934" y="10846"/>
                  </a:moveTo>
                  <a:lnTo>
                    <a:pt x="1646" y="11194"/>
                  </a:lnTo>
                  <a:lnTo>
                    <a:pt x="1464" y="11584"/>
                  </a:lnTo>
                  <a:lnTo>
                    <a:pt x="739" y="11236"/>
                  </a:lnTo>
                  <a:lnTo>
                    <a:pt x="934" y="10846"/>
                  </a:lnTo>
                  <a:close/>
                  <a:moveTo>
                    <a:pt x="559" y="11751"/>
                  </a:moveTo>
                  <a:lnTo>
                    <a:pt x="1157" y="12044"/>
                  </a:lnTo>
                  <a:lnTo>
                    <a:pt x="586" y="12448"/>
                  </a:lnTo>
                  <a:lnTo>
                    <a:pt x="559" y="11751"/>
                  </a:lnTo>
                  <a:close/>
                  <a:moveTo>
                    <a:pt x="6123" y="0"/>
                  </a:moveTo>
                  <a:cubicBezTo>
                    <a:pt x="5853" y="0"/>
                    <a:pt x="5594" y="146"/>
                    <a:pt x="5465" y="405"/>
                  </a:cubicBezTo>
                  <a:lnTo>
                    <a:pt x="42" y="11417"/>
                  </a:lnTo>
                  <a:cubicBezTo>
                    <a:pt x="14" y="11472"/>
                    <a:pt x="1" y="11543"/>
                    <a:pt x="1" y="11598"/>
                  </a:cubicBezTo>
                  <a:lnTo>
                    <a:pt x="57" y="12769"/>
                  </a:lnTo>
                  <a:cubicBezTo>
                    <a:pt x="70" y="12909"/>
                    <a:pt x="140" y="13033"/>
                    <a:pt x="265" y="13089"/>
                  </a:cubicBezTo>
                  <a:cubicBezTo>
                    <a:pt x="321" y="13117"/>
                    <a:pt x="377" y="13132"/>
                    <a:pt x="433" y="13132"/>
                  </a:cubicBezTo>
                  <a:cubicBezTo>
                    <a:pt x="516" y="13132"/>
                    <a:pt x="586" y="13104"/>
                    <a:pt x="656" y="13061"/>
                  </a:cubicBezTo>
                  <a:lnTo>
                    <a:pt x="1618" y="12392"/>
                  </a:lnTo>
                  <a:cubicBezTo>
                    <a:pt x="1674" y="12364"/>
                    <a:pt x="1715" y="12309"/>
                    <a:pt x="1743" y="12253"/>
                  </a:cubicBezTo>
                  <a:lnTo>
                    <a:pt x="3248" y="9201"/>
                  </a:lnTo>
                  <a:cubicBezTo>
                    <a:pt x="3304" y="9062"/>
                    <a:pt x="3248" y="8894"/>
                    <a:pt x="3123" y="8824"/>
                  </a:cubicBezTo>
                  <a:cubicBezTo>
                    <a:pt x="3087" y="8809"/>
                    <a:pt x="3048" y="8802"/>
                    <a:pt x="3010" y="8802"/>
                  </a:cubicBezTo>
                  <a:cubicBezTo>
                    <a:pt x="2903" y="8802"/>
                    <a:pt x="2798" y="8857"/>
                    <a:pt x="2746" y="8950"/>
                  </a:cubicBezTo>
                  <a:lnTo>
                    <a:pt x="1897" y="10706"/>
                  </a:lnTo>
                  <a:lnTo>
                    <a:pt x="1185" y="10344"/>
                  </a:lnTo>
                  <a:lnTo>
                    <a:pt x="4893" y="2803"/>
                  </a:lnTo>
                  <a:lnTo>
                    <a:pt x="5604" y="3152"/>
                  </a:lnTo>
                  <a:lnTo>
                    <a:pt x="3263" y="7904"/>
                  </a:lnTo>
                  <a:cubicBezTo>
                    <a:pt x="3207" y="8043"/>
                    <a:pt x="3263" y="8211"/>
                    <a:pt x="3388" y="8266"/>
                  </a:cubicBezTo>
                  <a:cubicBezTo>
                    <a:pt x="3428" y="8287"/>
                    <a:pt x="3472" y="8297"/>
                    <a:pt x="3514" y="8297"/>
                  </a:cubicBezTo>
                  <a:cubicBezTo>
                    <a:pt x="3617" y="8297"/>
                    <a:pt x="3715" y="8240"/>
                    <a:pt x="3764" y="8142"/>
                  </a:cubicBezTo>
                  <a:lnTo>
                    <a:pt x="7151" y="1241"/>
                  </a:lnTo>
                  <a:cubicBezTo>
                    <a:pt x="7333" y="879"/>
                    <a:pt x="7179" y="448"/>
                    <a:pt x="6816" y="266"/>
                  </a:cubicBezTo>
                  <a:lnTo>
                    <a:pt x="6441" y="71"/>
                  </a:lnTo>
                  <a:cubicBezTo>
                    <a:pt x="6338" y="23"/>
                    <a:pt x="6229" y="0"/>
                    <a:pt x="61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82"/>
          <p:cNvGrpSpPr/>
          <p:nvPr/>
        </p:nvGrpSpPr>
        <p:grpSpPr>
          <a:xfrm>
            <a:off x="2742379" y="3403999"/>
            <a:ext cx="387926" cy="412517"/>
            <a:chOff x="2742384" y="3175399"/>
            <a:chExt cx="387926" cy="412517"/>
          </a:xfrm>
        </p:grpSpPr>
        <p:sp>
          <p:nvSpPr>
            <p:cNvPr id="2067" name="Google Shape;2067;p82"/>
            <p:cNvSpPr/>
            <p:nvPr/>
          </p:nvSpPr>
          <p:spPr>
            <a:xfrm>
              <a:off x="2742384" y="3175399"/>
              <a:ext cx="387926" cy="412517"/>
            </a:xfrm>
            <a:custGeom>
              <a:rect b="b" l="l" r="r" t="t"/>
              <a:pathLst>
                <a:path extrusionOk="0" h="18721" w="17605">
                  <a:moveTo>
                    <a:pt x="9535" y="558"/>
                  </a:moveTo>
                  <a:cubicBezTo>
                    <a:pt x="9827" y="558"/>
                    <a:pt x="10064" y="796"/>
                    <a:pt x="10064" y="1088"/>
                  </a:cubicBezTo>
                  <a:lnTo>
                    <a:pt x="10064" y="1395"/>
                  </a:lnTo>
                  <a:lnTo>
                    <a:pt x="7541" y="1395"/>
                  </a:lnTo>
                  <a:lnTo>
                    <a:pt x="7541" y="1088"/>
                  </a:lnTo>
                  <a:cubicBezTo>
                    <a:pt x="7541" y="796"/>
                    <a:pt x="7779" y="558"/>
                    <a:pt x="8085" y="558"/>
                  </a:cubicBezTo>
                  <a:close/>
                  <a:moveTo>
                    <a:pt x="16964" y="1952"/>
                  </a:moveTo>
                  <a:cubicBezTo>
                    <a:pt x="17019" y="1952"/>
                    <a:pt x="17062" y="1995"/>
                    <a:pt x="17062" y="2050"/>
                  </a:cubicBezTo>
                  <a:lnTo>
                    <a:pt x="17062" y="2385"/>
                  </a:lnTo>
                  <a:cubicBezTo>
                    <a:pt x="17062" y="2426"/>
                    <a:pt x="17019" y="2482"/>
                    <a:pt x="16964" y="2482"/>
                  </a:cubicBezTo>
                  <a:lnTo>
                    <a:pt x="15068" y="2482"/>
                  </a:lnTo>
                  <a:cubicBezTo>
                    <a:pt x="14915" y="2482"/>
                    <a:pt x="14789" y="2608"/>
                    <a:pt x="14789" y="2747"/>
                  </a:cubicBezTo>
                  <a:cubicBezTo>
                    <a:pt x="14789" y="2900"/>
                    <a:pt x="14915" y="3026"/>
                    <a:pt x="15068" y="3026"/>
                  </a:cubicBezTo>
                  <a:lnTo>
                    <a:pt x="16685" y="3026"/>
                  </a:lnTo>
                  <a:lnTo>
                    <a:pt x="16685" y="12783"/>
                  </a:lnTo>
                  <a:lnTo>
                    <a:pt x="921" y="12783"/>
                  </a:lnTo>
                  <a:lnTo>
                    <a:pt x="921" y="3026"/>
                  </a:lnTo>
                  <a:lnTo>
                    <a:pt x="13897" y="3026"/>
                  </a:lnTo>
                  <a:cubicBezTo>
                    <a:pt x="14051" y="3026"/>
                    <a:pt x="14176" y="2900"/>
                    <a:pt x="14176" y="2747"/>
                  </a:cubicBezTo>
                  <a:cubicBezTo>
                    <a:pt x="14176" y="2608"/>
                    <a:pt x="14051" y="2482"/>
                    <a:pt x="13897" y="2482"/>
                  </a:cubicBezTo>
                  <a:lnTo>
                    <a:pt x="655" y="2482"/>
                  </a:lnTo>
                  <a:cubicBezTo>
                    <a:pt x="600" y="2482"/>
                    <a:pt x="544" y="2426"/>
                    <a:pt x="544" y="2385"/>
                  </a:cubicBezTo>
                  <a:lnTo>
                    <a:pt x="544" y="2050"/>
                  </a:lnTo>
                  <a:cubicBezTo>
                    <a:pt x="544" y="1995"/>
                    <a:pt x="600" y="1952"/>
                    <a:pt x="655" y="1952"/>
                  </a:cubicBezTo>
                  <a:close/>
                  <a:moveTo>
                    <a:pt x="11263" y="14400"/>
                  </a:moveTo>
                  <a:lnTo>
                    <a:pt x="11263" y="14930"/>
                  </a:lnTo>
                  <a:cubicBezTo>
                    <a:pt x="11263" y="15013"/>
                    <a:pt x="11193" y="15097"/>
                    <a:pt x="11096" y="15097"/>
                  </a:cubicBezTo>
                  <a:lnTo>
                    <a:pt x="6468" y="15097"/>
                  </a:lnTo>
                  <a:cubicBezTo>
                    <a:pt x="6385" y="15097"/>
                    <a:pt x="6301" y="15013"/>
                    <a:pt x="6301" y="14930"/>
                  </a:cubicBezTo>
                  <a:lnTo>
                    <a:pt x="6301" y="14400"/>
                  </a:lnTo>
                  <a:close/>
                  <a:moveTo>
                    <a:pt x="8085" y="1"/>
                  </a:moveTo>
                  <a:cubicBezTo>
                    <a:pt x="7485" y="1"/>
                    <a:pt x="6998" y="489"/>
                    <a:pt x="6998" y="1088"/>
                  </a:cubicBezTo>
                  <a:lnTo>
                    <a:pt x="6998" y="1395"/>
                  </a:lnTo>
                  <a:lnTo>
                    <a:pt x="655" y="1395"/>
                  </a:lnTo>
                  <a:cubicBezTo>
                    <a:pt x="293" y="1395"/>
                    <a:pt x="1" y="1688"/>
                    <a:pt x="1" y="2050"/>
                  </a:cubicBezTo>
                  <a:lnTo>
                    <a:pt x="1" y="2385"/>
                  </a:lnTo>
                  <a:cubicBezTo>
                    <a:pt x="1" y="2636"/>
                    <a:pt x="154" y="2859"/>
                    <a:pt x="377" y="2970"/>
                  </a:cubicBezTo>
                  <a:lnTo>
                    <a:pt x="377" y="12839"/>
                  </a:lnTo>
                  <a:cubicBezTo>
                    <a:pt x="154" y="12936"/>
                    <a:pt x="1" y="13159"/>
                    <a:pt x="1" y="13424"/>
                  </a:cubicBezTo>
                  <a:lnTo>
                    <a:pt x="1" y="13759"/>
                  </a:lnTo>
                  <a:cubicBezTo>
                    <a:pt x="1" y="14107"/>
                    <a:pt x="293" y="14400"/>
                    <a:pt x="655" y="14400"/>
                  </a:cubicBezTo>
                  <a:lnTo>
                    <a:pt x="2941" y="14400"/>
                  </a:lnTo>
                  <a:cubicBezTo>
                    <a:pt x="3081" y="14400"/>
                    <a:pt x="3207" y="14274"/>
                    <a:pt x="3207" y="14135"/>
                  </a:cubicBezTo>
                  <a:cubicBezTo>
                    <a:pt x="3207" y="13982"/>
                    <a:pt x="3081" y="13856"/>
                    <a:pt x="2941" y="13856"/>
                  </a:cubicBezTo>
                  <a:lnTo>
                    <a:pt x="655" y="13856"/>
                  </a:lnTo>
                  <a:cubicBezTo>
                    <a:pt x="600" y="13856"/>
                    <a:pt x="544" y="13815"/>
                    <a:pt x="544" y="13759"/>
                  </a:cubicBezTo>
                  <a:lnTo>
                    <a:pt x="544" y="13424"/>
                  </a:lnTo>
                  <a:cubicBezTo>
                    <a:pt x="544" y="13368"/>
                    <a:pt x="600" y="13326"/>
                    <a:pt x="655" y="13326"/>
                  </a:cubicBezTo>
                  <a:lnTo>
                    <a:pt x="16964" y="13326"/>
                  </a:lnTo>
                  <a:cubicBezTo>
                    <a:pt x="17019" y="13326"/>
                    <a:pt x="17062" y="13368"/>
                    <a:pt x="17062" y="13424"/>
                  </a:cubicBezTo>
                  <a:lnTo>
                    <a:pt x="17062" y="13759"/>
                  </a:lnTo>
                  <a:cubicBezTo>
                    <a:pt x="17062" y="13815"/>
                    <a:pt x="17019" y="13856"/>
                    <a:pt x="16964" y="13856"/>
                  </a:cubicBezTo>
                  <a:lnTo>
                    <a:pt x="4099" y="13856"/>
                  </a:lnTo>
                  <a:cubicBezTo>
                    <a:pt x="3945" y="13856"/>
                    <a:pt x="3833" y="13982"/>
                    <a:pt x="3833" y="14135"/>
                  </a:cubicBezTo>
                  <a:cubicBezTo>
                    <a:pt x="3833" y="14274"/>
                    <a:pt x="3945" y="14400"/>
                    <a:pt x="4099" y="14400"/>
                  </a:cubicBezTo>
                  <a:lnTo>
                    <a:pt x="5757" y="14400"/>
                  </a:lnTo>
                  <a:lnTo>
                    <a:pt x="5757" y="14930"/>
                  </a:lnTo>
                  <a:cubicBezTo>
                    <a:pt x="5757" y="15194"/>
                    <a:pt x="5896" y="15417"/>
                    <a:pt x="6106" y="15543"/>
                  </a:cubicBezTo>
                  <a:lnTo>
                    <a:pt x="5019" y="18344"/>
                  </a:lnTo>
                  <a:cubicBezTo>
                    <a:pt x="4963" y="18483"/>
                    <a:pt x="5032" y="18651"/>
                    <a:pt x="5171" y="18706"/>
                  </a:cubicBezTo>
                  <a:cubicBezTo>
                    <a:pt x="5199" y="18706"/>
                    <a:pt x="5242" y="18721"/>
                    <a:pt x="5270" y="18721"/>
                  </a:cubicBezTo>
                  <a:cubicBezTo>
                    <a:pt x="5381" y="18721"/>
                    <a:pt x="5478" y="18651"/>
                    <a:pt x="5520" y="18539"/>
                  </a:cubicBezTo>
                  <a:lnTo>
                    <a:pt x="6663" y="15640"/>
                  </a:lnTo>
                  <a:lnTo>
                    <a:pt x="10957" y="15640"/>
                  </a:lnTo>
                  <a:lnTo>
                    <a:pt x="12085" y="18539"/>
                  </a:lnTo>
                  <a:cubicBezTo>
                    <a:pt x="12127" y="18651"/>
                    <a:pt x="12224" y="18721"/>
                    <a:pt x="12336" y="18721"/>
                  </a:cubicBezTo>
                  <a:cubicBezTo>
                    <a:pt x="12364" y="18721"/>
                    <a:pt x="12406" y="18706"/>
                    <a:pt x="12434" y="18706"/>
                  </a:cubicBezTo>
                  <a:cubicBezTo>
                    <a:pt x="12573" y="18651"/>
                    <a:pt x="12643" y="18483"/>
                    <a:pt x="12587" y="18344"/>
                  </a:cubicBezTo>
                  <a:lnTo>
                    <a:pt x="11486" y="15528"/>
                  </a:lnTo>
                  <a:cubicBezTo>
                    <a:pt x="11681" y="15389"/>
                    <a:pt x="11821" y="15180"/>
                    <a:pt x="11821" y="14930"/>
                  </a:cubicBezTo>
                  <a:lnTo>
                    <a:pt x="11821" y="14400"/>
                  </a:lnTo>
                  <a:lnTo>
                    <a:pt x="16964" y="14400"/>
                  </a:lnTo>
                  <a:cubicBezTo>
                    <a:pt x="17313" y="14400"/>
                    <a:pt x="17605" y="14107"/>
                    <a:pt x="17605" y="13759"/>
                  </a:cubicBezTo>
                  <a:lnTo>
                    <a:pt x="17605" y="13424"/>
                  </a:lnTo>
                  <a:cubicBezTo>
                    <a:pt x="17605" y="13159"/>
                    <a:pt x="17452" y="12936"/>
                    <a:pt x="17229" y="12839"/>
                  </a:cubicBezTo>
                  <a:lnTo>
                    <a:pt x="17229" y="2970"/>
                  </a:lnTo>
                  <a:cubicBezTo>
                    <a:pt x="17452" y="2859"/>
                    <a:pt x="17605" y="2636"/>
                    <a:pt x="17605" y="2385"/>
                  </a:cubicBezTo>
                  <a:lnTo>
                    <a:pt x="17605" y="2050"/>
                  </a:lnTo>
                  <a:cubicBezTo>
                    <a:pt x="17605" y="1688"/>
                    <a:pt x="17313" y="1395"/>
                    <a:pt x="16964" y="1395"/>
                  </a:cubicBezTo>
                  <a:lnTo>
                    <a:pt x="10622" y="1395"/>
                  </a:lnTo>
                  <a:lnTo>
                    <a:pt x="10622" y="1088"/>
                  </a:lnTo>
                  <a:cubicBezTo>
                    <a:pt x="10622" y="489"/>
                    <a:pt x="10134" y="1"/>
                    <a:pt x="95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2"/>
            <p:cNvSpPr/>
            <p:nvPr/>
          </p:nvSpPr>
          <p:spPr>
            <a:xfrm>
              <a:off x="2877833" y="3529237"/>
              <a:ext cx="51606" cy="58679"/>
            </a:xfrm>
            <a:custGeom>
              <a:rect b="b" l="l" r="r" t="t"/>
              <a:pathLst>
                <a:path extrusionOk="0" h="2663" w="2342">
                  <a:moveTo>
                    <a:pt x="1213" y="0"/>
                  </a:moveTo>
                  <a:cubicBezTo>
                    <a:pt x="1059" y="0"/>
                    <a:pt x="907" y="98"/>
                    <a:pt x="851" y="251"/>
                  </a:cubicBezTo>
                  <a:lnTo>
                    <a:pt x="56" y="2286"/>
                  </a:lnTo>
                  <a:cubicBezTo>
                    <a:pt x="0" y="2425"/>
                    <a:pt x="70" y="2593"/>
                    <a:pt x="210" y="2648"/>
                  </a:cubicBezTo>
                  <a:cubicBezTo>
                    <a:pt x="251" y="2648"/>
                    <a:pt x="279" y="2663"/>
                    <a:pt x="321" y="2663"/>
                  </a:cubicBezTo>
                  <a:cubicBezTo>
                    <a:pt x="418" y="2663"/>
                    <a:pt x="530" y="2593"/>
                    <a:pt x="572" y="2481"/>
                  </a:cubicBezTo>
                  <a:lnTo>
                    <a:pt x="1325" y="544"/>
                  </a:lnTo>
                  <a:lnTo>
                    <a:pt x="1799" y="544"/>
                  </a:lnTo>
                  <a:lnTo>
                    <a:pt x="1799" y="2384"/>
                  </a:lnTo>
                  <a:cubicBezTo>
                    <a:pt x="1799" y="2537"/>
                    <a:pt x="1924" y="2663"/>
                    <a:pt x="2063" y="2663"/>
                  </a:cubicBezTo>
                  <a:cubicBezTo>
                    <a:pt x="2217" y="2663"/>
                    <a:pt x="2342" y="2537"/>
                    <a:pt x="2342" y="2384"/>
                  </a:cubicBezTo>
                  <a:lnTo>
                    <a:pt x="2342" y="390"/>
                  </a:lnTo>
                  <a:cubicBezTo>
                    <a:pt x="2342" y="182"/>
                    <a:pt x="2161" y="0"/>
                    <a:pt x="1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2"/>
            <p:cNvSpPr/>
            <p:nvPr/>
          </p:nvSpPr>
          <p:spPr>
            <a:xfrm>
              <a:off x="2943255" y="3529237"/>
              <a:ext cx="51628" cy="58679"/>
            </a:xfrm>
            <a:custGeom>
              <a:rect b="b" l="l" r="r" t="t"/>
              <a:pathLst>
                <a:path extrusionOk="0" h="2663" w="2343">
                  <a:moveTo>
                    <a:pt x="391" y="0"/>
                  </a:moveTo>
                  <a:cubicBezTo>
                    <a:pt x="181" y="0"/>
                    <a:pt x="1" y="182"/>
                    <a:pt x="1" y="390"/>
                  </a:cubicBezTo>
                  <a:lnTo>
                    <a:pt x="1" y="2384"/>
                  </a:lnTo>
                  <a:cubicBezTo>
                    <a:pt x="1" y="2537"/>
                    <a:pt x="126" y="2663"/>
                    <a:pt x="279" y="2663"/>
                  </a:cubicBezTo>
                  <a:cubicBezTo>
                    <a:pt x="432" y="2663"/>
                    <a:pt x="544" y="2537"/>
                    <a:pt x="544" y="2384"/>
                  </a:cubicBezTo>
                  <a:lnTo>
                    <a:pt x="544" y="544"/>
                  </a:lnTo>
                  <a:lnTo>
                    <a:pt x="1018" y="544"/>
                  </a:lnTo>
                  <a:lnTo>
                    <a:pt x="1770" y="2481"/>
                  </a:lnTo>
                  <a:cubicBezTo>
                    <a:pt x="1813" y="2593"/>
                    <a:pt x="1924" y="2663"/>
                    <a:pt x="2036" y="2663"/>
                  </a:cubicBezTo>
                  <a:cubicBezTo>
                    <a:pt x="2064" y="2663"/>
                    <a:pt x="2091" y="2648"/>
                    <a:pt x="2133" y="2648"/>
                  </a:cubicBezTo>
                  <a:cubicBezTo>
                    <a:pt x="2272" y="2593"/>
                    <a:pt x="2342" y="2425"/>
                    <a:pt x="2287" y="2286"/>
                  </a:cubicBezTo>
                  <a:lnTo>
                    <a:pt x="1492" y="251"/>
                  </a:lnTo>
                  <a:cubicBezTo>
                    <a:pt x="1436" y="98"/>
                    <a:pt x="1283" y="0"/>
                    <a:pt x="11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2"/>
            <p:cNvSpPr/>
            <p:nvPr/>
          </p:nvSpPr>
          <p:spPr>
            <a:xfrm>
              <a:off x="2832374" y="3268783"/>
              <a:ext cx="195054" cy="167091"/>
            </a:xfrm>
            <a:custGeom>
              <a:rect b="b" l="l" r="r" t="t"/>
              <a:pathLst>
                <a:path extrusionOk="0" h="7583" w="8852">
                  <a:moveTo>
                    <a:pt x="5018" y="544"/>
                  </a:moveTo>
                  <a:cubicBezTo>
                    <a:pt x="5618" y="544"/>
                    <a:pt x="6105" y="1032"/>
                    <a:pt x="6105" y="1632"/>
                  </a:cubicBezTo>
                  <a:lnTo>
                    <a:pt x="6105" y="3471"/>
                  </a:lnTo>
                  <a:cubicBezTo>
                    <a:pt x="6105" y="4070"/>
                    <a:pt x="5618" y="4559"/>
                    <a:pt x="5018" y="4559"/>
                  </a:cubicBezTo>
                  <a:lnTo>
                    <a:pt x="4711" y="4559"/>
                  </a:lnTo>
                  <a:cubicBezTo>
                    <a:pt x="4559" y="4559"/>
                    <a:pt x="4447" y="4684"/>
                    <a:pt x="4447" y="4837"/>
                  </a:cubicBezTo>
                  <a:cubicBezTo>
                    <a:pt x="4447" y="4977"/>
                    <a:pt x="4559" y="5102"/>
                    <a:pt x="4711" y="5102"/>
                  </a:cubicBezTo>
                  <a:lnTo>
                    <a:pt x="5018" y="5102"/>
                  </a:lnTo>
                  <a:cubicBezTo>
                    <a:pt x="5925" y="5102"/>
                    <a:pt x="6650" y="4377"/>
                    <a:pt x="6650" y="3471"/>
                  </a:cubicBezTo>
                  <a:lnTo>
                    <a:pt x="6650" y="2607"/>
                  </a:lnTo>
                  <a:lnTo>
                    <a:pt x="7207" y="2607"/>
                  </a:lnTo>
                  <a:cubicBezTo>
                    <a:pt x="7806" y="2607"/>
                    <a:pt x="8294" y="3095"/>
                    <a:pt x="8294" y="3694"/>
                  </a:cubicBezTo>
                  <a:lnTo>
                    <a:pt x="8294" y="6997"/>
                  </a:lnTo>
                  <a:lnTo>
                    <a:pt x="7848" y="6663"/>
                  </a:lnTo>
                  <a:cubicBezTo>
                    <a:pt x="7792" y="6635"/>
                    <a:pt x="7737" y="6607"/>
                    <a:pt x="7681" y="6607"/>
                  </a:cubicBezTo>
                  <a:lnTo>
                    <a:pt x="3819" y="6607"/>
                  </a:lnTo>
                  <a:cubicBezTo>
                    <a:pt x="3221" y="6607"/>
                    <a:pt x="2732" y="6120"/>
                    <a:pt x="2732" y="5520"/>
                  </a:cubicBezTo>
                  <a:lnTo>
                    <a:pt x="2732" y="5102"/>
                  </a:lnTo>
                  <a:lnTo>
                    <a:pt x="3555" y="5102"/>
                  </a:lnTo>
                  <a:cubicBezTo>
                    <a:pt x="3695" y="5102"/>
                    <a:pt x="3819" y="4977"/>
                    <a:pt x="3819" y="4837"/>
                  </a:cubicBezTo>
                  <a:cubicBezTo>
                    <a:pt x="3819" y="4684"/>
                    <a:pt x="3695" y="4559"/>
                    <a:pt x="3555" y="4559"/>
                  </a:cubicBezTo>
                  <a:lnTo>
                    <a:pt x="1158" y="4559"/>
                  </a:lnTo>
                  <a:cubicBezTo>
                    <a:pt x="1102" y="4559"/>
                    <a:pt x="1046" y="4572"/>
                    <a:pt x="1004" y="4614"/>
                  </a:cubicBezTo>
                  <a:lnTo>
                    <a:pt x="544" y="4934"/>
                  </a:lnTo>
                  <a:lnTo>
                    <a:pt x="544" y="1632"/>
                  </a:lnTo>
                  <a:cubicBezTo>
                    <a:pt x="544" y="1032"/>
                    <a:pt x="1032" y="544"/>
                    <a:pt x="1632" y="544"/>
                  </a:cubicBezTo>
                  <a:close/>
                  <a:moveTo>
                    <a:pt x="1632" y="0"/>
                  </a:moveTo>
                  <a:cubicBezTo>
                    <a:pt x="725" y="0"/>
                    <a:pt x="0" y="740"/>
                    <a:pt x="0" y="1632"/>
                  </a:cubicBezTo>
                  <a:lnTo>
                    <a:pt x="0" y="5033"/>
                  </a:lnTo>
                  <a:cubicBezTo>
                    <a:pt x="0" y="5228"/>
                    <a:pt x="98" y="5395"/>
                    <a:pt x="266" y="5479"/>
                  </a:cubicBezTo>
                  <a:cubicBezTo>
                    <a:pt x="335" y="5520"/>
                    <a:pt x="418" y="5534"/>
                    <a:pt x="502" y="5534"/>
                  </a:cubicBezTo>
                  <a:cubicBezTo>
                    <a:pt x="600" y="5534"/>
                    <a:pt x="697" y="5506"/>
                    <a:pt x="795" y="5436"/>
                  </a:cubicBezTo>
                  <a:lnTo>
                    <a:pt x="1241" y="5102"/>
                  </a:lnTo>
                  <a:lnTo>
                    <a:pt x="2189" y="5102"/>
                  </a:lnTo>
                  <a:lnTo>
                    <a:pt x="2189" y="5520"/>
                  </a:lnTo>
                  <a:cubicBezTo>
                    <a:pt x="2189" y="6426"/>
                    <a:pt x="2927" y="7151"/>
                    <a:pt x="3819" y="7151"/>
                  </a:cubicBezTo>
                  <a:lnTo>
                    <a:pt x="7597" y="7151"/>
                  </a:lnTo>
                  <a:lnTo>
                    <a:pt x="8057" y="7486"/>
                  </a:lnTo>
                  <a:cubicBezTo>
                    <a:pt x="8140" y="7555"/>
                    <a:pt x="8239" y="7583"/>
                    <a:pt x="8350" y="7583"/>
                  </a:cubicBezTo>
                  <a:cubicBezTo>
                    <a:pt x="8419" y="7583"/>
                    <a:pt x="8503" y="7569"/>
                    <a:pt x="8573" y="7527"/>
                  </a:cubicBezTo>
                  <a:cubicBezTo>
                    <a:pt x="8740" y="7443"/>
                    <a:pt x="8852" y="7276"/>
                    <a:pt x="8852" y="7081"/>
                  </a:cubicBezTo>
                  <a:lnTo>
                    <a:pt x="8852" y="3694"/>
                  </a:lnTo>
                  <a:cubicBezTo>
                    <a:pt x="8852" y="2788"/>
                    <a:pt x="8113" y="2050"/>
                    <a:pt x="7207" y="2050"/>
                  </a:cubicBezTo>
                  <a:lnTo>
                    <a:pt x="6650" y="2050"/>
                  </a:lnTo>
                  <a:lnTo>
                    <a:pt x="6650" y="1632"/>
                  </a:lnTo>
                  <a:cubicBezTo>
                    <a:pt x="6650" y="740"/>
                    <a:pt x="5925" y="0"/>
                    <a:pt x="5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82"/>
          <p:cNvGrpSpPr/>
          <p:nvPr/>
        </p:nvGrpSpPr>
        <p:grpSpPr>
          <a:xfrm>
            <a:off x="3383686" y="3413827"/>
            <a:ext cx="412826" cy="412209"/>
            <a:chOff x="3383690" y="3185227"/>
            <a:chExt cx="412826" cy="412209"/>
          </a:xfrm>
        </p:grpSpPr>
        <p:sp>
          <p:nvSpPr>
            <p:cNvPr id="2072" name="Google Shape;2072;p82"/>
            <p:cNvSpPr/>
            <p:nvPr/>
          </p:nvSpPr>
          <p:spPr>
            <a:xfrm>
              <a:off x="3383690" y="3185227"/>
              <a:ext cx="275504" cy="412209"/>
            </a:xfrm>
            <a:custGeom>
              <a:rect b="b" l="l" r="r" t="t"/>
              <a:pathLst>
                <a:path extrusionOk="0" h="18707" w="12503">
                  <a:moveTo>
                    <a:pt x="9353" y="1"/>
                  </a:moveTo>
                  <a:cubicBezTo>
                    <a:pt x="9186" y="1"/>
                    <a:pt x="9033" y="71"/>
                    <a:pt x="8935" y="211"/>
                  </a:cubicBezTo>
                  <a:lnTo>
                    <a:pt x="6329" y="3848"/>
                  </a:lnTo>
                  <a:cubicBezTo>
                    <a:pt x="6217" y="4002"/>
                    <a:pt x="6203" y="4210"/>
                    <a:pt x="6286" y="4378"/>
                  </a:cubicBezTo>
                  <a:cubicBezTo>
                    <a:pt x="6370" y="4559"/>
                    <a:pt x="6552" y="4656"/>
                    <a:pt x="6747" y="4656"/>
                  </a:cubicBezTo>
                  <a:lnTo>
                    <a:pt x="8098" y="4656"/>
                  </a:lnTo>
                  <a:lnTo>
                    <a:pt x="8098" y="9717"/>
                  </a:lnTo>
                  <a:cubicBezTo>
                    <a:pt x="7178" y="8420"/>
                    <a:pt x="6022" y="7277"/>
                    <a:pt x="4725" y="6371"/>
                  </a:cubicBezTo>
                  <a:lnTo>
                    <a:pt x="5450" y="5228"/>
                  </a:lnTo>
                  <a:cubicBezTo>
                    <a:pt x="5548" y="5061"/>
                    <a:pt x="5548" y="4852"/>
                    <a:pt x="5450" y="4699"/>
                  </a:cubicBezTo>
                  <a:cubicBezTo>
                    <a:pt x="5353" y="4532"/>
                    <a:pt x="5171" y="4433"/>
                    <a:pt x="4991" y="4433"/>
                  </a:cubicBezTo>
                  <a:lnTo>
                    <a:pt x="516" y="4684"/>
                  </a:lnTo>
                  <a:cubicBezTo>
                    <a:pt x="348" y="4699"/>
                    <a:pt x="196" y="4782"/>
                    <a:pt x="112" y="4922"/>
                  </a:cubicBezTo>
                  <a:cubicBezTo>
                    <a:pt x="14" y="5061"/>
                    <a:pt x="1" y="5242"/>
                    <a:pt x="70" y="5396"/>
                  </a:cubicBezTo>
                  <a:lnTo>
                    <a:pt x="627" y="6775"/>
                  </a:lnTo>
                  <a:cubicBezTo>
                    <a:pt x="670" y="6882"/>
                    <a:pt x="770" y="6948"/>
                    <a:pt x="878" y="6948"/>
                  </a:cubicBezTo>
                  <a:cubicBezTo>
                    <a:pt x="910" y="6948"/>
                    <a:pt x="944" y="6942"/>
                    <a:pt x="976" y="6929"/>
                  </a:cubicBezTo>
                  <a:cubicBezTo>
                    <a:pt x="1116" y="6873"/>
                    <a:pt x="1185" y="6719"/>
                    <a:pt x="1129" y="6580"/>
                  </a:cubicBezTo>
                  <a:lnTo>
                    <a:pt x="586" y="5228"/>
                  </a:lnTo>
                  <a:lnTo>
                    <a:pt x="4948" y="4991"/>
                  </a:lnTo>
                  <a:lnTo>
                    <a:pt x="4112" y="6301"/>
                  </a:lnTo>
                  <a:cubicBezTo>
                    <a:pt x="4028" y="6427"/>
                    <a:pt x="4071" y="6594"/>
                    <a:pt x="4196" y="6678"/>
                  </a:cubicBezTo>
                  <a:cubicBezTo>
                    <a:pt x="5757" y="7709"/>
                    <a:pt x="7109" y="9103"/>
                    <a:pt x="8098" y="10706"/>
                  </a:cubicBezTo>
                  <a:lnTo>
                    <a:pt x="8098" y="14093"/>
                  </a:lnTo>
                  <a:cubicBezTo>
                    <a:pt x="7875" y="13382"/>
                    <a:pt x="7583" y="12685"/>
                    <a:pt x="7221" y="12030"/>
                  </a:cubicBezTo>
                  <a:cubicBezTo>
                    <a:pt x="6314" y="10371"/>
                    <a:pt x="5004" y="8936"/>
                    <a:pt x="3443" y="7877"/>
                  </a:cubicBezTo>
                  <a:cubicBezTo>
                    <a:pt x="3398" y="7849"/>
                    <a:pt x="3353" y="7834"/>
                    <a:pt x="3309" y="7834"/>
                  </a:cubicBezTo>
                  <a:cubicBezTo>
                    <a:pt x="3284" y="7834"/>
                    <a:pt x="3259" y="7839"/>
                    <a:pt x="3234" y="7849"/>
                  </a:cubicBezTo>
                  <a:cubicBezTo>
                    <a:pt x="3164" y="7862"/>
                    <a:pt x="3095" y="7905"/>
                    <a:pt x="3053" y="7960"/>
                  </a:cubicBezTo>
                  <a:lnTo>
                    <a:pt x="2216" y="9284"/>
                  </a:lnTo>
                  <a:lnTo>
                    <a:pt x="1590" y="7695"/>
                  </a:lnTo>
                  <a:cubicBezTo>
                    <a:pt x="1537" y="7592"/>
                    <a:pt x="1440" y="7534"/>
                    <a:pt x="1336" y="7534"/>
                  </a:cubicBezTo>
                  <a:cubicBezTo>
                    <a:pt x="1300" y="7534"/>
                    <a:pt x="1263" y="7541"/>
                    <a:pt x="1227" y="7556"/>
                  </a:cubicBezTo>
                  <a:cubicBezTo>
                    <a:pt x="1088" y="7611"/>
                    <a:pt x="1018" y="7765"/>
                    <a:pt x="1073" y="7905"/>
                  </a:cubicBezTo>
                  <a:lnTo>
                    <a:pt x="1729" y="9549"/>
                  </a:lnTo>
                  <a:cubicBezTo>
                    <a:pt x="1813" y="9730"/>
                    <a:pt x="1965" y="9856"/>
                    <a:pt x="2161" y="9869"/>
                  </a:cubicBezTo>
                  <a:cubicBezTo>
                    <a:pt x="2175" y="9870"/>
                    <a:pt x="2189" y="9871"/>
                    <a:pt x="2204" y="9871"/>
                  </a:cubicBezTo>
                  <a:cubicBezTo>
                    <a:pt x="2382" y="9871"/>
                    <a:pt x="2546" y="9788"/>
                    <a:pt x="2649" y="9633"/>
                  </a:cubicBezTo>
                  <a:lnTo>
                    <a:pt x="3359" y="8490"/>
                  </a:lnTo>
                  <a:cubicBezTo>
                    <a:pt x="4768" y="9479"/>
                    <a:pt x="5924" y="10789"/>
                    <a:pt x="6732" y="12295"/>
                  </a:cubicBezTo>
                  <a:cubicBezTo>
                    <a:pt x="7624" y="13926"/>
                    <a:pt x="8098" y="15766"/>
                    <a:pt x="8098" y="17634"/>
                  </a:cubicBezTo>
                  <a:lnTo>
                    <a:pt x="8098" y="18442"/>
                  </a:lnTo>
                  <a:cubicBezTo>
                    <a:pt x="8098" y="18595"/>
                    <a:pt x="8210" y="18706"/>
                    <a:pt x="8364" y="18706"/>
                  </a:cubicBezTo>
                  <a:cubicBezTo>
                    <a:pt x="8516" y="18706"/>
                    <a:pt x="8643" y="18595"/>
                    <a:pt x="8643" y="18442"/>
                  </a:cubicBezTo>
                  <a:lnTo>
                    <a:pt x="8643" y="4392"/>
                  </a:lnTo>
                  <a:cubicBezTo>
                    <a:pt x="8643" y="4238"/>
                    <a:pt x="8516" y="4113"/>
                    <a:pt x="8364" y="4113"/>
                  </a:cubicBezTo>
                  <a:lnTo>
                    <a:pt x="6816" y="4113"/>
                  </a:lnTo>
                  <a:lnTo>
                    <a:pt x="9353" y="573"/>
                  </a:lnTo>
                  <a:lnTo>
                    <a:pt x="11904" y="4113"/>
                  </a:lnTo>
                  <a:lnTo>
                    <a:pt x="10343" y="4113"/>
                  </a:lnTo>
                  <a:cubicBezTo>
                    <a:pt x="10189" y="4113"/>
                    <a:pt x="10064" y="4238"/>
                    <a:pt x="10064" y="4392"/>
                  </a:cubicBezTo>
                  <a:lnTo>
                    <a:pt x="10064" y="5702"/>
                  </a:lnTo>
                  <a:cubicBezTo>
                    <a:pt x="10064" y="5855"/>
                    <a:pt x="10189" y="5981"/>
                    <a:pt x="10343" y="5981"/>
                  </a:cubicBezTo>
                  <a:cubicBezTo>
                    <a:pt x="10496" y="5981"/>
                    <a:pt x="10607" y="5855"/>
                    <a:pt x="10607" y="5702"/>
                  </a:cubicBezTo>
                  <a:lnTo>
                    <a:pt x="10607" y="4656"/>
                  </a:lnTo>
                  <a:lnTo>
                    <a:pt x="11960" y="4656"/>
                  </a:lnTo>
                  <a:cubicBezTo>
                    <a:pt x="12155" y="4656"/>
                    <a:pt x="12336" y="4559"/>
                    <a:pt x="12419" y="4378"/>
                  </a:cubicBezTo>
                  <a:cubicBezTo>
                    <a:pt x="12503" y="4210"/>
                    <a:pt x="12490" y="4002"/>
                    <a:pt x="12378" y="3848"/>
                  </a:cubicBezTo>
                  <a:lnTo>
                    <a:pt x="9771" y="211"/>
                  </a:lnTo>
                  <a:cubicBezTo>
                    <a:pt x="9674" y="71"/>
                    <a:pt x="9520" y="1"/>
                    <a:pt x="9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2"/>
            <p:cNvSpPr/>
            <p:nvPr/>
          </p:nvSpPr>
          <p:spPr>
            <a:xfrm>
              <a:off x="3605450" y="3282908"/>
              <a:ext cx="191065" cy="314528"/>
            </a:xfrm>
            <a:custGeom>
              <a:rect b="b" l="l" r="r" t="t"/>
              <a:pathLst>
                <a:path extrusionOk="0" h="14274" w="8671">
                  <a:moveTo>
                    <a:pt x="3693" y="0"/>
                  </a:moveTo>
                  <a:cubicBezTo>
                    <a:pt x="3498" y="0"/>
                    <a:pt x="3318" y="99"/>
                    <a:pt x="3219" y="266"/>
                  </a:cubicBezTo>
                  <a:cubicBezTo>
                    <a:pt x="3122" y="419"/>
                    <a:pt x="3136" y="628"/>
                    <a:pt x="3234" y="795"/>
                  </a:cubicBezTo>
                  <a:lnTo>
                    <a:pt x="3944" y="1924"/>
                  </a:lnTo>
                  <a:cubicBezTo>
                    <a:pt x="2634" y="2830"/>
                    <a:pt x="1478" y="3973"/>
                    <a:pt x="543" y="5284"/>
                  </a:cubicBezTo>
                  <a:lnTo>
                    <a:pt x="543" y="2440"/>
                  </a:lnTo>
                  <a:cubicBezTo>
                    <a:pt x="543" y="2286"/>
                    <a:pt x="432" y="2161"/>
                    <a:pt x="279" y="2161"/>
                  </a:cubicBezTo>
                  <a:cubicBezTo>
                    <a:pt x="125" y="2161"/>
                    <a:pt x="0" y="2286"/>
                    <a:pt x="0" y="2440"/>
                  </a:cubicBezTo>
                  <a:lnTo>
                    <a:pt x="0" y="14009"/>
                  </a:lnTo>
                  <a:cubicBezTo>
                    <a:pt x="0" y="14162"/>
                    <a:pt x="125" y="14273"/>
                    <a:pt x="279" y="14273"/>
                  </a:cubicBezTo>
                  <a:cubicBezTo>
                    <a:pt x="432" y="14273"/>
                    <a:pt x="543" y="14162"/>
                    <a:pt x="543" y="14009"/>
                  </a:cubicBezTo>
                  <a:lnTo>
                    <a:pt x="543" y="13201"/>
                  </a:lnTo>
                  <a:cubicBezTo>
                    <a:pt x="543" y="11333"/>
                    <a:pt x="1017" y="9493"/>
                    <a:pt x="1909" y="7862"/>
                  </a:cubicBezTo>
                  <a:cubicBezTo>
                    <a:pt x="1952" y="7778"/>
                    <a:pt x="1993" y="7694"/>
                    <a:pt x="2049" y="7597"/>
                  </a:cubicBezTo>
                  <a:cubicBezTo>
                    <a:pt x="2132" y="7471"/>
                    <a:pt x="2077" y="7304"/>
                    <a:pt x="1952" y="7221"/>
                  </a:cubicBezTo>
                  <a:cubicBezTo>
                    <a:pt x="1911" y="7198"/>
                    <a:pt x="1867" y="7188"/>
                    <a:pt x="1823" y="7188"/>
                  </a:cubicBezTo>
                  <a:cubicBezTo>
                    <a:pt x="1727" y="7188"/>
                    <a:pt x="1632" y="7237"/>
                    <a:pt x="1575" y="7332"/>
                  </a:cubicBezTo>
                  <a:cubicBezTo>
                    <a:pt x="1519" y="7416"/>
                    <a:pt x="1478" y="7514"/>
                    <a:pt x="1422" y="7597"/>
                  </a:cubicBezTo>
                  <a:cubicBezTo>
                    <a:pt x="1073" y="8252"/>
                    <a:pt x="781" y="8949"/>
                    <a:pt x="543" y="9660"/>
                  </a:cubicBezTo>
                  <a:lnTo>
                    <a:pt x="543" y="6273"/>
                  </a:lnTo>
                  <a:cubicBezTo>
                    <a:pt x="1547" y="4670"/>
                    <a:pt x="2899" y="3262"/>
                    <a:pt x="4474" y="2231"/>
                  </a:cubicBezTo>
                  <a:cubicBezTo>
                    <a:pt x="4600" y="2147"/>
                    <a:pt x="4628" y="1980"/>
                    <a:pt x="4558" y="1855"/>
                  </a:cubicBezTo>
                  <a:lnTo>
                    <a:pt x="3736" y="558"/>
                  </a:lnTo>
                  <a:lnTo>
                    <a:pt x="8085" y="795"/>
                  </a:lnTo>
                  <a:lnTo>
                    <a:pt x="6468" y="4851"/>
                  </a:lnTo>
                  <a:lnTo>
                    <a:pt x="5617" y="3513"/>
                  </a:lnTo>
                  <a:cubicBezTo>
                    <a:pt x="5576" y="3457"/>
                    <a:pt x="5505" y="3401"/>
                    <a:pt x="5436" y="3388"/>
                  </a:cubicBezTo>
                  <a:cubicBezTo>
                    <a:pt x="5419" y="3384"/>
                    <a:pt x="5401" y="3383"/>
                    <a:pt x="5383" y="3383"/>
                  </a:cubicBezTo>
                  <a:cubicBezTo>
                    <a:pt x="5331" y="3383"/>
                    <a:pt x="5279" y="3398"/>
                    <a:pt x="5227" y="3429"/>
                  </a:cubicBezTo>
                  <a:cubicBezTo>
                    <a:pt x="4056" y="4210"/>
                    <a:pt x="3052" y="5186"/>
                    <a:pt x="2230" y="6328"/>
                  </a:cubicBezTo>
                  <a:cubicBezTo>
                    <a:pt x="2132" y="6440"/>
                    <a:pt x="2160" y="6622"/>
                    <a:pt x="2286" y="6705"/>
                  </a:cubicBezTo>
                  <a:cubicBezTo>
                    <a:pt x="2342" y="6747"/>
                    <a:pt x="2398" y="6761"/>
                    <a:pt x="2453" y="6761"/>
                  </a:cubicBezTo>
                  <a:cubicBezTo>
                    <a:pt x="2537" y="6761"/>
                    <a:pt x="2621" y="6719"/>
                    <a:pt x="2676" y="6650"/>
                  </a:cubicBezTo>
                  <a:cubicBezTo>
                    <a:pt x="3401" y="5632"/>
                    <a:pt x="4293" y="4754"/>
                    <a:pt x="5297" y="4043"/>
                  </a:cubicBezTo>
                  <a:lnTo>
                    <a:pt x="6035" y="5200"/>
                  </a:lnTo>
                  <a:cubicBezTo>
                    <a:pt x="6138" y="5355"/>
                    <a:pt x="6302" y="5438"/>
                    <a:pt x="6480" y="5438"/>
                  </a:cubicBezTo>
                  <a:cubicBezTo>
                    <a:pt x="6495" y="5438"/>
                    <a:pt x="6509" y="5437"/>
                    <a:pt x="6523" y="5436"/>
                  </a:cubicBezTo>
                  <a:cubicBezTo>
                    <a:pt x="6704" y="5423"/>
                    <a:pt x="6871" y="5297"/>
                    <a:pt x="6942" y="5116"/>
                  </a:cubicBezTo>
                  <a:lnTo>
                    <a:pt x="8614" y="963"/>
                  </a:lnTo>
                  <a:cubicBezTo>
                    <a:pt x="8670" y="809"/>
                    <a:pt x="8656" y="628"/>
                    <a:pt x="8572" y="489"/>
                  </a:cubicBezTo>
                  <a:cubicBezTo>
                    <a:pt x="8488" y="349"/>
                    <a:pt x="8336" y="266"/>
                    <a:pt x="8168" y="251"/>
                  </a:cubicBezTo>
                  <a:lnTo>
                    <a:pt x="3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82"/>
          <p:cNvGrpSpPr/>
          <p:nvPr/>
        </p:nvGrpSpPr>
        <p:grpSpPr>
          <a:xfrm>
            <a:off x="4037883" y="3462061"/>
            <a:ext cx="412209" cy="386692"/>
            <a:chOff x="4037887" y="3233461"/>
            <a:chExt cx="412209" cy="386692"/>
          </a:xfrm>
        </p:grpSpPr>
        <p:sp>
          <p:nvSpPr>
            <p:cNvPr id="2075" name="Google Shape;2075;p82"/>
            <p:cNvSpPr/>
            <p:nvPr/>
          </p:nvSpPr>
          <p:spPr>
            <a:xfrm>
              <a:off x="4037887" y="3307477"/>
              <a:ext cx="412209" cy="312677"/>
            </a:xfrm>
            <a:custGeom>
              <a:rect b="b" l="l" r="r" t="t"/>
              <a:pathLst>
                <a:path extrusionOk="0" h="14190" w="18707">
                  <a:moveTo>
                    <a:pt x="18162" y="12015"/>
                  </a:moveTo>
                  <a:lnTo>
                    <a:pt x="18162" y="12309"/>
                  </a:lnTo>
                  <a:cubicBezTo>
                    <a:pt x="18162" y="13047"/>
                    <a:pt x="17563" y="13647"/>
                    <a:pt x="16839" y="13647"/>
                  </a:cubicBezTo>
                  <a:lnTo>
                    <a:pt x="1869" y="13647"/>
                  </a:lnTo>
                  <a:cubicBezTo>
                    <a:pt x="1144" y="13647"/>
                    <a:pt x="544" y="13047"/>
                    <a:pt x="544" y="12309"/>
                  </a:cubicBezTo>
                  <a:lnTo>
                    <a:pt x="544" y="12015"/>
                  </a:lnTo>
                  <a:lnTo>
                    <a:pt x="7374" y="12015"/>
                  </a:lnTo>
                  <a:cubicBezTo>
                    <a:pt x="7388" y="12015"/>
                    <a:pt x="7388" y="12015"/>
                    <a:pt x="7388" y="12030"/>
                  </a:cubicBezTo>
                  <a:lnTo>
                    <a:pt x="7472" y="12141"/>
                  </a:lnTo>
                  <a:cubicBezTo>
                    <a:pt x="7653" y="12406"/>
                    <a:pt x="7946" y="12560"/>
                    <a:pt x="8266" y="12560"/>
                  </a:cubicBezTo>
                  <a:lnTo>
                    <a:pt x="10412" y="12560"/>
                  </a:lnTo>
                  <a:cubicBezTo>
                    <a:pt x="10719" y="12560"/>
                    <a:pt x="11026" y="12406"/>
                    <a:pt x="11207" y="12141"/>
                  </a:cubicBezTo>
                  <a:lnTo>
                    <a:pt x="11277" y="12030"/>
                  </a:lnTo>
                  <a:lnTo>
                    <a:pt x="11291" y="12015"/>
                  </a:lnTo>
                  <a:close/>
                  <a:moveTo>
                    <a:pt x="2523" y="0"/>
                  </a:moveTo>
                  <a:cubicBezTo>
                    <a:pt x="1534" y="0"/>
                    <a:pt x="726" y="809"/>
                    <a:pt x="726" y="1799"/>
                  </a:cubicBezTo>
                  <a:lnTo>
                    <a:pt x="726" y="11472"/>
                  </a:lnTo>
                  <a:lnTo>
                    <a:pt x="280" y="11472"/>
                  </a:lnTo>
                  <a:cubicBezTo>
                    <a:pt x="126" y="11472"/>
                    <a:pt x="1" y="11597"/>
                    <a:pt x="1" y="11737"/>
                  </a:cubicBezTo>
                  <a:lnTo>
                    <a:pt x="1" y="12309"/>
                  </a:lnTo>
                  <a:cubicBezTo>
                    <a:pt x="1" y="13354"/>
                    <a:pt x="837" y="14190"/>
                    <a:pt x="1869" y="14190"/>
                  </a:cubicBezTo>
                  <a:lnTo>
                    <a:pt x="16839" y="14190"/>
                  </a:lnTo>
                  <a:cubicBezTo>
                    <a:pt x="17870" y="14190"/>
                    <a:pt x="18706" y="13354"/>
                    <a:pt x="18706" y="12309"/>
                  </a:cubicBezTo>
                  <a:lnTo>
                    <a:pt x="18706" y="11737"/>
                  </a:lnTo>
                  <a:cubicBezTo>
                    <a:pt x="18706" y="11597"/>
                    <a:pt x="18595" y="11472"/>
                    <a:pt x="18441" y="11472"/>
                  </a:cubicBezTo>
                  <a:lnTo>
                    <a:pt x="17982" y="11472"/>
                  </a:lnTo>
                  <a:lnTo>
                    <a:pt x="17982" y="1799"/>
                  </a:lnTo>
                  <a:cubicBezTo>
                    <a:pt x="17982" y="809"/>
                    <a:pt x="17173" y="0"/>
                    <a:pt x="16183" y="0"/>
                  </a:cubicBezTo>
                  <a:lnTo>
                    <a:pt x="15473" y="0"/>
                  </a:lnTo>
                  <a:cubicBezTo>
                    <a:pt x="15333" y="0"/>
                    <a:pt x="15207" y="126"/>
                    <a:pt x="15207" y="279"/>
                  </a:cubicBezTo>
                  <a:cubicBezTo>
                    <a:pt x="15207" y="419"/>
                    <a:pt x="15333" y="545"/>
                    <a:pt x="15473" y="545"/>
                  </a:cubicBezTo>
                  <a:lnTo>
                    <a:pt x="16183" y="545"/>
                  </a:lnTo>
                  <a:cubicBezTo>
                    <a:pt x="16880" y="545"/>
                    <a:pt x="17437" y="1102"/>
                    <a:pt x="17437" y="1799"/>
                  </a:cubicBezTo>
                  <a:lnTo>
                    <a:pt x="17437" y="11472"/>
                  </a:lnTo>
                  <a:lnTo>
                    <a:pt x="11291" y="11472"/>
                  </a:lnTo>
                  <a:cubicBezTo>
                    <a:pt x="11109" y="11472"/>
                    <a:pt x="10929" y="11556"/>
                    <a:pt x="10831" y="11709"/>
                  </a:cubicBezTo>
                  <a:lnTo>
                    <a:pt x="10747" y="11835"/>
                  </a:lnTo>
                  <a:cubicBezTo>
                    <a:pt x="10678" y="11946"/>
                    <a:pt x="10538" y="12015"/>
                    <a:pt x="10412" y="12015"/>
                  </a:cubicBezTo>
                  <a:lnTo>
                    <a:pt x="8266" y="12015"/>
                  </a:lnTo>
                  <a:cubicBezTo>
                    <a:pt x="8126" y="12015"/>
                    <a:pt x="8002" y="11946"/>
                    <a:pt x="7931" y="11835"/>
                  </a:cubicBezTo>
                  <a:lnTo>
                    <a:pt x="7848" y="11709"/>
                  </a:lnTo>
                  <a:cubicBezTo>
                    <a:pt x="7736" y="11556"/>
                    <a:pt x="7569" y="11472"/>
                    <a:pt x="7374" y="11472"/>
                  </a:cubicBezTo>
                  <a:lnTo>
                    <a:pt x="1283" y="11472"/>
                  </a:lnTo>
                  <a:lnTo>
                    <a:pt x="1283" y="1799"/>
                  </a:lnTo>
                  <a:cubicBezTo>
                    <a:pt x="1283" y="1102"/>
                    <a:pt x="1841" y="545"/>
                    <a:pt x="2523" y="545"/>
                  </a:cubicBezTo>
                  <a:lnTo>
                    <a:pt x="6983" y="545"/>
                  </a:lnTo>
                  <a:cubicBezTo>
                    <a:pt x="7137" y="545"/>
                    <a:pt x="7262" y="419"/>
                    <a:pt x="7262" y="279"/>
                  </a:cubicBezTo>
                  <a:cubicBezTo>
                    <a:pt x="7262" y="126"/>
                    <a:pt x="7137" y="0"/>
                    <a:pt x="69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2"/>
            <p:cNvSpPr/>
            <p:nvPr/>
          </p:nvSpPr>
          <p:spPr>
            <a:xfrm>
              <a:off x="4263944" y="3307477"/>
              <a:ext cx="34727" cy="12009"/>
            </a:xfrm>
            <a:custGeom>
              <a:rect b="b" l="l" r="r" t="t"/>
              <a:pathLst>
                <a:path extrusionOk="0" h="545" w="1576">
                  <a:moveTo>
                    <a:pt x="279" y="0"/>
                  </a:moveTo>
                  <a:cubicBezTo>
                    <a:pt x="125" y="0"/>
                    <a:pt x="1" y="126"/>
                    <a:pt x="1" y="279"/>
                  </a:cubicBezTo>
                  <a:cubicBezTo>
                    <a:pt x="1" y="419"/>
                    <a:pt x="125" y="545"/>
                    <a:pt x="279" y="545"/>
                  </a:cubicBezTo>
                  <a:lnTo>
                    <a:pt x="1311" y="545"/>
                  </a:lnTo>
                  <a:cubicBezTo>
                    <a:pt x="1464" y="545"/>
                    <a:pt x="1575" y="419"/>
                    <a:pt x="1575" y="279"/>
                  </a:cubicBezTo>
                  <a:cubicBezTo>
                    <a:pt x="1575" y="126"/>
                    <a:pt x="1464" y="0"/>
                    <a:pt x="1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2"/>
            <p:cNvSpPr/>
            <p:nvPr/>
          </p:nvSpPr>
          <p:spPr>
            <a:xfrm>
              <a:off x="4263944" y="3333280"/>
              <a:ext cx="34727" cy="12009"/>
            </a:xfrm>
            <a:custGeom>
              <a:rect b="b" l="l" r="r" t="t"/>
              <a:pathLst>
                <a:path extrusionOk="0" h="545" w="1576">
                  <a:moveTo>
                    <a:pt x="279" y="0"/>
                  </a:moveTo>
                  <a:cubicBezTo>
                    <a:pt x="125" y="0"/>
                    <a:pt x="1" y="126"/>
                    <a:pt x="1" y="279"/>
                  </a:cubicBezTo>
                  <a:cubicBezTo>
                    <a:pt x="1" y="418"/>
                    <a:pt x="125" y="544"/>
                    <a:pt x="279" y="544"/>
                  </a:cubicBezTo>
                  <a:lnTo>
                    <a:pt x="1311" y="544"/>
                  </a:lnTo>
                  <a:cubicBezTo>
                    <a:pt x="1464" y="544"/>
                    <a:pt x="1575" y="418"/>
                    <a:pt x="1575" y="279"/>
                  </a:cubicBezTo>
                  <a:cubicBezTo>
                    <a:pt x="1575" y="126"/>
                    <a:pt x="1464" y="0"/>
                    <a:pt x="1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2"/>
            <p:cNvSpPr/>
            <p:nvPr/>
          </p:nvSpPr>
          <p:spPr>
            <a:xfrm>
              <a:off x="4079666" y="3295798"/>
              <a:ext cx="328652" cy="250648"/>
            </a:xfrm>
            <a:custGeom>
              <a:rect b="b" l="l" r="r" t="t"/>
              <a:pathLst>
                <a:path extrusionOk="0" h="11375" w="14915">
                  <a:moveTo>
                    <a:pt x="6329" y="5451"/>
                  </a:moveTo>
                  <a:cubicBezTo>
                    <a:pt x="6356" y="5451"/>
                    <a:pt x="6384" y="5479"/>
                    <a:pt x="6384" y="5507"/>
                  </a:cubicBezTo>
                  <a:lnTo>
                    <a:pt x="6384" y="10832"/>
                  </a:lnTo>
                  <a:lnTo>
                    <a:pt x="5213" y="10832"/>
                  </a:lnTo>
                  <a:lnTo>
                    <a:pt x="5213" y="5507"/>
                  </a:lnTo>
                  <a:cubicBezTo>
                    <a:pt x="5213" y="5479"/>
                    <a:pt x="5241" y="5451"/>
                    <a:pt x="5269" y="5451"/>
                  </a:cubicBezTo>
                  <a:close/>
                  <a:moveTo>
                    <a:pt x="9241" y="3931"/>
                  </a:moveTo>
                  <a:cubicBezTo>
                    <a:pt x="9269" y="3931"/>
                    <a:pt x="9297" y="3946"/>
                    <a:pt x="9297" y="3974"/>
                  </a:cubicBezTo>
                  <a:lnTo>
                    <a:pt x="9297" y="10832"/>
                  </a:lnTo>
                  <a:lnTo>
                    <a:pt x="8126" y="10832"/>
                  </a:lnTo>
                  <a:lnTo>
                    <a:pt x="8126" y="3974"/>
                  </a:lnTo>
                  <a:cubicBezTo>
                    <a:pt x="8126" y="3946"/>
                    <a:pt x="8154" y="3931"/>
                    <a:pt x="8182" y="3931"/>
                  </a:cubicBezTo>
                  <a:close/>
                  <a:moveTo>
                    <a:pt x="11096" y="1"/>
                  </a:moveTo>
                  <a:cubicBezTo>
                    <a:pt x="10761" y="1"/>
                    <a:pt x="10496" y="266"/>
                    <a:pt x="10496" y="601"/>
                  </a:cubicBezTo>
                  <a:lnTo>
                    <a:pt x="10496" y="5102"/>
                  </a:lnTo>
                  <a:cubicBezTo>
                    <a:pt x="10496" y="5256"/>
                    <a:pt x="10622" y="5381"/>
                    <a:pt x="10761" y="5381"/>
                  </a:cubicBezTo>
                  <a:cubicBezTo>
                    <a:pt x="10914" y="5381"/>
                    <a:pt x="11040" y="5256"/>
                    <a:pt x="11040" y="5102"/>
                  </a:cubicBezTo>
                  <a:lnTo>
                    <a:pt x="11040" y="601"/>
                  </a:lnTo>
                  <a:cubicBezTo>
                    <a:pt x="11040" y="573"/>
                    <a:pt x="11068" y="545"/>
                    <a:pt x="11096" y="545"/>
                  </a:cubicBezTo>
                  <a:lnTo>
                    <a:pt x="12155" y="545"/>
                  </a:lnTo>
                  <a:cubicBezTo>
                    <a:pt x="12183" y="545"/>
                    <a:pt x="12211" y="573"/>
                    <a:pt x="12211" y="601"/>
                  </a:cubicBezTo>
                  <a:lnTo>
                    <a:pt x="12211" y="10832"/>
                  </a:lnTo>
                  <a:lnTo>
                    <a:pt x="11040" y="10832"/>
                  </a:lnTo>
                  <a:lnTo>
                    <a:pt x="11040" y="6273"/>
                  </a:lnTo>
                  <a:cubicBezTo>
                    <a:pt x="11040" y="6120"/>
                    <a:pt x="10914" y="6009"/>
                    <a:pt x="10761" y="6009"/>
                  </a:cubicBezTo>
                  <a:cubicBezTo>
                    <a:pt x="10622" y="6009"/>
                    <a:pt x="10496" y="6120"/>
                    <a:pt x="10496" y="6273"/>
                  </a:cubicBezTo>
                  <a:lnTo>
                    <a:pt x="10496" y="10832"/>
                  </a:lnTo>
                  <a:lnTo>
                    <a:pt x="9841" y="10832"/>
                  </a:lnTo>
                  <a:lnTo>
                    <a:pt x="9841" y="3974"/>
                  </a:lnTo>
                  <a:cubicBezTo>
                    <a:pt x="9841" y="3653"/>
                    <a:pt x="9576" y="3374"/>
                    <a:pt x="9241" y="3374"/>
                  </a:cubicBezTo>
                  <a:lnTo>
                    <a:pt x="8182" y="3374"/>
                  </a:lnTo>
                  <a:cubicBezTo>
                    <a:pt x="7847" y="3374"/>
                    <a:pt x="7583" y="3653"/>
                    <a:pt x="7583" y="3974"/>
                  </a:cubicBezTo>
                  <a:lnTo>
                    <a:pt x="7583" y="10832"/>
                  </a:lnTo>
                  <a:lnTo>
                    <a:pt x="6927" y="10832"/>
                  </a:lnTo>
                  <a:lnTo>
                    <a:pt x="6927" y="5507"/>
                  </a:lnTo>
                  <a:cubicBezTo>
                    <a:pt x="6927" y="5173"/>
                    <a:pt x="6663" y="4907"/>
                    <a:pt x="6329" y="4907"/>
                  </a:cubicBezTo>
                  <a:lnTo>
                    <a:pt x="5269" y="4907"/>
                  </a:lnTo>
                  <a:cubicBezTo>
                    <a:pt x="4935" y="4907"/>
                    <a:pt x="4656" y="5173"/>
                    <a:pt x="4656" y="5507"/>
                  </a:cubicBezTo>
                  <a:lnTo>
                    <a:pt x="4656" y="10832"/>
                  </a:lnTo>
                  <a:lnTo>
                    <a:pt x="4015" y="10832"/>
                  </a:lnTo>
                  <a:lnTo>
                    <a:pt x="4015" y="6691"/>
                  </a:lnTo>
                  <a:cubicBezTo>
                    <a:pt x="4015" y="6357"/>
                    <a:pt x="3736" y="6092"/>
                    <a:pt x="3415" y="6092"/>
                  </a:cubicBezTo>
                  <a:lnTo>
                    <a:pt x="2355" y="6092"/>
                  </a:lnTo>
                  <a:cubicBezTo>
                    <a:pt x="2021" y="6092"/>
                    <a:pt x="1742" y="6357"/>
                    <a:pt x="1742" y="6691"/>
                  </a:cubicBezTo>
                  <a:lnTo>
                    <a:pt x="1742" y="8169"/>
                  </a:lnTo>
                  <a:cubicBezTo>
                    <a:pt x="1742" y="8323"/>
                    <a:pt x="1868" y="8434"/>
                    <a:pt x="2021" y="8434"/>
                  </a:cubicBezTo>
                  <a:cubicBezTo>
                    <a:pt x="2175" y="8434"/>
                    <a:pt x="2300" y="8323"/>
                    <a:pt x="2300" y="8169"/>
                  </a:cubicBezTo>
                  <a:lnTo>
                    <a:pt x="2300" y="6691"/>
                  </a:lnTo>
                  <a:cubicBezTo>
                    <a:pt x="2300" y="6663"/>
                    <a:pt x="2314" y="6636"/>
                    <a:pt x="2355" y="6636"/>
                  </a:cubicBezTo>
                  <a:lnTo>
                    <a:pt x="3415" y="6636"/>
                  </a:lnTo>
                  <a:cubicBezTo>
                    <a:pt x="3443" y="6636"/>
                    <a:pt x="3457" y="6663"/>
                    <a:pt x="3457" y="6691"/>
                  </a:cubicBezTo>
                  <a:lnTo>
                    <a:pt x="3457" y="10832"/>
                  </a:lnTo>
                  <a:lnTo>
                    <a:pt x="2300" y="10832"/>
                  </a:lnTo>
                  <a:lnTo>
                    <a:pt x="2300" y="9340"/>
                  </a:lnTo>
                  <a:cubicBezTo>
                    <a:pt x="2300" y="9187"/>
                    <a:pt x="2175" y="9061"/>
                    <a:pt x="2021" y="9061"/>
                  </a:cubicBezTo>
                  <a:cubicBezTo>
                    <a:pt x="1868" y="9061"/>
                    <a:pt x="1742" y="9187"/>
                    <a:pt x="1742" y="9340"/>
                  </a:cubicBezTo>
                  <a:lnTo>
                    <a:pt x="1742" y="10832"/>
                  </a:lnTo>
                  <a:lnTo>
                    <a:pt x="558" y="10832"/>
                  </a:lnTo>
                  <a:lnTo>
                    <a:pt x="558" y="2329"/>
                  </a:lnTo>
                  <a:cubicBezTo>
                    <a:pt x="558" y="2287"/>
                    <a:pt x="586" y="2245"/>
                    <a:pt x="627" y="2245"/>
                  </a:cubicBezTo>
                  <a:lnTo>
                    <a:pt x="5087" y="2245"/>
                  </a:lnTo>
                  <a:cubicBezTo>
                    <a:pt x="5241" y="2245"/>
                    <a:pt x="5366" y="2119"/>
                    <a:pt x="5366" y="1980"/>
                  </a:cubicBezTo>
                  <a:cubicBezTo>
                    <a:pt x="5366" y="1827"/>
                    <a:pt x="5241" y="1701"/>
                    <a:pt x="5087" y="1701"/>
                  </a:cubicBezTo>
                  <a:lnTo>
                    <a:pt x="627" y="1701"/>
                  </a:lnTo>
                  <a:cubicBezTo>
                    <a:pt x="279" y="1701"/>
                    <a:pt x="0" y="1980"/>
                    <a:pt x="0" y="2329"/>
                  </a:cubicBezTo>
                  <a:lnTo>
                    <a:pt x="0" y="11096"/>
                  </a:lnTo>
                  <a:cubicBezTo>
                    <a:pt x="0" y="11250"/>
                    <a:pt x="125" y="11375"/>
                    <a:pt x="279" y="11375"/>
                  </a:cubicBezTo>
                  <a:lnTo>
                    <a:pt x="14636" y="11375"/>
                  </a:lnTo>
                  <a:cubicBezTo>
                    <a:pt x="14789" y="11375"/>
                    <a:pt x="14915" y="11250"/>
                    <a:pt x="14915" y="11096"/>
                  </a:cubicBezTo>
                  <a:lnTo>
                    <a:pt x="14915" y="2329"/>
                  </a:lnTo>
                  <a:cubicBezTo>
                    <a:pt x="14915" y="1980"/>
                    <a:pt x="14636" y="1701"/>
                    <a:pt x="14287" y="1701"/>
                  </a:cubicBezTo>
                  <a:lnTo>
                    <a:pt x="13577" y="1701"/>
                  </a:lnTo>
                  <a:cubicBezTo>
                    <a:pt x="13437" y="1701"/>
                    <a:pt x="13311" y="1827"/>
                    <a:pt x="13311" y="1980"/>
                  </a:cubicBezTo>
                  <a:cubicBezTo>
                    <a:pt x="13311" y="2119"/>
                    <a:pt x="13437" y="2245"/>
                    <a:pt x="13577" y="2245"/>
                  </a:cubicBezTo>
                  <a:lnTo>
                    <a:pt x="14287" y="2245"/>
                  </a:lnTo>
                  <a:cubicBezTo>
                    <a:pt x="14329" y="2245"/>
                    <a:pt x="14371" y="2287"/>
                    <a:pt x="14371" y="2329"/>
                  </a:cubicBezTo>
                  <a:lnTo>
                    <a:pt x="14371" y="10832"/>
                  </a:lnTo>
                  <a:lnTo>
                    <a:pt x="12754" y="10832"/>
                  </a:lnTo>
                  <a:lnTo>
                    <a:pt x="12754" y="601"/>
                  </a:lnTo>
                  <a:cubicBezTo>
                    <a:pt x="12754" y="266"/>
                    <a:pt x="12489" y="1"/>
                    <a:pt x="12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2"/>
            <p:cNvSpPr/>
            <p:nvPr/>
          </p:nvSpPr>
          <p:spPr>
            <a:xfrm>
              <a:off x="4190237" y="3233461"/>
              <a:ext cx="81397" cy="130557"/>
            </a:xfrm>
            <a:custGeom>
              <a:rect b="b" l="l" r="r" t="t"/>
              <a:pathLst>
                <a:path extrusionOk="0" h="5925" w="3694">
                  <a:moveTo>
                    <a:pt x="1840" y="1"/>
                  </a:moveTo>
                  <a:cubicBezTo>
                    <a:pt x="1742" y="1"/>
                    <a:pt x="1631" y="57"/>
                    <a:pt x="1561" y="126"/>
                  </a:cubicBezTo>
                  <a:lnTo>
                    <a:pt x="125" y="1785"/>
                  </a:lnTo>
                  <a:cubicBezTo>
                    <a:pt x="28" y="1896"/>
                    <a:pt x="0" y="2049"/>
                    <a:pt x="56" y="2189"/>
                  </a:cubicBezTo>
                  <a:cubicBezTo>
                    <a:pt x="125" y="2328"/>
                    <a:pt x="265" y="2412"/>
                    <a:pt x="404" y="2412"/>
                  </a:cubicBezTo>
                  <a:lnTo>
                    <a:pt x="892" y="2412"/>
                  </a:lnTo>
                  <a:lnTo>
                    <a:pt x="892" y="3039"/>
                  </a:lnTo>
                  <a:cubicBezTo>
                    <a:pt x="892" y="3192"/>
                    <a:pt x="1017" y="3318"/>
                    <a:pt x="1171" y="3318"/>
                  </a:cubicBezTo>
                  <a:cubicBezTo>
                    <a:pt x="1324" y="3318"/>
                    <a:pt x="1450" y="3192"/>
                    <a:pt x="1450" y="3039"/>
                  </a:cubicBezTo>
                  <a:lnTo>
                    <a:pt x="1450" y="2244"/>
                  </a:lnTo>
                  <a:cubicBezTo>
                    <a:pt x="1450" y="2036"/>
                    <a:pt x="1268" y="1854"/>
                    <a:pt x="1060" y="1854"/>
                  </a:cubicBezTo>
                  <a:lnTo>
                    <a:pt x="781" y="1854"/>
                  </a:lnTo>
                  <a:lnTo>
                    <a:pt x="1840" y="642"/>
                  </a:lnTo>
                  <a:lnTo>
                    <a:pt x="2913" y="1854"/>
                  </a:lnTo>
                  <a:lnTo>
                    <a:pt x="2621" y="1854"/>
                  </a:lnTo>
                  <a:cubicBezTo>
                    <a:pt x="2411" y="1854"/>
                    <a:pt x="2244" y="2036"/>
                    <a:pt x="2244" y="2244"/>
                  </a:cubicBezTo>
                  <a:lnTo>
                    <a:pt x="2244" y="5381"/>
                  </a:lnTo>
                  <a:lnTo>
                    <a:pt x="1450" y="5381"/>
                  </a:lnTo>
                  <a:lnTo>
                    <a:pt x="1450" y="4210"/>
                  </a:lnTo>
                  <a:cubicBezTo>
                    <a:pt x="1450" y="4056"/>
                    <a:pt x="1324" y="3931"/>
                    <a:pt x="1171" y="3931"/>
                  </a:cubicBezTo>
                  <a:cubicBezTo>
                    <a:pt x="1017" y="3931"/>
                    <a:pt x="892" y="4056"/>
                    <a:pt x="892" y="4210"/>
                  </a:cubicBezTo>
                  <a:lnTo>
                    <a:pt x="892" y="5465"/>
                  </a:lnTo>
                  <a:cubicBezTo>
                    <a:pt x="892" y="5716"/>
                    <a:pt x="1101" y="5924"/>
                    <a:pt x="1352" y="5924"/>
                  </a:cubicBezTo>
                  <a:lnTo>
                    <a:pt x="2328" y="5924"/>
                  </a:lnTo>
                  <a:cubicBezTo>
                    <a:pt x="2593" y="5924"/>
                    <a:pt x="2801" y="5716"/>
                    <a:pt x="2801" y="5465"/>
                  </a:cubicBezTo>
                  <a:lnTo>
                    <a:pt x="2801" y="2412"/>
                  </a:lnTo>
                  <a:lnTo>
                    <a:pt x="3275" y="2412"/>
                  </a:lnTo>
                  <a:cubicBezTo>
                    <a:pt x="3429" y="2412"/>
                    <a:pt x="3569" y="2328"/>
                    <a:pt x="3624" y="2189"/>
                  </a:cubicBezTo>
                  <a:cubicBezTo>
                    <a:pt x="3693" y="2049"/>
                    <a:pt x="3666" y="1896"/>
                    <a:pt x="3569" y="1785"/>
                  </a:cubicBezTo>
                  <a:lnTo>
                    <a:pt x="2132" y="126"/>
                  </a:lnTo>
                  <a:cubicBezTo>
                    <a:pt x="2063" y="57"/>
                    <a:pt x="1952" y="1"/>
                    <a:pt x="18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82"/>
          <p:cNvGrpSpPr/>
          <p:nvPr/>
        </p:nvGrpSpPr>
        <p:grpSpPr>
          <a:xfrm>
            <a:off x="4691771" y="3471735"/>
            <a:ext cx="414655" cy="310077"/>
            <a:chOff x="4691776" y="3243135"/>
            <a:chExt cx="414655" cy="310077"/>
          </a:xfrm>
        </p:grpSpPr>
        <p:sp>
          <p:nvSpPr>
            <p:cNvPr id="2081" name="Google Shape;2081;p82"/>
            <p:cNvSpPr/>
            <p:nvPr/>
          </p:nvSpPr>
          <p:spPr>
            <a:xfrm>
              <a:off x="4833373" y="3502817"/>
              <a:ext cx="11987" cy="43960"/>
            </a:xfrm>
            <a:custGeom>
              <a:rect b="b" l="l" r="r" t="t"/>
              <a:pathLst>
                <a:path extrusionOk="0" h="1995" w="544">
                  <a:moveTo>
                    <a:pt x="265" y="0"/>
                  </a:moveTo>
                  <a:cubicBezTo>
                    <a:pt x="126" y="0"/>
                    <a:pt x="1" y="126"/>
                    <a:pt x="1" y="279"/>
                  </a:cubicBezTo>
                  <a:lnTo>
                    <a:pt x="1" y="1715"/>
                  </a:lnTo>
                  <a:cubicBezTo>
                    <a:pt x="1" y="1868"/>
                    <a:pt x="126" y="1994"/>
                    <a:pt x="265" y="1994"/>
                  </a:cubicBezTo>
                  <a:cubicBezTo>
                    <a:pt x="419" y="1994"/>
                    <a:pt x="544" y="1868"/>
                    <a:pt x="544" y="1715"/>
                  </a:cubicBezTo>
                  <a:lnTo>
                    <a:pt x="544" y="279"/>
                  </a:lnTo>
                  <a:cubicBezTo>
                    <a:pt x="544" y="126"/>
                    <a:pt x="419" y="0"/>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2"/>
            <p:cNvSpPr/>
            <p:nvPr/>
          </p:nvSpPr>
          <p:spPr>
            <a:xfrm>
              <a:off x="4950092" y="3502817"/>
              <a:ext cx="11987" cy="43960"/>
            </a:xfrm>
            <a:custGeom>
              <a:rect b="b" l="l" r="r" t="t"/>
              <a:pathLst>
                <a:path extrusionOk="0" h="1995" w="544">
                  <a:moveTo>
                    <a:pt x="265" y="0"/>
                  </a:moveTo>
                  <a:cubicBezTo>
                    <a:pt x="125" y="0"/>
                    <a:pt x="0" y="126"/>
                    <a:pt x="0" y="279"/>
                  </a:cubicBezTo>
                  <a:lnTo>
                    <a:pt x="0" y="1715"/>
                  </a:lnTo>
                  <a:cubicBezTo>
                    <a:pt x="0" y="1868"/>
                    <a:pt x="125" y="1994"/>
                    <a:pt x="265" y="1994"/>
                  </a:cubicBezTo>
                  <a:cubicBezTo>
                    <a:pt x="419" y="1994"/>
                    <a:pt x="543" y="1868"/>
                    <a:pt x="543" y="1715"/>
                  </a:cubicBezTo>
                  <a:lnTo>
                    <a:pt x="543" y="279"/>
                  </a:lnTo>
                  <a:cubicBezTo>
                    <a:pt x="543" y="126"/>
                    <a:pt x="419" y="0"/>
                    <a:pt x="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2"/>
            <p:cNvSpPr/>
            <p:nvPr/>
          </p:nvSpPr>
          <p:spPr>
            <a:xfrm>
              <a:off x="4703763" y="3243135"/>
              <a:ext cx="402668" cy="310077"/>
            </a:xfrm>
            <a:custGeom>
              <a:rect b="b" l="l" r="r" t="t"/>
              <a:pathLst>
                <a:path extrusionOk="0" h="14072" w="18274">
                  <a:moveTo>
                    <a:pt x="10858" y="1833"/>
                  </a:moveTo>
                  <a:lnTo>
                    <a:pt x="10858" y="1833"/>
                  </a:lnTo>
                  <a:cubicBezTo>
                    <a:pt x="11388" y="2056"/>
                    <a:pt x="11722" y="2614"/>
                    <a:pt x="11639" y="3214"/>
                  </a:cubicBezTo>
                  <a:lnTo>
                    <a:pt x="11486" y="4357"/>
                  </a:lnTo>
                  <a:cubicBezTo>
                    <a:pt x="11402" y="4329"/>
                    <a:pt x="11332" y="4329"/>
                    <a:pt x="11249" y="4329"/>
                  </a:cubicBezTo>
                  <a:lnTo>
                    <a:pt x="11249" y="4301"/>
                  </a:lnTo>
                  <a:cubicBezTo>
                    <a:pt x="11249" y="3855"/>
                    <a:pt x="11109" y="3437"/>
                    <a:pt x="10873" y="3088"/>
                  </a:cubicBezTo>
                  <a:cubicBezTo>
                    <a:pt x="10970" y="2670"/>
                    <a:pt x="10970" y="2238"/>
                    <a:pt x="10858" y="1833"/>
                  </a:cubicBezTo>
                  <a:close/>
                  <a:moveTo>
                    <a:pt x="6357" y="4872"/>
                  </a:moveTo>
                  <a:lnTo>
                    <a:pt x="6357" y="5667"/>
                  </a:lnTo>
                  <a:cubicBezTo>
                    <a:pt x="6134" y="5667"/>
                    <a:pt x="5952" y="5485"/>
                    <a:pt x="5952" y="5277"/>
                  </a:cubicBezTo>
                  <a:cubicBezTo>
                    <a:pt x="5952" y="5054"/>
                    <a:pt x="6134" y="4872"/>
                    <a:pt x="6357" y="4872"/>
                  </a:cubicBezTo>
                  <a:close/>
                  <a:moveTo>
                    <a:pt x="11249" y="4872"/>
                  </a:moveTo>
                  <a:cubicBezTo>
                    <a:pt x="11472" y="4872"/>
                    <a:pt x="11653" y="5054"/>
                    <a:pt x="11653" y="5277"/>
                  </a:cubicBezTo>
                  <a:cubicBezTo>
                    <a:pt x="11653" y="5485"/>
                    <a:pt x="11472" y="5667"/>
                    <a:pt x="11249" y="5667"/>
                  </a:cubicBezTo>
                  <a:lnTo>
                    <a:pt x="11249" y="4872"/>
                  </a:lnTo>
                  <a:close/>
                  <a:moveTo>
                    <a:pt x="2885" y="4835"/>
                  </a:moveTo>
                  <a:cubicBezTo>
                    <a:pt x="3257" y="4835"/>
                    <a:pt x="3624" y="4951"/>
                    <a:pt x="3945" y="5178"/>
                  </a:cubicBezTo>
                  <a:cubicBezTo>
                    <a:pt x="4461" y="5555"/>
                    <a:pt x="4740" y="6169"/>
                    <a:pt x="4684" y="6810"/>
                  </a:cubicBezTo>
                  <a:lnTo>
                    <a:pt x="4656" y="7130"/>
                  </a:lnTo>
                  <a:lnTo>
                    <a:pt x="4419" y="7130"/>
                  </a:lnTo>
                  <a:cubicBezTo>
                    <a:pt x="4405" y="6893"/>
                    <a:pt x="4196" y="6712"/>
                    <a:pt x="3959" y="6712"/>
                  </a:cubicBezTo>
                  <a:lnTo>
                    <a:pt x="3290" y="6712"/>
                  </a:lnTo>
                  <a:cubicBezTo>
                    <a:pt x="2802" y="6712"/>
                    <a:pt x="2328" y="6544"/>
                    <a:pt x="1952" y="6266"/>
                  </a:cubicBezTo>
                  <a:lnTo>
                    <a:pt x="1868" y="6197"/>
                  </a:lnTo>
                  <a:cubicBezTo>
                    <a:pt x="1799" y="6150"/>
                    <a:pt x="1719" y="6123"/>
                    <a:pt x="1630" y="6123"/>
                  </a:cubicBezTo>
                  <a:cubicBezTo>
                    <a:pt x="1612" y="6123"/>
                    <a:pt x="1594" y="6124"/>
                    <a:pt x="1575" y="6126"/>
                  </a:cubicBezTo>
                  <a:cubicBezTo>
                    <a:pt x="1478" y="6141"/>
                    <a:pt x="1394" y="6197"/>
                    <a:pt x="1324" y="6280"/>
                  </a:cubicBezTo>
                  <a:cubicBezTo>
                    <a:pt x="1144" y="6531"/>
                    <a:pt x="1032" y="6823"/>
                    <a:pt x="1004" y="7130"/>
                  </a:cubicBezTo>
                  <a:lnTo>
                    <a:pt x="893" y="7130"/>
                  </a:lnTo>
                  <a:cubicBezTo>
                    <a:pt x="850" y="7130"/>
                    <a:pt x="795" y="7130"/>
                    <a:pt x="753" y="7144"/>
                  </a:cubicBezTo>
                  <a:lnTo>
                    <a:pt x="655" y="6489"/>
                  </a:lnTo>
                  <a:cubicBezTo>
                    <a:pt x="572" y="5903"/>
                    <a:pt x="962" y="5346"/>
                    <a:pt x="1547" y="5234"/>
                  </a:cubicBezTo>
                  <a:cubicBezTo>
                    <a:pt x="1562" y="5234"/>
                    <a:pt x="1575" y="5221"/>
                    <a:pt x="1590" y="5221"/>
                  </a:cubicBezTo>
                  <a:lnTo>
                    <a:pt x="2161" y="4983"/>
                  </a:lnTo>
                  <a:cubicBezTo>
                    <a:pt x="2397" y="4884"/>
                    <a:pt x="2642" y="4835"/>
                    <a:pt x="2885" y="4835"/>
                  </a:cubicBezTo>
                  <a:close/>
                  <a:moveTo>
                    <a:pt x="9910" y="2893"/>
                  </a:moveTo>
                  <a:lnTo>
                    <a:pt x="10148" y="3102"/>
                  </a:lnTo>
                  <a:cubicBezTo>
                    <a:pt x="10496" y="3394"/>
                    <a:pt x="10705" y="3840"/>
                    <a:pt x="10705" y="4301"/>
                  </a:cubicBezTo>
                  <a:lnTo>
                    <a:pt x="10705" y="5820"/>
                  </a:lnTo>
                  <a:cubicBezTo>
                    <a:pt x="10705" y="6866"/>
                    <a:pt x="9855" y="7715"/>
                    <a:pt x="8795" y="7715"/>
                  </a:cubicBezTo>
                  <a:cubicBezTo>
                    <a:pt x="7750" y="7715"/>
                    <a:pt x="6900" y="6866"/>
                    <a:pt x="6900" y="5820"/>
                  </a:cubicBezTo>
                  <a:lnTo>
                    <a:pt x="6900" y="4245"/>
                  </a:lnTo>
                  <a:cubicBezTo>
                    <a:pt x="6900" y="3645"/>
                    <a:pt x="7388" y="3158"/>
                    <a:pt x="7987" y="3158"/>
                  </a:cubicBezTo>
                  <a:lnTo>
                    <a:pt x="9464" y="3158"/>
                  </a:lnTo>
                  <a:cubicBezTo>
                    <a:pt x="9535" y="3158"/>
                    <a:pt x="9590" y="3143"/>
                    <a:pt x="9646" y="3102"/>
                  </a:cubicBezTo>
                  <a:lnTo>
                    <a:pt x="9910" y="2893"/>
                  </a:lnTo>
                  <a:close/>
                  <a:moveTo>
                    <a:pt x="990" y="7674"/>
                  </a:moveTo>
                  <a:lnTo>
                    <a:pt x="990" y="8315"/>
                  </a:lnTo>
                  <a:lnTo>
                    <a:pt x="893" y="8315"/>
                  </a:lnTo>
                  <a:cubicBezTo>
                    <a:pt x="725" y="8315"/>
                    <a:pt x="572" y="8176"/>
                    <a:pt x="572" y="7994"/>
                  </a:cubicBezTo>
                  <a:cubicBezTo>
                    <a:pt x="572" y="7813"/>
                    <a:pt x="725" y="7674"/>
                    <a:pt x="893" y="7674"/>
                  </a:cubicBezTo>
                  <a:close/>
                  <a:moveTo>
                    <a:pt x="4517" y="7674"/>
                  </a:moveTo>
                  <a:cubicBezTo>
                    <a:pt x="4697" y="7674"/>
                    <a:pt x="4851" y="7813"/>
                    <a:pt x="4851" y="7994"/>
                  </a:cubicBezTo>
                  <a:cubicBezTo>
                    <a:pt x="4851" y="8176"/>
                    <a:pt x="4697" y="8315"/>
                    <a:pt x="4517" y="8315"/>
                  </a:cubicBezTo>
                  <a:lnTo>
                    <a:pt x="4419" y="8315"/>
                  </a:lnTo>
                  <a:lnTo>
                    <a:pt x="4419" y="7674"/>
                  </a:lnTo>
                  <a:close/>
                  <a:moveTo>
                    <a:pt x="9687" y="8106"/>
                  </a:moveTo>
                  <a:lnTo>
                    <a:pt x="9687" y="8455"/>
                  </a:lnTo>
                  <a:lnTo>
                    <a:pt x="8795" y="8886"/>
                  </a:lnTo>
                  <a:lnTo>
                    <a:pt x="7918" y="8455"/>
                  </a:lnTo>
                  <a:lnTo>
                    <a:pt x="7918" y="8106"/>
                  </a:lnTo>
                  <a:cubicBezTo>
                    <a:pt x="8182" y="8204"/>
                    <a:pt x="8489" y="8273"/>
                    <a:pt x="8795" y="8273"/>
                  </a:cubicBezTo>
                  <a:cubicBezTo>
                    <a:pt x="9116" y="8273"/>
                    <a:pt x="9409" y="8204"/>
                    <a:pt x="9687" y="8106"/>
                  </a:cubicBezTo>
                  <a:close/>
                  <a:moveTo>
                    <a:pt x="1687" y="6740"/>
                  </a:moveTo>
                  <a:cubicBezTo>
                    <a:pt x="2147" y="7074"/>
                    <a:pt x="2718" y="7256"/>
                    <a:pt x="3290" y="7256"/>
                  </a:cubicBezTo>
                  <a:lnTo>
                    <a:pt x="3876" y="7256"/>
                  </a:lnTo>
                  <a:lnTo>
                    <a:pt x="3876" y="8579"/>
                  </a:lnTo>
                  <a:cubicBezTo>
                    <a:pt x="3876" y="9221"/>
                    <a:pt x="3359" y="9750"/>
                    <a:pt x="2705" y="9750"/>
                  </a:cubicBezTo>
                  <a:cubicBezTo>
                    <a:pt x="2064" y="9750"/>
                    <a:pt x="1547" y="9221"/>
                    <a:pt x="1547" y="8579"/>
                  </a:cubicBezTo>
                  <a:lnTo>
                    <a:pt x="1547" y="7312"/>
                  </a:lnTo>
                  <a:cubicBezTo>
                    <a:pt x="1547" y="7117"/>
                    <a:pt x="1590" y="6921"/>
                    <a:pt x="1687" y="6740"/>
                  </a:cubicBezTo>
                  <a:close/>
                  <a:moveTo>
                    <a:pt x="14984" y="4719"/>
                  </a:moveTo>
                  <a:cubicBezTo>
                    <a:pt x="16002" y="4719"/>
                    <a:pt x="16866" y="5472"/>
                    <a:pt x="17006" y="6461"/>
                  </a:cubicBezTo>
                  <a:cubicBezTo>
                    <a:pt x="17034" y="6587"/>
                    <a:pt x="17061" y="6712"/>
                    <a:pt x="17117" y="6823"/>
                  </a:cubicBezTo>
                  <a:lnTo>
                    <a:pt x="17521" y="7771"/>
                  </a:lnTo>
                  <a:cubicBezTo>
                    <a:pt x="17688" y="8148"/>
                    <a:pt x="17632" y="8566"/>
                    <a:pt x="17382" y="8886"/>
                  </a:cubicBezTo>
                  <a:cubicBezTo>
                    <a:pt x="17201" y="9124"/>
                    <a:pt x="16950" y="9263"/>
                    <a:pt x="16657" y="9304"/>
                  </a:cubicBezTo>
                  <a:cubicBezTo>
                    <a:pt x="16712" y="9152"/>
                    <a:pt x="16755" y="8984"/>
                    <a:pt x="16768" y="8817"/>
                  </a:cubicBezTo>
                  <a:cubicBezTo>
                    <a:pt x="16783" y="8663"/>
                    <a:pt x="16671" y="8538"/>
                    <a:pt x="16517" y="8524"/>
                  </a:cubicBezTo>
                  <a:cubicBezTo>
                    <a:pt x="16509" y="8523"/>
                    <a:pt x="16501" y="8523"/>
                    <a:pt x="16493" y="8523"/>
                  </a:cubicBezTo>
                  <a:cubicBezTo>
                    <a:pt x="16351" y="8523"/>
                    <a:pt x="16238" y="8630"/>
                    <a:pt x="16225" y="8775"/>
                  </a:cubicBezTo>
                  <a:cubicBezTo>
                    <a:pt x="16169" y="9402"/>
                    <a:pt x="15625" y="9904"/>
                    <a:pt x="14984" y="9904"/>
                  </a:cubicBezTo>
                  <a:cubicBezTo>
                    <a:pt x="14302" y="9904"/>
                    <a:pt x="13744" y="9347"/>
                    <a:pt x="13744" y="8663"/>
                  </a:cubicBezTo>
                  <a:lnTo>
                    <a:pt x="13744" y="7353"/>
                  </a:lnTo>
                  <a:cubicBezTo>
                    <a:pt x="13744" y="7061"/>
                    <a:pt x="13841" y="6782"/>
                    <a:pt x="13995" y="6531"/>
                  </a:cubicBezTo>
                  <a:cubicBezTo>
                    <a:pt x="14343" y="6810"/>
                    <a:pt x="14789" y="6963"/>
                    <a:pt x="15235" y="6977"/>
                  </a:cubicBezTo>
                  <a:lnTo>
                    <a:pt x="16225" y="6991"/>
                  </a:lnTo>
                  <a:lnTo>
                    <a:pt x="16225" y="7632"/>
                  </a:lnTo>
                  <a:cubicBezTo>
                    <a:pt x="16225" y="7786"/>
                    <a:pt x="16350" y="7897"/>
                    <a:pt x="16504" y="7897"/>
                  </a:cubicBezTo>
                  <a:cubicBezTo>
                    <a:pt x="16657" y="7897"/>
                    <a:pt x="16783" y="7786"/>
                    <a:pt x="16783" y="7632"/>
                  </a:cubicBezTo>
                  <a:lnTo>
                    <a:pt x="16783" y="6921"/>
                  </a:lnTo>
                  <a:cubicBezTo>
                    <a:pt x="16783" y="6670"/>
                    <a:pt x="16573" y="6461"/>
                    <a:pt x="16322" y="6447"/>
                  </a:cubicBezTo>
                  <a:lnTo>
                    <a:pt x="15249" y="6420"/>
                  </a:lnTo>
                  <a:cubicBezTo>
                    <a:pt x="14900" y="6420"/>
                    <a:pt x="14553" y="6294"/>
                    <a:pt x="14287" y="6071"/>
                  </a:cubicBezTo>
                  <a:lnTo>
                    <a:pt x="14218" y="6015"/>
                  </a:lnTo>
                  <a:cubicBezTo>
                    <a:pt x="14148" y="5957"/>
                    <a:pt x="14068" y="5928"/>
                    <a:pt x="13978" y="5928"/>
                  </a:cubicBezTo>
                  <a:cubicBezTo>
                    <a:pt x="13961" y="5928"/>
                    <a:pt x="13943" y="5929"/>
                    <a:pt x="13925" y="5931"/>
                  </a:cubicBezTo>
                  <a:cubicBezTo>
                    <a:pt x="13813" y="5931"/>
                    <a:pt x="13716" y="5987"/>
                    <a:pt x="13660" y="6071"/>
                  </a:cubicBezTo>
                  <a:cubicBezTo>
                    <a:pt x="13367" y="6433"/>
                    <a:pt x="13200" y="6893"/>
                    <a:pt x="13200" y="7353"/>
                  </a:cubicBezTo>
                  <a:lnTo>
                    <a:pt x="13200" y="8663"/>
                  </a:lnTo>
                  <a:cubicBezTo>
                    <a:pt x="13200" y="8886"/>
                    <a:pt x="13242" y="9109"/>
                    <a:pt x="13326" y="9304"/>
                  </a:cubicBezTo>
                  <a:cubicBezTo>
                    <a:pt x="13033" y="9263"/>
                    <a:pt x="12782" y="9124"/>
                    <a:pt x="12587" y="8886"/>
                  </a:cubicBezTo>
                  <a:cubicBezTo>
                    <a:pt x="12350" y="8566"/>
                    <a:pt x="12294" y="8148"/>
                    <a:pt x="12462" y="7771"/>
                  </a:cubicBezTo>
                  <a:lnTo>
                    <a:pt x="12865" y="6823"/>
                  </a:lnTo>
                  <a:cubicBezTo>
                    <a:pt x="12921" y="6712"/>
                    <a:pt x="12949" y="6587"/>
                    <a:pt x="12964" y="6461"/>
                  </a:cubicBezTo>
                  <a:cubicBezTo>
                    <a:pt x="13116" y="5472"/>
                    <a:pt x="13980" y="4719"/>
                    <a:pt x="14984" y="4719"/>
                  </a:cubicBezTo>
                  <a:close/>
                  <a:moveTo>
                    <a:pt x="7541" y="8886"/>
                  </a:moveTo>
                  <a:lnTo>
                    <a:pt x="8531" y="9360"/>
                  </a:lnTo>
                  <a:lnTo>
                    <a:pt x="8531" y="9778"/>
                  </a:lnTo>
                  <a:lnTo>
                    <a:pt x="7708" y="10029"/>
                  </a:lnTo>
                  <a:lnTo>
                    <a:pt x="7109" y="9249"/>
                  </a:lnTo>
                  <a:lnTo>
                    <a:pt x="7541" y="8886"/>
                  </a:lnTo>
                  <a:close/>
                  <a:moveTo>
                    <a:pt x="10050" y="8886"/>
                  </a:moveTo>
                  <a:lnTo>
                    <a:pt x="10482" y="9249"/>
                  </a:lnTo>
                  <a:lnTo>
                    <a:pt x="9897" y="10029"/>
                  </a:lnTo>
                  <a:lnTo>
                    <a:pt x="9074" y="9778"/>
                  </a:lnTo>
                  <a:lnTo>
                    <a:pt x="9074" y="9360"/>
                  </a:lnTo>
                  <a:lnTo>
                    <a:pt x="10050" y="8886"/>
                  </a:lnTo>
                  <a:close/>
                  <a:moveTo>
                    <a:pt x="2287" y="10239"/>
                  </a:moveTo>
                  <a:cubicBezTo>
                    <a:pt x="2411" y="10280"/>
                    <a:pt x="2565" y="10294"/>
                    <a:pt x="2705" y="10294"/>
                  </a:cubicBezTo>
                  <a:cubicBezTo>
                    <a:pt x="2830" y="10294"/>
                    <a:pt x="2941" y="10280"/>
                    <a:pt x="3067" y="10267"/>
                  </a:cubicBezTo>
                  <a:lnTo>
                    <a:pt x="3067" y="10447"/>
                  </a:lnTo>
                  <a:cubicBezTo>
                    <a:pt x="3067" y="10670"/>
                    <a:pt x="2885" y="10838"/>
                    <a:pt x="2677" y="10838"/>
                  </a:cubicBezTo>
                  <a:cubicBezTo>
                    <a:pt x="2454" y="10838"/>
                    <a:pt x="2287" y="10670"/>
                    <a:pt x="2287" y="10447"/>
                  </a:cubicBezTo>
                  <a:lnTo>
                    <a:pt x="2287" y="10239"/>
                  </a:lnTo>
                  <a:close/>
                  <a:moveTo>
                    <a:pt x="15305" y="10419"/>
                  </a:moveTo>
                  <a:lnTo>
                    <a:pt x="15305" y="10642"/>
                  </a:lnTo>
                  <a:cubicBezTo>
                    <a:pt x="15305" y="10838"/>
                    <a:pt x="15151" y="10991"/>
                    <a:pt x="14971" y="10991"/>
                  </a:cubicBezTo>
                  <a:cubicBezTo>
                    <a:pt x="14776" y="10991"/>
                    <a:pt x="14622" y="10838"/>
                    <a:pt x="14622" y="10642"/>
                  </a:cubicBezTo>
                  <a:lnTo>
                    <a:pt x="14622" y="10419"/>
                  </a:lnTo>
                  <a:cubicBezTo>
                    <a:pt x="14748" y="10447"/>
                    <a:pt x="14859" y="10447"/>
                    <a:pt x="14984" y="10447"/>
                  </a:cubicBezTo>
                  <a:cubicBezTo>
                    <a:pt x="15096" y="10447"/>
                    <a:pt x="15207" y="10447"/>
                    <a:pt x="15305" y="10419"/>
                  </a:cubicBezTo>
                  <a:close/>
                  <a:moveTo>
                    <a:pt x="8349" y="1"/>
                  </a:moveTo>
                  <a:cubicBezTo>
                    <a:pt x="7799" y="1"/>
                    <a:pt x="7258" y="166"/>
                    <a:pt x="6788" y="482"/>
                  </a:cubicBezTo>
                  <a:cubicBezTo>
                    <a:pt x="6663" y="565"/>
                    <a:pt x="6621" y="733"/>
                    <a:pt x="6705" y="858"/>
                  </a:cubicBezTo>
                  <a:cubicBezTo>
                    <a:pt x="6765" y="935"/>
                    <a:pt x="6852" y="976"/>
                    <a:pt x="6939" y="976"/>
                  </a:cubicBezTo>
                  <a:cubicBezTo>
                    <a:pt x="6993" y="976"/>
                    <a:pt x="7047" y="960"/>
                    <a:pt x="7095" y="928"/>
                  </a:cubicBezTo>
                  <a:cubicBezTo>
                    <a:pt x="7467" y="680"/>
                    <a:pt x="7904" y="550"/>
                    <a:pt x="8343" y="550"/>
                  </a:cubicBezTo>
                  <a:cubicBezTo>
                    <a:pt x="8547" y="550"/>
                    <a:pt x="8751" y="577"/>
                    <a:pt x="8949" y="635"/>
                  </a:cubicBezTo>
                  <a:lnTo>
                    <a:pt x="9018" y="649"/>
                  </a:lnTo>
                  <a:cubicBezTo>
                    <a:pt x="9520" y="802"/>
                    <a:pt x="9925" y="1123"/>
                    <a:pt x="10176" y="1582"/>
                  </a:cubicBezTo>
                  <a:cubicBezTo>
                    <a:pt x="10343" y="1889"/>
                    <a:pt x="10412" y="2238"/>
                    <a:pt x="10399" y="2586"/>
                  </a:cubicBezTo>
                  <a:lnTo>
                    <a:pt x="10204" y="2433"/>
                  </a:lnTo>
                  <a:cubicBezTo>
                    <a:pt x="10118" y="2354"/>
                    <a:pt x="10010" y="2316"/>
                    <a:pt x="9903" y="2316"/>
                  </a:cubicBezTo>
                  <a:cubicBezTo>
                    <a:pt x="9801" y="2316"/>
                    <a:pt x="9700" y="2351"/>
                    <a:pt x="9618" y="2419"/>
                  </a:cubicBezTo>
                  <a:lnTo>
                    <a:pt x="9367" y="2614"/>
                  </a:lnTo>
                  <a:lnTo>
                    <a:pt x="7987" y="2614"/>
                  </a:lnTo>
                  <a:cubicBezTo>
                    <a:pt x="7081" y="2614"/>
                    <a:pt x="6357" y="3353"/>
                    <a:pt x="6357" y="4245"/>
                  </a:cubicBezTo>
                  <a:lnTo>
                    <a:pt x="6357" y="4329"/>
                  </a:lnTo>
                  <a:cubicBezTo>
                    <a:pt x="6273" y="4329"/>
                    <a:pt x="6203" y="4329"/>
                    <a:pt x="6134" y="4342"/>
                  </a:cubicBezTo>
                  <a:cubicBezTo>
                    <a:pt x="5827" y="3478"/>
                    <a:pt x="5924" y="2502"/>
                    <a:pt x="6385" y="1694"/>
                  </a:cubicBezTo>
                  <a:cubicBezTo>
                    <a:pt x="6454" y="1569"/>
                    <a:pt x="6412" y="1402"/>
                    <a:pt x="6286" y="1318"/>
                  </a:cubicBezTo>
                  <a:cubicBezTo>
                    <a:pt x="6241" y="1295"/>
                    <a:pt x="6193" y="1284"/>
                    <a:pt x="6146" y="1284"/>
                  </a:cubicBezTo>
                  <a:cubicBezTo>
                    <a:pt x="6048" y="1284"/>
                    <a:pt x="5957" y="1331"/>
                    <a:pt x="5911" y="1415"/>
                  </a:cubicBezTo>
                  <a:cubicBezTo>
                    <a:pt x="5353" y="2391"/>
                    <a:pt x="5255" y="3590"/>
                    <a:pt x="5660" y="4635"/>
                  </a:cubicBezTo>
                  <a:cubicBezTo>
                    <a:pt x="5506" y="4803"/>
                    <a:pt x="5409" y="5026"/>
                    <a:pt x="5409" y="5277"/>
                  </a:cubicBezTo>
                  <a:cubicBezTo>
                    <a:pt x="5409" y="5792"/>
                    <a:pt x="5827" y="6210"/>
                    <a:pt x="6357" y="6210"/>
                  </a:cubicBezTo>
                  <a:lnTo>
                    <a:pt x="6385" y="6210"/>
                  </a:lnTo>
                  <a:cubicBezTo>
                    <a:pt x="6496" y="6866"/>
                    <a:pt x="6858" y="7437"/>
                    <a:pt x="7360" y="7799"/>
                  </a:cubicBezTo>
                  <a:lnTo>
                    <a:pt x="7360" y="8356"/>
                  </a:lnTo>
                  <a:cubicBezTo>
                    <a:pt x="7318" y="8371"/>
                    <a:pt x="7262" y="8412"/>
                    <a:pt x="7221" y="8440"/>
                  </a:cubicBezTo>
                  <a:lnTo>
                    <a:pt x="6732" y="8858"/>
                  </a:lnTo>
                  <a:cubicBezTo>
                    <a:pt x="6608" y="8956"/>
                    <a:pt x="6552" y="9109"/>
                    <a:pt x="6552" y="9263"/>
                  </a:cubicBezTo>
                  <a:lnTo>
                    <a:pt x="5353" y="10085"/>
                  </a:lnTo>
                  <a:cubicBezTo>
                    <a:pt x="5116" y="10252"/>
                    <a:pt x="4907" y="10462"/>
                    <a:pt x="4753" y="10698"/>
                  </a:cubicBezTo>
                  <a:cubicBezTo>
                    <a:pt x="4642" y="10642"/>
                    <a:pt x="4530" y="10587"/>
                    <a:pt x="4419" y="10545"/>
                  </a:cubicBezTo>
                  <a:lnTo>
                    <a:pt x="3610" y="10252"/>
                  </a:lnTo>
                  <a:lnTo>
                    <a:pt x="3610" y="10044"/>
                  </a:lnTo>
                  <a:cubicBezTo>
                    <a:pt x="4015" y="9793"/>
                    <a:pt x="4322" y="9360"/>
                    <a:pt x="4405" y="8873"/>
                  </a:cubicBezTo>
                  <a:lnTo>
                    <a:pt x="4517" y="8873"/>
                  </a:lnTo>
                  <a:cubicBezTo>
                    <a:pt x="5004" y="8873"/>
                    <a:pt x="5394" y="8482"/>
                    <a:pt x="5394" y="7994"/>
                  </a:cubicBezTo>
                  <a:cubicBezTo>
                    <a:pt x="5394" y="7786"/>
                    <a:pt x="5311" y="7576"/>
                    <a:pt x="5186" y="7437"/>
                  </a:cubicBezTo>
                  <a:lnTo>
                    <a:pt x="5227" y="6851"/>
                  </a:lnTo>
                  <a:cubicBezTo>
                    <a:pt x="5297" y="6015"/>
                    <a:pt x="4935" y="5234"/>
                    <a:pt x="4266" y="4732"/>
                  </a:cubicBezTo>
                  <a:cubicBezTo>
                    <a:pt x="3848" y="4434"/>
                    <a:pt x="3362" y="4282"/>
                    <a:pt x="2873" y="4282"/>
                  </a:cubicBezTo>
                  <a:cubicBezTo>
                    <a:pt x="2562" y="4282"/>
                    <a:pt x="2250" y="4343"/>
                    <a:pt x="1952" y="4468"/>
                  </a:cubicBezTo>
                  <a:lnTo>
                    <a:pt x="1408" y="4705"/>
                  </a:lnTo>
                  <a:cubicBezTo>
                    <a:pt x="558" y="4886"/>
                    <a:pt x="1" y="5695"/>
                    <a:pt x="112" y="6559"/>
                  </a:cubicBezTo>
                  <a:lnTo>
                    <a:pt x="237" y="7423"/>
                  </a:lnTo>
                  <a:cubicBezTo>
                    <a:pt x="112" y="7576"/>
                    <a:pt x="29" y="7786"/>
                    <a:pt x="29" y="7994"/>
                  </a:cubicBezTo>
                  <a:cubicBezTo>
                    <a:pt x="29" y="8482"/>
                    <a:pt x="419" y="8873"/>
                    <a:pt x="893" y="8873"/>
                  </a:cubicBezTo>
                  <a:lnTo>
                    <a:pt x="1018" y="8873"/>
                  </a:lnTo>
                  <a:cubicBezTo>
                    <a:pt x="1101" y="9332"/>
                    <a:pt x="1367" y="9737"/>
                    <a:pt x="1729" y="9988"/>
                  </a:cubicBezTo>
                  <a:lnTo>
                    <a:pt x="1729" y="10252"/>
                  </a:lnTo>
                  <a:lnTo>
                    <a:pt x="921" y="10545"/>
                  </a:lnTo>
                  <a:cubicBezTo>
                    <a:pt x="809" y="10587"/>
                    <a:pt x="698" y="10642"/>
                    <a:pt x="586" y="10698"/>
                  </a:cubicBezTo>
                  <a:cubicBezTo>
                    <a:pt x="460" y="10768"/>
                    <a:pt x="404" y="10936"/>
                    <a:pt x="488" y="11061"/>
                  </a:cubicBezTo>
                  <a:cubicBezTo>
                    <a:pt x="530" y="11159"/>
                    <a:pt x="627" y="11214"/>
                    <a:pt x="725" y="11214"/>
                  </a:cubicBezTo>
                  <a:cubicBezTo>
                    <a:pt x="767" y="11214"/>
                    <a:pt x="809" y="11200"/>
                    <a:pt x="850" y="11172"/>
                  </a:cubicBezTo>
                  <a:cubicBezTo>
                    <a:pt x="934" y="11131"/>
                    <a:pt x="1018" y="11088"/>
                    <a:pt x="1101" y="11061"/>
                  </a:cubicBezTo>
                  <a:lnTo>
                    <a:pt x="1813" y="10810"/>
                  </a:lnTo>
                  <a:cubicBezTo>
                    <a:pt x="1952" y="11144"/>
                    <a:pt x="2287" y="11395"/>
                    <a:pt x="2677" y="11395"/>
                  </a:cubicBezTo>
                  <a:cubicBezTo>
                    <a:pt x="3067" y="11395"/>
                    <a:pt x="3387" y="11144"/>
                    <a:pt x="3541" y="10810"/>
                  </a:cubicBezTo>
                  <a:lnTo>
                    <a:pt x="4238" y="11061"/>
                  </a:lnTo>
                  <a:cubicBezTo>
                    <a:pt x="4322" y="11088"/>
                    <a:pt x="4405" y="11131"/>
                    <a:pt x="4489" y="11172"/>
                  </a:cubicBezTo>
                  <a:cubicBezTo>
                    <a:pt x="4377" y="11451"/>
                    <a:pt x="4322" y="11744"/>
                    <a:pt x="4322" y="12051"/>
                  </a:cubicBezTo>
                  <a:lnTo>
                    <a:pt x="4322" y="13681"/>
                  </a:lnTo>
                  <a:cubicBezTo>
                    <a:pt x="4322" y="13835"/>
                    <a:pt x="4446" y="13946"/>
                    <a:pt x="4600" y="13946"/>
                  </a:cubicBezTo>
                  <a:cubicBezTo>
                    <a:pt x="4753" y="13946"/>
                    <a:pt x="4865" y="13835"/>
                    <a:pt x="4865" y="13681"/>
                  </a:cubicBezTo>
                  <a:lnTo>
                    <a:pt x="4865" y="12051"/>
                  </a:lnTo>
                  <a:cubicBezTo>
                    <a:pt x="4865" y="11451"/>
                    <a:pt x="5171" y="10880"/>
                    <a:pt x="5673" y="10531"/>
                  </a:cubicBezTo>
                  <a:lnTo>
                    <a:pt x="6803" y="9750"/>
                  </a:lnTo>
                  <a:lnTo>
                    <a:pt x="7277" y="10378"/>
                  </a:lnTo>
                  <a:cubicBezTo>
                    <a:pt x="7374" y="10518"/>
                    <a:pt x="7527" y="10587"/>
                    <a:pt x="7695" y="10587"/>
                  </a:cubicBezTo>
                  <a:cubicBezTo>
                    <a:pt x="7750" y="10587"/>
                    <a:pt x="7792" y="10573"/>
                    <a:pt x="7848" y="10559"/>
                  </a:cubicBezTo>
                  <a:lnTo>
                    <a:pt x="8531" y="10350"/>
                  </a:lnTo>
                  <a:lnTo>
                    <a:pt x="8531" y="13792"/>
                  </a:lnTo>
                  <a:cubicBezTo>
                    <a:pt x="8531" y="13946"/>
                    <a:pt x="8656" y="14071"/>
                    <a:pt x="8795" y="14071"/>
                  </a:cubicBezTo>
                  <a:cubicBezTo>
                    <a:pt x="8949" y="14071"/>
                    <a:pt x="9074" y="13946"/>
                    <a:pt x="9074" y="13792"/>
                  </a:cubicBezTo>
                  <a:lnTo>
                    <a:pt x="9074" y="10350"/>
                  </a:lnTo>
                  <a:lnTo>
                    <a:pt x="9758" y="10559"/>
                  </a:lnTo>
                  <a:cubicBezTo>
                    <a:pt x="9799" y="10573"/>
                    <a:pt x="9855" y="10587"/>
                    <a:pt x="9910" y="10587"/>
                  </a:cubicBezTo>
                  <a:cubicBezTo>
                    <a:pt x="10064" y="10587"/>
                    <a:pt x="10232" y="10518"/>
                    <a:pt x="10329" y="10378"/>
                  </a:cubicBezTo>
                  <a:lnTo>
                    <a:pt x="10789" y="9750"/>
                  </a:lnTo>
                  <a:lnTo>
                    <a:pt x="11932" y="10531"/>
                  </a:lnTo>
                  <a:cubicBezTo>
                    <a:pt x="12434" y="10880"/>
                    <a:pt x="12726" y="11451"/>
                    <a:pt x="12726" y="12051"/>
                  </a:cubicBezTo>
                  <a:lnTo>
                    <a:pt x="12726" y="13681"/>
                  </a:lnTo>
                  <a:cubicBezTo>
                    <a:pt x="12726" y="13835"/>
                    <a:pt x="12852" y="13946"/>
                    <a:pt x="13005" y="13946"/>
                  </a:cubicBezTo>
                  <a:cubicBezTo>
                    <a:pt x="13159" y="13946"/>
                    <a:pt x="13284" y="13835"/>
                    <a:pt x="13284" y="13681"/>
                  </a:cubicBezTo>
                  <a:lnTo>
                    <a:pt x="13284" y="12051"/>
                  </a:lnTo>
                  <a:cubicBezTo>
                    <a:pt x="13284" y="11841"/>
                    <a:pt x="13256" y="11633"/>
                    <a:pt x="13200" y="11423"/>
                  </a:cubicBezTo>
                  <a:lnTo>
                    <a:pt x="13367" y="11339"/>
                  </a:lnTo>
                  <a:lnTo>
                    <a:pt x="14162" y="11019"/>
                  </a:lnTo>
                  <a:cubicBezTo>
                    <a:pt x="14302" y="11326"/>
                    <a:pt x="14608" y="11534"/>
                    <a:pt x="14971" y="11534"/>
                  </a:cubicBezTo>
                  <a:cubicBezTo>
                    <a:pt x="15319" y="11534"/>
                    <a:pt x="15625" y="11326"/>
                    <a:pt x="15765" y="11019"/>
                  </a:cubicBezTo>
                  <a:lnTo>
                    <a:pt x="16560" y="11339"/>
                  </a:lnTo>
                  <a:cubicBezTo>
                    <a:pt x="17061" y="11534"/>
                    <a:pt x="17396" y="12023"/>
                    <a:pt x="17396" y="12566"/>
                  </a:cubicBezTo>
                  <a:lnTo>
                    <a:pt x="17396" y="13026"/>
                  </a:lnTo>
                  <a:cubicBezTo>
                    <a:pt x="17396" y="13179"/>
                    <a:pt x="17508" y="13305"/>
                    <a:pt x="17660" y="13305"/>
                  </a:cubicBezTo>
                  <a:cubicBezTo>
                    <a:pt x="17814" y="13305"/>
                    <a:pt x="17939" y="13179"/>
                    <a:pt x="17939" y="13026"/>
                  </a:cubicBezTo>
                  <a:lnTo>
                    <a:pt x="17939" y="12566"/>
                  </a:lnTo>
                  <a:cubicBezTo>
                    <a:pt x="17939" y="11800"/>
                    <a:pt x="17480" y="11116"/>
                    <a:pt x="16768" y="10838"/>
                  </a:cubicBezTo>
                  <a:lnTo>
                    <a:pt x="15848" y="10462"/>
                  </a:lnTo>
                  <a:lnTo>
                    <a:pt x="15848" y="10224"/>
                  </a:lnTo>
                  <a:cubicBezTo>
                    <a:pt x="16030" y="10127"/>
                    <a:pt x="16197" y="10001"/>
                    <a:pt x="16322" y="9848"/>
                  </a:cubicBezTo>
                  <a:cubicBezTo>
                    <a:pt x="16389" y="9856"/>
                    <a:pt x="16456" y="9860"/>
                    <a:pt x="16523" y="9860"/>
                  </a:cubicBezTo>
                  <a:cubicBezTo>
                    <a:pt x="17033" y="9860"/>
                    <a:pt x="17505" y="9628"/>
                    <a:pt x="17814" y="9221"/>
                  </a:cubicBezTo>
                  <a:cubicBezTo>
                    <a:pt x="18190" y="8733"/>
                    <a:pt x="18274" y="8120"/>
                    <a:pt x="18023" y="7563"/>
                  </a:cubicBezTo>
                  <a:lnTo>
                    <a:pt x="17619" y="6615"/>
                  </a:lnTo>
                  <a:cubicBezTo>
                    <a:pt x="17591" y="6544"/>
                    <a:pt x="17563" y="6461"/>
                    <a:pt x="17549" y="6392"/>
                  </a:cubicBezTo>
                  <a:cubicBezTo>
                    <a:pt x="17465" y="5764"/>
                    <a:pt x="17158" y="5206"/>
                    <a:pt x="16685" y="4803"/>
                  </a:cubicBezTo>
                  <a:cubicBezTo>
                    <a:pt x="16211" y="4398"/>
                    <a:pt x="15612" y="4162"/>
                    <a:pt x="14984" y="4162"/>
                  </a:cubicBezTo>
                  <a:cubicBezTo>
                    <a:pt x="14371" y="4162"/>
                    <a:pt x="13772" y="4398"/>
                    <a:pt x="13298" y="4803"/>
                  </a:cubicBezTo>
                  <a:cubicBezTo>
                    <a:pt x="12824" y="5206"/>
                    <a:pt x="12517" y="5764"/>
                    <a:pt x="12434" y="6392"/>
                  </a:cubicBezTo>
                  <a:cubicBezTo>
                    <a:pt x="12419" y="6461"/>
                    <a:pt x="12391" y="6544"/>
                    <a:pt x="12364" y="6615"/>
                  </a:cubicBezTo>
                  <a:lnTo>
                    <a:pt x="11960" y="7563"/>
                  </a:lnTo>
                  <a:cubicBezTo>
                    <a:pt x="11709" y="8120"/>
                    <a:pt x="11793" y="8733"/>
                    <a:pt x="12155" y="9221"/>
                  </a:cubicBezTo>
                  <a:cubicBezTo>
                    <a:pt x="12475" y="9625"/>
                    <a:pt x="12949" y="9862"/>
                    <a:pt x="13451" y="9862"/>
                  </a:cubicBezTo>
                  <a:cubicBezTo>
                    <a:pt x="13521" y="9862"/>
                    <a:pt x="13590" y="9848"/>
                    <a:pt x="13646" y="9848"/>
                  </a:cubicBezTo>
                  <a:cubicBezTo>
                    <a:pt x="13772" y="9988"/>
                    <a:pt x="13925" y="10113"/>
                    <a:pt x="14079" y="10196"/>
                  </a:cubicBezTo>
                  <a:lnTo>
                    <a:pt x="14079" y="10462"/>
                  </a:lnTo>
                  <a:lnTo>
                    <a:pt x="13159" y="10838"/>
                  </a:lnTo>
                  <a:cubicBezTo>
                    <a:pt x="13103" y="10852"/>
                    <a:pt x="13047" y="10880"/>
                    <a:pt x="12991" y="10908"/>
                  </a:cubicBezTo>
                  <a:cubicBezTo>
                    <a:pt x="12810" y="10587"/>
                    <a:pt x="12559" y="10294"/>
                    <a:pt x="12239" y="10085"/>
                  </a:cubicBezTo>
                  <a:lnTo>
                    <a:pt x="11053" y="9263"/>
                  </a:lnTo>
                  <a:cubicBezTo>
                    <a:pt x="11053" y="9109"/>
                    <a:pt x="10998" y="8956"/>
                    <a:pt x="10873" y="8858"/>
                  </a:cubicBezTo>
                  <a:lnTo>
                    <a:pt x="10384" y="8440"/>
                  </a:lnTo>
                  <a:cubicBezTo>
                    <a:pt x="10343" y="8412"/>
                    <a:pt x="10287" y="8371"/>
                    <a:pt x="10232" y="8356"/>
                  </a:cubicBezTo>
                  <a:lnTo>
                    <a:pt x="10232" y="7799"/>
                  </a:lnTo>
                  <a:cubicBezTo>
                    <a:pt x="10747" y="7437"/>
                    <a:pt x="11109" y="6866"/>
                    <a:pt x="11221" y="6210"/>
                  </a:cubicBezTo>
                  <a:lnTo>
                    <a:pt x="11249" y="6210"/>
                  </a:lnTo>
                  <a:cubicBezTo>
                    <a:pt x="11765" y="6210"/>
                    <a:pt x="12196" y="5792"/>
                    <a:pt x="12196" y="5277"/>
                  </a:cubicBezTo>
                  <a:cubicBezTo>
                    <a:pt x="12196" y="5054"/>
                    <a:pt x="12113" y="4844"/>
                    <a:pt x="11988" y="4677"/>
                  </a:cubicBezTo>
                  <a:lnTo>
                    <a:pt x="12183" y="3297"/>
                  </a:lnTo>
                  <a:cubicBezTo>
                    <a:pt x="12322" y="2294"/>
                    <a:pt x="11625" y="1346"/>
                    <a:pt x="10622" y="1207"/>
                  </a:cubicBezTo>
                  <a:lnTo>
                    <a:pt x="10579" y="1192"/>
                  </a:lnTo>
                  <a:cubicBezTo>
                    <a:pt x="10259" y="677"/>
                    <a:pt x="9771" y="300"/>
                    <a:pt x="9172" y="133"/>
                  </a:cubicBezTo>
                  <a:lnTo>
                    <a:pt x="9102" y="105"/>
                  </a:lnTo>
                  <a:cubicBezTo>
                    <a:pt x="8853" y="35"/>
                    <a:pt x="8600" y="1"/>
                    <a:pt x="8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2"/>
            <p:cNvSpPr/>
            <p:nvPr/>
          </p:nvSpPr>
          <p:spPr>
            <a:xfrm>
              <a:off x="4691776" y="3496801"/>
              <a:ext cx="17231" cy="49975"/>
            </a:xfrm>
            <a:custGeom>
              <a:rect b="b" l="l" r="r" t="t"/>
              <a:pathLst>
                <a:path extrusionOk="0" h="2268" w="782">
                  <a:moveTo>
                    <a:pt x="473" y="1"/>
                  </a:moveTo>
                  <a:cubicBezTo>
                    <a:pt x="365" y="1"/>
                    <a:pt x="261" y="56"/>
                    <a:pt x="210" y="148"/>
                  </a:cubicBezTo>
                  <a:cubicBezTo>
                    <a:pt x="71" y="455"/>
                    <a:pt x="0" y="775"/>
                    <a:pt x="0" y="1110"/>
                  </a:cubicBezTo>
                  <a:lnTo>
                    <a:pt x="0" y="1988"/>
                  </a:lnTo>
                  <a:cubicBezTo>
                    <a:pt x="0" y="2141"/>
                    <a:pt x="112" y="2267"/>
                    <a:pt x="266" y="2267"/>
                  </a:cubicBezTo>
                  <a:cubicBezTo>
                    <a:pt x="419" y="2267"/>
                    <a:pt x="545" y="2141"/>
                    <a:pt x="545" y="1988"/>
                  </a:cubicBezTo>
                  <a:lnTo>
                    <a:pt x="545" y="1110"/>
                  </a:lnTo>
                  <a:cubicBezTo>
                    <a:pt x="545" y="859"/>
                    <a:pt x="600" y="622"/>
                    <a:pt x="712" y="399"/>
                  </a:cubicBezTo>
                  <a:cubicBezTo>
                    <a:pt x="781" y="260"/>
                    <a:pt x="712" y="93"/>
                    <a:pt x="586" y="22"/>
                  </a:cubicBezTo>
                  <a:cubicBezTo>
                    <a:pt x="549" y="8"/>
                    <a:pt x="511"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82"/>
          <p:cNvGrpSpPr/>
          <p:nvPr/>
        </p:nvGrpSpPr>
        <p:grpSpPr>
          <a:xfrm>
            <a:off x="5345351" y="3510604"/>
            <a:ext cx="412517" cy="386692"/>
            <a:chOff x="5345356" y="3282004"/>
            <a:chExt cx="412517" cy="386692"/>
          </a:xfrm>
        </p:grpSpPr>
        <p:sp>
          <p:nvSpPr>
            <p:cNvPr id="2086" name="Google Shape;2086;p82"/>
            <p:cNvSpPr/>
            <p:nvPr/>
          </p:nvSpPr>
          <p:spPr>
            <a:xfrm>
              <a:off x="5345356" y="3355998"/>
              <a:ext cx="412517" cy="312699"/>
            </a:xfrm>
            <a:custGeom>
              <a:rect b="b" l="l" r="r" t="t"/>
              <a:pathLst>
                <a:path extrusionOk="0" h="14191" w="18721">
                  <a:moveTo>
                    <a:pt x="18177" y="12016"/>
                  </a:moveTo>
                  <a:lnTo>
                    <a:pt x="18177" y="12322"/>
                  </a:lnTo>
                  <a:cubicBezTo>
                    <a:pt x="18177" y="13047"/>
                    <a:pt x="17578" y="13647"/>
                    <a:pt x="16853" y="13647"/>
                  </a:cubicBezTo>
                  <a:lnTo>
                    <a:pt x="1883" y="13647"/>
                  </a:lnTo>
                  <a:cubicBezTo>
                    <a:pt x="1144" y="13647"/>
                    <a:pt x="558" y="13047"/>
                    <a:pt x="558" y="12322"/>
                  </a:cubicBezTo>
                  <a:lnTo>
                    <a:pt x="558" y="12016"/>
                  </a:lnTo>
                  <a:lnTo>
                    <a:pt x="7388" y="12016"/>
                  </a:lnTo>
                  <a:lnTo>
                    <a:pt x="7403" y="12030"/>
                  </a:lnTo>
                  <a:lnTo>
                    <a:pt x="7486" y="12142"/>
                  </a:lnTo>
                  <a:cubicBezTo>
                    <a:pt x="7654" y="12406"/>
                    <a:pt x="7960" y="12573"/>
                    <a:pt x="8280" y="12573"/>
                  </a:cubicBezTo>
                  <a:lnTo>
                    <a:pt x="10413" y="12573"/>
                  </a:lnTo>
                  <a:cubicBezTo>
                    <a:pt x="10734" y="12573"/>
                    <a:pt x="11027" y="12406"/>
                    <a:pt x="11207" y="12142"/>
                  </a:cubicBezTo>
                  <a:lnTo>
                    <a:pt x="11291" y="12030"/>
                  </a:lnTo>
                  <a:cubicBezTo>
                    <a:pt x="11291" y="12016"/>
                    <a:pt x="11306" y="12016"/>
                    <a:pt x="11306" y="12016"/>
                  </a:cubicBezTo>
                  <a:close/>
                  <a:moveTo>
                    <a:pt x="2524" y="1"/>
                  </a:moveTo>
                  <a:cubicBezTo>
                    <a:pt x="1534" y="1"/>
                    <a:pt x="740" y="809"/>
                    <a:pt x="740" y="1799"/>
                  </a:cubicBezTo>
                  <a:lnTo>
                    <a:pt x="740" y="11473"/>
                  </a:lnTo>
                  <a:lnTo>
                    <a:pt x="280" y="11473"/>
                  </a:lnTo>
                  <a:cubicBezTo>
                    <a:pt x="127" y="11473"/>
                    <a:pt x="1" y="11598"/>
                    <a:pt x="1" y="11751"/>
                  </a:cubicBezTo>
                  <a:lnTo>
                    <a:pt x="1" y="12322"/>
                  </a:lnTo>
                  <a:cubicBezTo>
                    <a:pt x="1" y="13354"/>
                    <a:pt x="852" y="14190"/>
                    <a:pt x="1883" y="14190"/>
                  </a:cubicBezTo>
                  <a:lnTo>
                    <a:pt x="16853" y="14190"/>
                  </a:lnTo>
                  <a:cubicBezTo>
                    <a:pt x="17885" y="14190"/>
                    <a:pt x="18721" y="13354"/>
                    <a:pt x="18721" y="12322"/>
                  </a:cubicBezTo>
                  <a:lnTo>
                    <a:pt x="18721" y="11751"/>
                  </a:lnTo>
                  <a:cubicBezTo>
                    <a:pt x="18721" y="11598"/>
                    <a:pt x="18595" y="11473"/>
                    <a:pt x="18442" y="11473"/>
                  </a:cubicBezTo>
                  <a:lnTo>
                    <a:pt x="17996" y="11473"/>
                  </a:lnTo>
                  <a:lnTo>
                    <a:pt x="17996" y="1799"/>
                  </a:lnTo>
                  <a:cubicBezTo>
                    <a:pt x="17996" y="809"/>
                    <a:pt x="17188" y="1"/>
                    <a:pt x="16197" y="1"/>
                  </a:cubicBezTo>
                  <a:lnTo>
                    <a:pt x="14149" y="1"/>
                  </a:lnTo>
                  <a:cubicBezTo>
                    <a:pt x="14010" y="1"/>
                    <a:pt x="13884" y="127"/>
                    <a:pt x="13884" y="280"/>
                  </a:cubicBezTo>
                  <a:cubicBezTo>
                    <a:pt x="13884" y="433"/>
                    <a:pt x="14010" y="545"/>
                    <a:pt x="14149" y="545"/>
                  </a:cubicBezTo>
                  <a:lnTo>
                    <a:pt x="16197" y="545"/>
                  </a:lnTo>
                  <a:cubicBezTo>
                    <a:pt x="16881" y="545"/>
                    <a:pt x="17439" y="1102"/>
                    <a:pt x="17439" y="1799"/>
                  </a:cubicBezTo>
                  <a:lnTo>
                    <a:pt x="17439" y="11473"/>
                  </a:lnTo>
                  <a:lnTo>
                    <a:pt x="11306" y="11473"/>
                  </a:lnTo>
                  <a:cubicBezTo>
                    <a:pt x="11124" y="11473"/>
                    <a:pt x="10943" y="11556"/>
                    <a:pt x="10832" y="11724"/>
                  </a:cubicBezTo>
                  <a:lnTo>
                    <a:pt x="10761" y="11835"/>
                  </a:lnTo>
                  <a:cubicBezTo>
                    <a:pt x="10678" y="11947"/>
                    <a:pt x="10553" y="12016"/>
                    <a:pt x="10413" y="12016"/>
                  </a:cubicBezTo>
                  <a:lnTo>
                    <a:pt x="8280" y="12016"/>
                  </a:lnTo>
                  <a:cubicBezTo>
                    <a:pt x="8141" y="12016"/>
                    <a:pt x="8016" y="11947"/>
                    <a:pt x="7932" y="11835"/>
                  </a:cubicBezTo>
                  <a:lnTo>
                    <a:pt x="7849" y="11724"/>
                  </a:lnTo>
                  <a:cubicBezTo>
                    <a:pt x="7751" y="11556"/>
                    <a:pt x="7570" y="11473"/>
                    <a:pt x="7388" y="11473"/>
                  </a:cubicBezTo>
                  <a:lnTo>
                    <a:pt x="1283" y="11473"/>
                  </a:lnTo>
                  <a:lnTo>
                    <a:pt x="1283" y="1799"/>
                  </a:lnTo>
                  <a:cubicBezTo>
                    <a:pt x="1283" y="1102"/>
                    <a:pt x="1841" y="545"/>
                    <a:pt x="2524" y="545"/>
                  </a:cubicBezTo>
                  <a:lnTo>
                    <a:pt x="4294" y="545"/>
                  </a:lnTo>
                  <a:cubicBezTo>
                    <a:pt x="4448" y="545"/>
                    <a:pt x="4573" y="433"/>
                    <a:pt x="4573" y="280"/>
                  </a:cubicBezTo>
                  <a:cubicBezTo>
                    <a:pt x="4573" y="127"/>
                    <a:pt x="4448" y="1"/>
                    <a:pt x="4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2"/>
            <p:cNvSpPr/>
            <p:nvPr/>
          </p:nvSpPr>
          <p:spPr>
            <a:xfrm>
              <a:off x="5387443" y="3381801"/>
              <a:ext cx="328674" cy="213167"/>
            </a:xfrm>
            <a:custGeom>
              <a:rect b="b" l="l" r="r" t="t"/>
              <a:pathLst>
                <a:path extrusionOk="0" h="9674" w="14916">
                  <a:moveTo>
                    <a:pt x="9019" y="6496"/>
                  </a:moveTo>
                  <a:lnTo>
                    <a:pt x="9340" y="6817"/>
                  </a:lnTo>
                  <a:cubicBezTo>
                    <a:pt x="9660" y="7137"/>
                    <a:pt x="9827" y="7555"/>
                    <a:pt x="9827" y="8001"/>
                  </a:cubicBezTo>
                  <a:lnTo>
                    <a:pt x="9827" y="9131"/>
                  </a:lnTo>
                  <a:lnTo>
                    <a:pt x="5075" y="9131"/>
                  </a:lnTo>
                  <a:lnTo>
                    <a:pt x="5075" y="8001"/>
                  </a:lnTo>
                  <a:cubicBezTo>
                    <a:pt x="5075" y="7555"/>
                    <a:pt x="5255" y="7137"/>
                    <a:pt x="5576" y="6817"/>
                  </a:cubicBezTo>
                  <a:lnTo>
                    <a:pt x="5896" y="6496"/>
                  </a:lnTo>
                  <a:cubicBezTo>
                    <a:pt x="6301" y="6873"/>
                    <a:pt x="6844" y="7109"/>
                    <a:pt x="7458" y="7109"/>
                  </a:cubicBezTo>
                  <a:cubicBezTo>
                    <a:pt x="8043" y="7109"/>
                    <a:pt x="8600" y="6886"/>
                    <a:pt x="9019" y="6496"/>
                  </a:cubicBezTo>
                  <a:close/>
                  <a:moveTo>
                    <a:pt x="12239" y="1"/>
                  </a:moveTo>
                  <a:cubicBezTo>
                    <a:pt x="12100" y="1"/>
                    <a:pt x="11974" y="127"/>
                    <a:pt x="11974" y="279"/>
                  </a:cubicBezTo>
                  <a:cubicBezTo>
                    <a:pt x="11974" y="433"/>
                    <a:pt x="12100" y="545"/>
                    <a:pt x="12239" y="545"/>
                  </a:cubicBezTo>
                  <a:lnTo>
                    <a:pt x="14287" y="545"/>
                  </a:lnTo>
                  <a:cubicBezTo>
                    <a:pt x="14330" y="545"/>
                    <a:pt x="14358" y="586"/>
                    <a:pt x="14358" y="628"/>
                  </a:cubicBezTo>
                  <a:lnTo>
                    <a:pt x="14358" y="9131"/>
                  </a:lnTo>
                  <a:lnTo>
                    <a:pt x="10385" y="9131"/>
                  </a:lnTo>
                  <a:lnTo>
                    <a:pt x="10385" y="8001"/>
                  </a:lnTo>
                  <a:cubicBezTo>
                    <a:pt x="10385" y="7416"/>
                    <a:pt x="10148" y="6845"/>
                    <a:pt x="9730" y="6427"/>
                  </a:cubicBezTo>
                  <a:lnTo>
                    <a:pt x="9368" y="6078"/>
                  </a:lnTo>
                  <a:cubicBezTo>
                    <a:pt x="9493" y="5869"/>
                    <a:pt x="9591" y="5660"/>
                    <a:pt x="9660" y="5423"/>
                  </a:cubicBezTo>
                  <a:cubicBezTo>
                    <a:pt x="9688" y="5269"/>
                    <a:pt x="9604" y="5130"/>
                    <a:pt x="9465" y="5089"/>
                  </a:cubicBezTo>
                  <a:cubicBezTo>
                    <a:pt x="9438" y="5081"/>
                    <a:pt x="9411" y="5078"/>
                    <a:pt x="9385" y="5078"/>
                  </a:cubicBezTo>
                  <a:cubicBezTo>
                    <a:pt x="9262" y="5078"/>
                    <a:pt x="9153" y="5157"/>
                    <a:pt x="9130" y="5284"/>
                  </a:cubicBezTo>
                  <a:cubicBezTo>
                    <a:pt x="9061" y="5520"/>
                    <a:pt x="8950" y="5743"/>
                    <a:pt x="8796" y="5925"/>
                  </a:cubicBezTo>
                  <a:cubicBezTo>
                    <a:pt x="8476" y="6329"/>
                    <a:pt x="7987" y="6566"/>
                    <a:pt x="7458" y="6566"/>
                  </a:cubicBezTo>
                  <a:cubicBezTo>
                    <a:pt x="6496" y="6566"/>
                    <a:pt x="5729" y="5786"/>
                    <a:pt x="5729" y="4838"/>
                  </a:cubicBezTo>
                  <a:cubicBezTo>
                    <a:pt x="5729" y="3890"/>
                    <a:pt x="6496" y="3109"/>
                    <a:pt x="7458" y="3109"/>
                  </a:cubicBezTo>
                  <a:cubicBezTo>
                    <a:pt x="8182" y="3109"/>
                    <a:pt x="8838" y="3583"/>
                    <a:pt x="9089" y="4266"/>
                  </a:cubicBezTo>
                  <a:cubicBezTo>
                    <a:pt x="9122" y="4390"/>
                    <a:pt x="9238" y="4459"/>
                    <a:pt x="9355" y="4459"/>
                  </a:cubicBezTo>
                  <a:cubicBezTo>
                    <a:pt x="9383" y="4459"/>
                    <a:pt x="9410" y="4455"/>
                    <a:pt x="9437" y="4448"/>
                  </a:cubicBezTo>
                  <a:cubicBezTo>
                    <a:pt x="9576" y="4392"/>
                    <a:pt x="9660" y="4238"/>
                    <a:pt x="9604" y="4098"/>
                  </a:cubicBezTo>
                  <a:cubicBezTo>
                    <a:pt x="9284" y="3179"/>
                    <a:pt x="8420" y="2565"/>
                    <a:pt x="7458" y="2565"/>
                  </a:cubicBezTo>
                  <a:cubicBezTo>
                    <a:pt x="6203" y="2565"/>
                    <a:pt x="5172" y="3583"/>
                    <a:pt x="5172" y="4838"/>
                  </a:cubicBezTo>
                  <a:cubicBezTo>
                    <a:pt x="5172" y="5297"/>
                    <a:pt x="5311" y="5715"/>
                    <a:pt x="5534" y="6064"/>
                  </a:cubicBezTo>
                  <a:lnTo>
                    <a:pt x="5186" y="6427"/>
                  </a:lnTo>
                  <a:cubicBezTo>
                    <a:pt x="4753" y="6845"/>
                    <a:pt x="4530" y="7416"/>
                    <a:pt x="4530" y="8001"/>
                  </a:cubicBezTo>
                  <a:lnTo>
                    <a:pt x="4530" y="9131"/>
                  </a:lnTo>
                  <a:lnTo>
                    <a:pt x="544" y="9131"/>
                  </a:lnTo>
                  <a:lnTo>
                    <a:pt x="544" y="8127"/>
                  </a:lnTo>
                  <a:cubicBezTo>
                    <a:pt x="544" y="7973"/>
                    <a:pt x="419" y="7849"/>
                    <a:pt x="265" y="7849"/>
                  </a:cubicBezTo>
                  <a:cubicBezTo>
                    <a:pt x="126" y="7849"/>
                    <a:pt x="1" y="7973"/>
                    <a:pt x="1" y="8127"/>
                  </a:cubicBezTo>
                  <a:lnTo>
                    <a:pt x="1" y="9410"/>
                  </a:lnTo>
                  <a:cubicBezTo>
                    <a:pt x="1" y="9549"/>
                    <a:pt x="126" y="9674"/>
                    <a:pt x="265" y="9674"/>
                  </a:cubicBezTo>
                  <a:lnTo>
                    <a:pt x="14636" y="9674"/>
                  </a:lnTo>
                  <a:cubicBezTo>
                    <a:pt x="14789" y="9674"/>
                    <a:pt x="14915" y="9549"/>
                    <a:pt x="14915" y="9410"/>
                  </a:cubicBezTo>
                  <a:lnTo>
                    <a:pt x="14915" y="628"/>
                  </a:lnTo>
                  <a:cubicBezTo>
                    <a:pt x="14915" y="279"/>
                    <a:pt x="14636" y="1"/>
                    <a:pt x="14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2"/>
            <p:cNvSpPr/>
            <p:nvPr/>
          </p:nvSpPr>
          <p:spPr>
            <a:xfrm>
              <a:off x="5387443" y="3381801"/>
              <a:ext cx="58679" cy="159115"/>
            </a:xfrm>
            <a:custGeom>
              <a:rect b="b" l="l" r="r" t="t"/>
              <a:pathLst>
                <a:path extrusionOk="0" h="7221" w="2663">
                  <a:moveTo>
                    <a:pt x="614" y="1"/>
                  </a:moveTo>
                  <a:cubicBezTo>
                    <a:pt x="280" y="1"/>
                    <a:pt x="1" y="279"/>
                    <a:pt x="1" y="628"/>
                  </a:cubicBezTo>
                  <a:lnTo>
                    <a:pt x="1" y="6956"/>
                  </a:lnTo>
                  <a:cubicBezTo>
                    <a:pt x="1" y="7109"/>
                    <a:pt x="126" y="7221"/>
                    <a:pt x="265" y="7221"/>
                  </a:cubicBezTo>
                  <a:cubicBezTo>
                    <a:pt x="419" y="7221"/>
                    <a:pt x="544" y="7109"/>
                    <a:pt x="544" y="6956"/>
                  </a:cubicBezTo>
                  <a:lnTo>
                    <a:pt x="544" y="628"/>
                  </a:lnTo>
                  <a:cubicBezTo>
                    <a:pt x="544" y="586"/>
                    <a:pt x="572" y="545"/>
                    <a:pt x="614" y="545"/>
                  </a:cubicBezTo>
                  <a:lnTo>
                    <a:pt x="2384" y="545"/>
                  </a:lnTo>
                  <a:cubicBezTo>
                    <a:pt x="2538" y="545"/>
                    <a:pt x="2663" y="433"/>
                    <a:pt x="2663" y="279"/>
                  </a:cubicBezTo>
                  <a:cubicBezTo>
                    <a:pt x="2663" y="127"/>
                    <a:pt x="2538" y="1"/>
                    <a:pt x="23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2"/>
            <p:cNvSpPr/>
            <p:nvPr/>
          </p:nvSpPr>
          <p:spPr>
            <a:xfrm>
              <a:off x="5458087" y="3282004"/>
              <a:ext cx="180929" cy="143426"/>
            </a:xfrm>
            <a:custGeom>
              <a:rect b="b" l="l" r="r" t="t"/>
              <a:pathLst>
                <a:path extrusionOk="0" h="6509" w="8211">
                  <a:moveTo>
                    <a:pt x="1200" y="0"/>
                  </a:moveTo>
                  <a:cubicBezTo>
                    <a:pt x="544" y="0"/>
                    <a:pt x="1" y="530"/>
                    <a:pt x="1" y="1184"/>
                  </a:cubicBezTo>
                  <a:lnTo>
                    <a:pt x="1" y="1756"/>
                  </a:lnTo>
                  <a:cubicBezTo>
                    <a:pt x="1" y="1909"/>
                    <a:pt x="126" y="2035"/>
                    <a:pt x="280" y="2035"/>
                  </a:cubicBezTo>
                  <a:cubicBezTo>
                    <a:pt x="432" y="2035"/>
                    <a:pt x="558" y="1909"/>
                    <a:pt x="558" y="1756"/>
                  </a:cubicBezTo>
                  <a:lnTo>
                    <a:pt x="558" y="1184"/>
                  </a:lnTo>
                  <a:cubicBezTo>
                    <a:pt x="558" y="836"/>
                    <a:pt x="837" y="543"/>
                    <a:pt x="1200" y="543"/>
                  </a:cubicBezTo>
                  <a:lnTo>
                    <a:pt x="7026" y="543"/>
                  </a:lnTo>
                  <a:cubicBezTo>
                    <a:pt x="7374" y="543"/>
                    <a:pt x="7667" y="836"/>
                    <a:pt x="7667" y="1184"/>
                  </a:cubicBezTo>
                  <a:lnTo>
                    <a:pt x="7667" y="5325"/>
                  </a:lnTo>
                  <a:cubicBezTo>
                    <a:pt x="7667" y="5673"/>
                    <a:pt x="7374" y="5966"/>
                    <a:pt x="7026" y="5966"/>
                  </a:cubicBezTo>
                  <a:lnTo>
                    <a:pt x="1200" y="5966"/>
                  </a:lnTo>
                  <a:cubicBezTo>
                    <a:pt x="837" y="5966"/>
                    <a:pt x="558" y="5673"/>
                    <a:pt x="558" y="5325"/>
                  </a:cubicBezTo>
                  <a:lnTo>
                    <a:pt x="558" y="2927"/>
                  </a:lnTo>
                  <a:cubicBezTo>
                    <a:pt x="558" y="2788"/>
                    <a:pt x="432" y="2662"/>
                    <a:pt x="280" y="2662"/>
                  </a:cubicBezTo>
                  <a:cubicBezTo>
                    <a:pt x="126" y="2662"/>
                    <a:pt x="1" y="2788"/>
                    <a:pt x="1" y="2927"/>
                  </a:cubicBezTo>
                  <a:lnTo>
                    <a:pt x="1" y="5325"/>
                  </a:lnTo>
                  <a:cubicBezTo>
                    <a:pt x="1" y="5979"/>
                    <a:pt x="544" y="6509"/>
                    <a:pt x="1200" y="6509"/>
                  </a:cubicBezTo>
                  <a:lnTo>
                    <a:pt x="7026" y="6509"/>
                  </a:lnTo>
                  <a:cubicBezTo>
                    <a:pt x="7680" y="6509"/>
                    <a:pt x="8210" y="5979"/>
                    <a:pt x="8210" y="5325"/>
                  </a:cubicBezTo>
                  <a:lnTo>
                    <a:pt x="8210" y="1184"/>
                  </a:lnTo>
                  <a:cubicBezTo>
                    <a:pt x="8210" y="530"/>
                    <a:pt x="7680" y="0"/>
                    <a:pt x="7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2"/>
            <p:cNvSpPr/>
            <p:nvPr/>
          </p:nvSpPr>
          <p:spPr>
            <a:xfrm>
              <a:off x="5516744" y="3316159"/>
              <a:ext cx="68529" cy="74875"/>
            </a:xfrm>
            <a:custGeom>
              <a:rect b="b" l="l" r="r" t="t"/>
              <a:pathLst>
                <a:path extrusionOk="0" h="3398" w="3110">
                  <a:moveTo>
                    <a:pt x="712" y="554"/>
                  </a:moveTo>
                  <a:cubicBezTo>
                    <a:pt x="740" y="554"/>
                    <a:pt x="768" y="554"/>
                    <a:pt x="796" y="569"/>
                  </a:cubicBezTo>
                  <a:lnTo>
                    <a:pt x="2482" y="1558"/>
                  </a:lnTo>
                  <a:cubicBezTo>
                    <a:pt x="2552" y="1600"/>
                    <a:pt x="2565" y="1669"/>
                    <a:pt x="2565" y="1697"/>
                  </a:cubicBezTo>
                  <a:cubicBezTo>
                    <a:pt x="2565" y="1725"/>
                    <a:pt x="2552" y="1795"/>
                    <a:pt x="2482" y="1837"/>
                  </a:cubicBezTo>
                  <a:lnTo>
                    <a:pt x="796" y="2827"/>
                  </a:lnTo>
                  <a:cubicBezTo>
                    <a:pt x="768" y="2843"/>
                    <a:pt x="741" y="2848"/>
                    <a:pt x="717" y="2848"/>
                  </a:cubicBezTo>
                  <a:cubicBezTo>
                    <a:pt x="680" y="2848"/>
                    <a:pt x="651" y="2835"/>
                    <a:pt x="642" y="2827"/>
                  </a:cubicBezTo>
                  <a:cubicBezTo>
                    <a:pt x="614" y="2812"/>
                    <a:pt x="558" y="2771"/>
                    <a:pt x="558" y="2701"/>
                  </a:cubicBezTo>
                  <a:lnTo>
                    <a:pt x="558" y="708"/>
                  </a:lnTo>
                  <a:cubicBezTo>
                    <a:pt x="558" y="625"/>
                    <a:pt x="614" y="582"/>
                    <a:pt x="642" y="569"/>
                  </a:cubicBezTo>
                  <a:cubicBezTo>
                    <a:pt x="656" y="569"/>
                    <a:pt x="684" y="554"/>
                    <a:pt x="712" y="554"/>
                  </a:cubicBezTo>
                  <a:close/>
                  <a:moveTo>
                    <a:pt x="719" y="0"/>
                  </a:moveTo>
                  <a:cubicBezTo>
                    <a:pt x="597" y="0"/>
                    <a:pt x="474" y="32"/>
                    <a:pt x="363" y="95"/>
                  </a:cubicBezTo>
                  <a:cubicBezTo>
                    <a:pt x="140" y="220"/>
                    <a:pt x="1" y="457"/>
                    <a:pt x="1" y="708"/>
                  </a:cubicBezTo>
                  <a:lnTo>
                    <a:pt x="1" y="2701"/>
                  </a:lnTo>
                  <a:cubicBezTo>
                    <a:pt x="1" y="2952"/>
                    <a:pt x="140" y="3175"/>
                    <a:pt x="363" y="3314"/>
                  </a:cubicBezTo>
                  <a:cubicBezTo>
                    <a:pt x="474" y="3370"/>
                    <a:pt x="600" y="3398"/>
                    <a:pt x="712" y="3398"/>
                  </a:cubicBezTo>
                  <a:cubicBezTo>
                    <a:pt x="837" y="3398"/>
                    <a:pt x="963" y="3370"/>
                    <a:pt x="1074" y="3301"/>
                  </a:cubicBezTo>
                  <a:lnTo>
                    <a:pt x="2760" y="2311"/>
                  </a:lnTo>
                  <a:cubicBezTo>
                    <a:pt x="2983" y="2186"/>
                    <a:pt x="3109" y="1963"/>
                    <a:pt x="3109" y="1697"/>
                  </a:cubicBezTo>
                  <a:cubicBezTo>
                    <a:pt x="3109" y="1446"/>
                    <a:pt x="2983" y="1223"/>
                    <a:pt x="2760" y="1098"/>
                  </a:cubicBezTo>
                  <a:lnTo>
                    <a:pt x="1074" y="95"/>
                  </a:lnTo>
                  <a:cubicBezTo>
                    <a:pt x="963" y="32"/>
                    <a:pt x="841" y="0"/>
                    <a:pt x="7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82"/>
          <p:cNvGrpSpPr/>
          <p:nvPr/>
        </p:nvGrpSpPr>
        <p:grpSpPr>
          <a:xfrm>
            <a:off x="6018609" y="3491236"/>
            <a:ext cx="373802" cy="412187"/>
            <a:chOff x="6018613" y="3262636"/>
            <a:chExt cx="373802" cy="412187"/>
          </a:xfrm>
        </p:grpSpPr>
        <p:sp>
          <p:nvSpPr>
            <p:cNvPr id="2092" name="Google Shape;2092;p82"/>
            <p:cNvSpPr/>
            <p:nvPr/>
          </p:nvSpPr>
          <p:spPr>
            <a:xfrm>
              <a:off x="6018613" y="3397776"/>
              <a:ext cx="373802" cy="277046"/>
            </a:xfrm>
            <a:custGeom>
              <a:rect b="b" l="l" r="r" t="t"/>
              <a:pathLst>
                <a:path extrusionOk="0" h="12573" w="16964">
                  <a:moveTo>
                    <a:pt x="14678" y="9590"/>
                  </a:moveTo>
                  <a:lnTo>
                    <a:pt x="14678" y="10636"/>
                  </a:lnTo>
                  <a:cubicBezTo>
                    <a:pt x="14678" y="10720"/>
                    <a:pt x="14608" y="10789"/>
                    <a:pt x="14524" y="10789"/>
                  </a:cubicBezTo>
                  <a:lnTo>
                    <a:pt x="8796" y="10789"/>
                  </a:lnTo>
                  <a:cubicBezTo>
                    <a:pt x="8921" y="10106"/>
                    <a:pt x="9521" y="9590"/>
                    <a:pt x="10231" y="9590"/>
                  </a:cubicBezTo>
                  <a:close/>
                  <a:moveTo>
                    <a:pt x="2342" y="0"/>
                  </a:moveTo>
                  <a:cubicBezTo>
                    <a:pt x="2022" y="0"/>
                    <a:pt x="1771" y="251"/>
                    <a:pt x="1771" y="572"/>
                  </a:cubicBezTo>
                  <a:lnTo>
                    <a:pt x="1771" y="697"/>
                  </a:lnTo>
                  <a:lnTo>
                    <a:pt x="628" y="697"/>
                  </a:lnTo>
                  <a:cubicBezTo>
                    <a:pt x="279" y="697"/>
                    <a:pt x="0" y="976"/>
                    <a:pt x="0" y="1311"/>
                  </a:cubicBezTo>
                  <a:lnTo>
                    <a:pt x="0" y="10887"/>
                  </a:lnTo>
                  <a:cubicBezTo>
                    <a:pt x="0" y="11820"/>
                    <a:pt x="767" y="12573"/>
                    <a:pt x="1687" y="12573"/>
                  </a:cubicBezTo>
                  <a:lnTo>
                    <a:pt x="15263" y="12573"/>
                  </a:lnTo>
                  <a:cubicBezTo>
                    <a:pt x="16197" y="12573"/>
                    <a:pt x="16964" y="11820"/>
                    <a:pt x="16964" y="10887"/>
                  </a:cubicBezTo>
                  <a:lnTo>
                    <a:pt x="16964" y="1311"/>
                  </a:lnTo>
                  <a:cubicBezTo>
                    <a:pt x="16964" y="976"/>
                    <a:pt x="16685" y="697"/>
                    <a:pt x="16336" y="697"/>
                  </a:cubicBezTo>
                  <a:lnTo>
                    <a:pt x="15221" y="697"/>
                  </a:lnTo>
                  <a:lnTo>
                    <a:pt x="15221" y="572"/>
                  </a:lnTo>
                  <a:cubicBezTo>
                    <a:pt x="15221" y="251"/>
                    <a:pt x="14970" y="0"/>
                    <a:pt x="14664" y="0"/>
                  </a:cubicBezTo>
                  <a:lnTo>
                    <a:pt x="12461" y="0"/>
                  </a:lnTo>
                  <a:cubicBezTo>
                    <a:pt x="12309" y="0"/>
                    <a:pt x="12183" y="126"/>
                    <a:pt x="12183" y="279"/>
                  </a:cubicBezTo>
                  <a:cubicBezTo>
                    <a:pt x="12183" y="433"/>
                    <a:pt x="12309" y="558"/>
                    <a:pt x="12461" y="558"/>
                  </a:cubicBezTo>
                  <a:lnTo>
                    <a:pt x="14664" y="558"/>
                  </a:lnTo>
                  <a:cubicBezTo>
                    <a:pt x="14664" y="558"/>
                    <a:pt x="14678" y="558"/>
                    <a:pt x="14678" y="572"/>
                  </a:cubicBezTo>
                  <a:lnTo>
                    <a:pt x="14678" y="3918"/>
                  </a:lnTo>
                  <a:cubicBezTo>
                    <a:pt x="14678" y="4070"/>
                    <a:pt x="14803" y="4196"/>
                    <a:pt x="14957" y="4196"/>
                  </a:cubicBezTo>
                  <a:cubicBezTo>
                    <a:pt x="15110" y="4196"/>
                    <a:pt x="15221" y="4070"/>
                    <a:pt x="15221" y="3918"/>
                  </a:cubicBezTo>
                  <a:lnTo>
                    <a:pt x="15221" y="1241"/>
                  </a:lnTo>
                  <a:lnTo>
                    <a:pt x="16336" y="1241"/>
                  </a:lnTo>
                  <a:cubicBezTo>
                    <a:pt x="16379" y="1241"/>
                    <a:pt x="16406" y="1269"/>
                    <a:pt x="16406" y="1311"/>
                  </a:cubicBezTo>
                  <a:lnTo>
                    <a:pt x="16406" y="10887"/>
                  </a:lnTo>
                  <a:cubicBezTo>
                    <a:pt x="16406" y="11514"/>
                    <a:pt x="15905" y="12030"/>
                    <a:pt x="15263" y="12030"/>
                  </a:cubicBezTo>
                  <a:lnTo>
                    <a:pt x="1687" y="12030"/>
                  </a:lnTo>
                  <a:cubicBezTo>
                    <a:pt x="1060" y="12030"/>
                    <a:pt x="558" y="11514"/>
                    <a:pt x="558" y="10887"/>
                  </a:cubicBezTo>
                  <a:lnTo>
                    <a:pt x="558" y="1311"/>
                  </a:lnTo>
                  <a:cubicBezTo>
                    <a:pt x="558" y="1269"/>
                    <a:pt x="586" y="1241"/>
                    <a:pt x="628" y="1241"/>
                  </a:cubicBezTo>
                  <a:lnTo>
                    <a:pt x="1771" y="1241"/>
                  </a:lnTo>
                  <a:lnTo>
                    <a:pt x="1771" y="10636"/>
                  </a:lnTo>
                  <a:cubicBezTo>
                    <a:pt x="1771" y="11012"/>
                    <a:pt x="2091" y="11333"/>
                    <a:pt x="2481" y="11333"/>
                  </a:cubicBezTo>
                  <a:lnTo>
                    <a:pt x="14524" y="11333"/>
                  </a:lnTo>
                  <a:cubicBezTo>
                    <a:pt x="14914" y="11333"/>
                    <a:pt x="15221" y="11012"/>
                    <a:pt x="15221" y="10636"/>
                  </a:cubicBezTo>
                  <a:lnTo>
                    <a:pt x="15221" y="5088"/>
                  </a:lnTo>
                  <a:cubicBezTo>
                    <a:pt x="15221" y="4935"/>
                    <a:pt x="15110" y="4810"/>
                    <a:pt x="14957" y="4810"/>
                  </a:cubicBezTo>
                  <a:cubicBezTo>
                    <a:pt x="14803" y="4810"/>
                    <a:pt x="14678" y="4935"/>
                    <a:pt x="14678" y="5088"/>
                  </a:cubicBezTo>
                  <a:lnTo>
                    <a:pt x="14678" y="9033"/>
                  </a:lnTo>
                  <a:lnTo>
                    <a:pt x="10231" y="9033"/>
                  </a:lnTo>
                  <a:cubicBezTo>
                    <a:pt x="9660" y="9033"/>
                    <a:pt x="9144" y="9283"/>
                    <a:pt x="8768" y="9674"/>
                  </a:cubicBezTo>
                  <a:lnTo>
                    <a:pt x="8768" y="6120"/>
                  </a:lnTo>
                  <a:cubicBezTo>
                    <a:pt x="8768" y="5966"/>
                    <a:pt x="8657" y="5841"/>
                    <a:pt x="8503" y="5841"/>
                  </a:cubicBezTo>
                  <a:cubicBezTo>
                    <a:pt x="8350" y="5841"/>
                    <a:pt x="8224" y="5966"/>
                    <a:pt x="8224" y="6120"/>
                  </a:cubicBezTo>
                  <a:lnTo>
                    <a:pt x="8224" y="9674"/>
                  </a:lnTo>
                  <a:cubicBezTo>
                    <a:pt x="7862" y="9283"/>
                    <a:pt x="7346" y="9033"/>
                    <a:pt x="6761" y="9033"/>
                  </a:cubicBezTo>
                  <a:lnTo>
                    <a:pt x="5520" y="9033"/>
                  </a:lnTo>
                  <a:cubicBezTo>
                    <a:pt x="5367" y="9033"/>
                    <a:pt x="5241" y="9159"/>
                    <a:pt x="5241" y="9311"/>
                  </a:cubicBezTo>
                  <a:cubicBezTo>
                    <a:pt x="5241" y="9465"/>
                    <a:pt x="5367" y="9590"/>
                    <a:pt x="5520" y="9590"/>
                  </a:cubicBezTo>
                  <a:lnTo>
                    <a:pt x="6761" y="9590"/>
                  </a:lnTo>
                  <a:cubicBezTo>
                    <a:pt x="7486" y="9590"/>
                    <a:pt x="8071" y="10106"/>
                    <a:pt x="8196" y="10789"/>
                  </a:cubicBezTo>
                  <a:lnTo>
                    <a:pt x="2481" y="10789"/>
                  </a:lnTo>
                  <a:cubicBezTo>
                    <a:pt x="2398" y="10789"/>
                    <a:pt x="2328" y="10720"/>
                    <a:pt x="2328" y="10636"/>
                  </a:cubicBezTo>
                  <a:lnTo>
                    <a:pt x="2328" y="9590"/>
                  </a:lnTo>
                  <a:lnTo>
                    <a:pt x="4349" y="9590"/>
                  </a:lnTo>
                  <a:cubicBezTo>
                    <a:pt x="4503" y="9590"/>
                    <a:pt x="4614" y="9465"/>
                    <a:pt x="4614" y="9311"/>
                  </a:cubicBezTo>
                  <a:cubicBezTo>
                    <a:pt x="4614" y="9159"/>
                    <a:pt x="4503" y="9033"/>
                    <a:pt x="4349" y="9033"/>
                  </a:cubicBezTo>
                  <a:lnTo>
                    <a:pt x="2328" y="9033"/>
                  </a:lnTo>
                  <a:lnTo>
                    <a:pt x="2328" y="572"/>
                  </a:lnTo>
                  <a:cubicBezTo>
                    <a:pt x="2328" y="558"/>
                    <a:pt x="2328" y="558"/>
                    <a:pt x="2342" y="558"/>
                  </a:cubicBezTo>
                  <a:lnTo>
                    <a:pt x="4544" y="558"/>
                  </a:lnTo>
                  <a:cubicBezTo>
                    <a:pt x="4684" y="558"/>
                    <a:pt x="4810" y="433"/>
                    <a:pt x="4810" y="279"/>
                  </a:cubicBezTo>
                  <a:cubicBezTo>
                    <a:pt x="4810" y="126"/>
                    <a:pt x="4684" y="0"/>
                    <a:pt x="4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2"/>
            <p:cNvSpPr/>
            <p:nvPr/>
          </p:nvSpPr>
          <p:spPr>
            <a:xfrm>
              <a:off x="6119357" y="3262636"/>
              <a:ext cx="172953" cy="244214"/>
            </a:xfrm>
            <a:custGeom>
              <a:rect b="b" l="l" r="r" t="t"/>
              <a:pathLst>
                <a:path extrusionOk="0" h="11083" w="7849">
                  <a:moveTo>
                    <a:pt x="2593" y="5172"/>
                  </a:moveTo>
                  <a:cubicBezTo>
                    <a:pt x="2732" y="5172"/>
                    <a:pt x="2858" y="5269"/>
                    <a:pt x="2858" y="5409"/>
                  </a:cubicBezTo>
                  <a:lnTo>
                    <a:pt x="2871" y="5730"/>
                  </a:lnTo>
                  <a:lnTo>
                    <a:pt x="2593" y="5730"/>
                  </a:lnTo>
                  <a:cubicBezTo>
                    <a:pt x="2453" y="5730"/>
                    <a:pt x="2342" y="5604"/>
                    <a:pt x="2342" y="5464"/>
                  </a:cubicBezTo>
                  <a:lnTo>
                    <a:pt x="2342" y="5436"/>
                  </a:lnTo>
                  <a:cubicBezTo>
                    <a:pt x="2342" y="5284"/>
                    <a:pt x="2453" y="5172"/>
                    <a:pt x="2593" y="5172"/>
                  </a:cubicBezTo>
                  <a:close/>
                  <a:moveTo>
                    <a:pt x="5228" y="5172"/>
                  </a:moveTo>
                  <a:cubicBezTo>
                    <a:pt x="5367" y="5172"/>
                    <a:pt x="5478" y="5284"/>
                    <a:pt x="5478" y="5436"/>
                  </a:cubicBezTo>
                  <a:lnTo>
                    <a:pt x="5478" y="5464"/>
                  </a:lnTo>
                  <a:cubicBezTo>
                    <a:pt x="5478" y="5604"/>
                    <a:pt x="5367" y="5730"/>
                    <a:pt x="5228" y="5730"/>
                  </a:cubicBezTo>
                  <a:lnTo>
                    <a:pt x="4934" y="5730"/>
                  </a:lnTo>
                  <a:lnTo>
                    <a:pt x="4962" y="5409"/>
                  </a:lnTo>
                  <a:cubicBezTo>
                    <a:pt x="4962" y="5269"/>
                    <a:pt x="5088" y="5172"/>
                    <a:pt x="5228" y="5172"/>
                  </a:cubicBezTo>
                  <a:close/>
                  <a:moveTo>
                    <a:pt x="4363" y="6273"/>
                  </a:moveTo>
                  <a:lnTo>
                    <a:pt x="4182" y="9242"/>
                  </a:lnTo>
                  <a:lnTo>
                    <a:pt x="3639" y="9242"/>
                  </a:lnTo>
                  <a:lnTo>
                    <a:pt x="3457" y="6273"/>
                  </a:lnTo>
                  <a:close/>
                  <a:moveTo>
                    <a:pt x="4475" y="9785"/>
                  </a:moveTo>
                  <a:lnTo>
                    <a:pt x="4475" y="10203"/>
                  </a:lnTo>
                  <a:cubicBezTo>
                    <a:pt x="4475" y="10385"/>
                    <a:pt x="4321" y="10538"/>
                    <a:pt x="4140" y="10538"/>
                  </a:cubicBezTo>
                  <a:lnTo>
                    <a:pt x="3722" y="10538"/>
                  </a:lnTo>
                  <a:cubicBezTo>
                    <a:pt x="3527" y="10538"/>
                    <a:pt x="3373" y="10385"/>
                    <a:pt x="3373" y="10203"/>
                  </a:cubicBezTo>
                  <a:lnTo>
                    <a:pt x="3373" y="9785"/>
                  </a:lnTo>
                  <a:close/>
                  <a:moveTo>
                    <a:pt x="3931" y="0"/>
                  </a:moveTo>
                  <a:cubicBezTo>
                    <a:pt x="2942" y="0"/>
                    <a:pt x="2007" y="363"/>
                    <a:pt x="1282" y="1019"/>
                  </a:cubicBezTo>
                  <a:cubicBezTo>
                    <a:pt x="558" y="1688"/>
                    <a:pt x="112" y="2580"/>
                    <a:pt x="15" y="3541"/>
                  </a:cubicBezTo>
                  <a:cubicBezTo>
                    <a:pt x="0" y="3695"/>
                    <a:pt x="112" y="3834"/>
                    <a:pt x="265" y="3847"/>
                  </a:cubicBezTo>
                  <a:cubicBezTo>
                    <a:pt x="274" y="3848"/>
                    <a:pt x="283" y="3849"/>
                    <a:pt x="292" y="3849"/>
                  </a:cubicBezTo>
                  <a:cubicBezTo>
                    <a:pt x="434" y="3849"/>
                    <a:pt x="558" y="3741"/>
                    <a:pt x="572" y="3597"/>
                  </a:cubicBezTo>
                  <a:cubicBezTo>
                    <a:pt x="641" y="2760"/>
                    <a:pt x="1031" y="1994"/>
                    <a:pt x="1645" y="1422"/>
                  </a:cubicBezTo>
                  <a:cubicBezTo>
                    <a:pt x="2273" y="865"/>
                    <a:pt x="3081" y="545"/>
                    <a:pt x="3931" y="545"/>
                  </a:cubicBezTo>
                  <a:cubicBezTo>
                    <a:pt x="5785" y="545"/>
                    <a:pt x="7304" y="2063"/>
                    <a:pt x="7304" y="3918"/>
                  </a:cubicBezTo>
                  <a:cubicBezTo>
                    <a:pt x="7304" y="4615"/>
                    <a:pt x="7095" y="5297"/>
                    <a:pt x="6691" y="5869"/>
                  </a:cubicBezTo>
                  <a:lnTo>
                    <a:pt x="6677" y="5869"/>
                  </a:lnTo>
                  <a:lnTo>
                    <a:pt x="4921" y="8614"/>
                  </a:lnTo>
                  <a:cubicBezTo>
                    <a:pt x="4893" y="8657"/>
                    <a:pt x="4879" y="8698"/>
                    <a:pt x="4879" y="8754"/>
                  </a:cubicBezTo>
                  <a:lnTo>
                    <a:pt x="4879" y="9116"/>
                  </a:lnTo>
                  <a:cubicBezTo>
                    <a:pt x="4879" y="9186"/>
                    <a:pt x="4823" y="9242"/>
                    <a:pt x="4754" y="9242"/>
                  </a:cubicBezTo>
                  <a:lnTo>
                    <a:pt x="4739" y="9242"/>
                  </a:lnTo>
                  <a:lnTo>
                    <a:pt x="4906" y="6273"/>
                  </a:lnTo>
                  <a:lnTo>
                    <a:pt x="5228" y="6273"/>
                  </a:lnTo>
                  <a:cubicBezTo>
                    <a:pt x="5674" y="6273"/>
                    <a:pt x="6036" y="5910"/>
                    <a:pt x="6036" y="5464"/>
                  </a:cubicBezTo>
                  <a:lnTo>
                    <a:pt x="6036" y="5436"/>
                  </a:lnTo>
                  <a:cubicBezTo>
                    <a:pt x="6036" y="4977"/>
                    <a:pt x="5674" y="4615"/>
                    <a:pt x="5228" y="4615"/>
                  </a:cubicBezTo>
                  <a:cubicBezTo>
                    <a:pt x="4795" y="4615"/>
                    <a:pt x="4433" y="4949"/>
                    <a:pt x="4405" y="5381"/>
                  </a:cubicBezTo>
                  <a:lnTo>
                    <a:pt x="4391" y="5730"/>
                  </a:lnTo>
                  <a:lnTo>
                    <a:pt x="3429" y="5730"/>
                  </a:lnTo>
                  <a:lnTo>
                    <a:pt x="3401" y="5381"/>
                  </a:lnTo>
                  <a:cubicBezTo>
                    <a:pt x="3388" y="4949"/>
                    <a:pt x="3025" y="4615"/>
                    <a:pt x="2593" y="4615"/>
                  </a:cubicBezTo>
                  <a:cubicBezTo>
                    <a:pt x="2147" y="4615"/>
                    <a:pt x="1784" y="4977"/>
                    <a:pt x="1784" y="5436"/>
                  </a:cubicBezTo>
                  <a:lnTo>
                    <a:pt x="1784" y="5464"/>
                  </a:lnTo>
                  <a:cubicBezTo>
                    <a:pt x="1784" y="5910"/>
                    <a:pt x="2147" y="6273"/>
                    <a:pt x="2593" y="6273"/>
                  </a:cubicBezTo>
                  <a:lnTo>
                    <a:pt x="2914" y="6273"/>
                  </a:lnTo>
                  <a:lnTo>
                    <a:pt x="3081" y="9242"/>
                  </a:lnTo>
                  <a:cubicBezTo>
                    <a:pt x="3025" y="9228"/>
                    <a:pt x="2970" y="9172"/>
                    <a:pt x="2970" y="9116"/>
                  </a:cubicBezTo>
                  <a:lnTo>
                    <a:pt x="2970" y="8754"/>
                  </a:lnTo>
                  <a:cubicBezTo>
                    <a:pt x="2970" y="8698"/>
                    <a:pt x="2955" y="8657"/>
                    <a:pt x="2927" y="8614"/>
                  </a:cubicBezTo>
                  <a:lnTo>
                    <a:pt x="1171" y="5869"/>
                  </a:lnTo>
                  <a:cubicBezTo>
                    <a:pt x="920" y="5507"/>
                    <a:pt x="739" y="5102"/>
                    <a:pt x="641" y="4684"/>
                  </a:cubicBezTo>
                  <a:cubicBezTo>
                    <a:pt x="606" y="4555"/>
                    <a:pt x="502" y="4465"/>
                    <a:pt x="378" y="4465"/>
                  </a:cubicBezTo>
                  <a:cubicBezTo>
                    <a:pt x="355" y="4465"/>
                    <a:pt x="331" y="4469"/>
                    <a:pt x="307" y="4475"/>
                  </a:cubicBezTo>
                  <a:cubicBezTo>
                    <a:pt x="167" y="4503"/>
                    <a:pt x="70" y="4656"/>
                    <a:pt x="98" y="4810"/>
                  </a:cubicBezTo>
                  <a:cubicBezTo>
                    <a:pt x="223" y="5297"/>
                    <a:pt x="418" y="5758"/>
                    <a:pt x="711" y="6176"/>
                  </a:cubicBezTo>
                  <a:lnTo>
                    <a:pt x="2425" y="8837"/>
                  </a:lnTo>
                  <a:lnTo>
                    <a:pt x="2425" y="9116"/>
                  </a:lnTo>
                  <a:cubicBezTo>
                    <a:pt x="2425" y="9395"/>
                    <a:pt x="2593" y="9633"/>
                    <a:pt x="2830" y="9730"/>
                  </a:cubicBezTo>
                  <a:lnTo>
                    <a:pt x="2830" y="10203"/>
                  </a:lnTo>
                  <a:cubicBezTo>
                    <a:pt x="2830" y="10692"/>
                    <a:pt x="3234" y="11082"/>
                    <a:pt x="3722" y="11082"/>
                  </a:cubicBezTo>
                  <a:lnTo>
                    <a:pt x="4140" y="11082"/>
                  </a:lnTo>
                  <a:cubicBezTo>
                    <a:pt x="4628" y="11082"/>
                    <a:pt x="5032" y="10692"/>
                    <a:pt x="5032" y="10203"/>
                  </a:cubicBezTo>
                  <a:lnTo>
                    <a:pt x="5032" y="9730"/>
                  </a:lnTo>
                  <a:cubicBezTo>
                    <a:pt x="5269" y="9633"/>
                    <a:pt x="5436" y="9395"/>
                    <a:pt x="5436" y="9116"/>
                  </a:cubicBezTo>
                  <a:lnTo>
                    <a:pt x="5436" y="8837"/>
                  </a:lnTo>
                  <a:lnTo>
                    <a:pt x="7137" y="6176"/>
                  </a:lnTo>
                  <a:cubicBezTo>
                    <a:pt x="7611" y="5507"/>
                    <a:pt x="7848" y="4726"/>
                    <a:pt x="7848" y="3918"/>
                  </a:cubicBezTo>
                  <a:cubicBezTo>
                    <a:pt x="7848" y="1757"/>
                    <a:pt x="6092" y="0"/>
                    <a:pt x="3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2"/>
            <p:cNvSpPr/>
            <p:nvPr/>
          </p:nvSpPr>
          <p:spPr>
            <a:xfrm>
              <a:off x="6305179" y="3284847"/>
              <a:ext cx="26728" cy="23577"/>
            </a:xfrm>
            <a:custGeom>
              <a:rect b="b" l="l" r="r" t="t"/>
              <a:pathLst>
                <a:path extrusionOk="0" h="1070" w="1213">
                  <a:moveTo>
                    <a:pt x="899" y="1"/>
                  </a:moveTo>
                  <a:cubicBezTo>
                    <a:pt x="837" y="1"/>
                    <a:pt x="775" y="22"/>
                    <a:pt x="725" y="66"/>
                  </a:cubicBezTo>
                  <a:lnTo>
                    <a:pt x="125" y="596"/>
                  </a:lnTo>
                  <a:cubicBezTo>
                    <a:pt x="14" y="693"/>
                    <a:pt x="0" y="860"/>
                    <a:pt x="97" y="972"/>
                  </a:cubicBezTo>
                  <a:cubicBezTo>
                    <a:pt x="153" y="1042"/>
                    <a:pt x="223" y="1070"/>
                    <a:pt x="307" y="1070"/>
                  </a:cubicBezTo>
                  <a:cubicBezTo>
                    <a:pt x="363" y="1070"/>
                    <a:pt x="432" y="1055"/>
                    <a:pt x="488" y="1000"/>
                  </a:cubicBezTo>
                  <a:lnTo>
                    <a:pt x="1088" y="484"/>
                  </a:lnTo>
                  <a:cubicBezTo>
                    <a:pt x="1199" y="373"/>
                    <a:pt x="1213" y="206"/>
                    <a:pt x="1116" y="94"/>
                  </a:cubicBezTo>
                  <a:cubicBezTo>
                    <a:pt x="1054" y="33"/>
                    <a:pt x="976" y="1"/>
                    <a:pt x="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2"/>
            <p:cNvSpPr/>
            <p:nvPr/>
          </p:nvSpPr>
          <p:spPr>
            <a:xfrm>
              <a:off x="6305179" y="3334293"/>
              <a:ext cx="26728" cy="23886"/>
            </a:xfrm>
            <a:custGeom>
              <a:rect b="b" l="l" r="r" t="t"/>
              <a:pathLst>
                <a:path extrusionOk="0" h="1084" w="1213">
                  <a:moveTo>
                    <a:pt x="309" y="1"/>
                  </a:moveTo>
                  <a:cubicBezTo>
                    <a:pt x="230" y="1"/>
                    <a:pt x="151" y="32"/>
                    <a:pt x="97" y="94"/>
                  </a:cubicBezTo>
                  <a:cubicBezTo>
                    <a:pt x="0" y="205"/>
                    <a:pt x="14" y="387"/>
                    <a:pt x="125" y="484"/>
                  </a:cubicBezTo>
                  <a:lnTo>
                    <a:pt x="725" y="1014"/>
                  </a:lnTo>
                  <a:cubicBezTo>
                    <a:pt x="767" y="1056"/>
                    <a:pt x="837" y="1084"/>
                    <a:pt x="906" y="1084"/>
                  </a:cubicBezTo>
                  <a:cubicBezTo>
                    <a:pt x="976" y="1084"/>
                    <a:pt x="1060" y="1041"/>
                    <a:pt x="1116" y="986"/>
                  </a:cubicBezTo>
                  <a:cubicBezTo>
                    <a:pt x="1213" y="874"/>
                    <a:pt x="1199" y="694"/>
                    <a:pt x="1088" y="595"/>
                  </a:cubicBezTo>
                  <a:lnTo>
                    <a:pt x="488" y="66"/>
                  </a:lnTo>
                  <a:cubicBezTo>
                    <a:pt x="437" y="22"/>
                    <a:pt x="373" y="1"/>
                    <a:pt x="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2"/>
            <p:cNvSpPr/>
            <p:nvPr/>
          </p:nvSpPr>
          <p:spPr>
            <a:xfrm>
              <a:off x="6080025" y="3284847"/>
              <a:ext cx="26773" cy="23577"/>
            </a:xfrm>
            <a:custGeom>
              <a:rect b="b" l="l" r="r" t="t"/>
              <a:pathLst>
                <a:path extrusionOk="0" h="1070" w="1215">
                  <a:moveTo>
                    <a:pt x="310" y="1"/>
                  </a:moveTo>
                  <a:cubicBezTo>
                    <a:pt x="231" y="1"/>
                    <a:pt x="152" y="33"/>
                    <a:pt x="99" y="94"/>
                  </a:cubicBezTo>
                  <a:cubicBezTo>
                    <a:pt x="1" y="206"/>
                    <a:pt x="15" y="373"/>
                    <a:pt x="127" y="484"/>
                  </a:cubicBezTo>
                  <a:lnTo>
                    <a:pt x="726" y="1000"/>
                  </a:lnTo>
                  <a:cubicBezTo>
                    <a:pt x="781" y="1055"/>
                    <a:pt x="837" y="1070"/>
                    <a:pt x="907" y="1070"/>
                  </a:cubicBezTo>
                  <a:cubicBezTo>
                    <a:pt x="977" y="1070"/>
                    <a:pt x="1060" y="1042"/>
                    <a:pt x="1116" y="972"/>
                  </a:cubicBezTo>
                  <a:cubicBezTo>
                    <a:pt x="1214" y="860"/>
                    <a:pt x="1200" y="693"/>
                    <a:pt x="1088" y="596"/>
                  </a:cubicBezTo>
                  <a:lnTo>
                    <a:pt x="489" y="66"/>
                  </a:lnTo>
                  <a:cubicBezTo>
                    <a:pt x="439" y="22"/>
                    <a:pt x="375"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2"/>
            <p:cNvSpPr/>
            <p:nvPr/>
          </p:nvSpPr>
          <p:spPr>
            <a:xfrm>
              <a:off x="6080025" y="3334293"/>
              <a:ext cx="26773" cy="23886"/>
            </a:xfrm>
            <a:custGeom>
              <a:rect b="b" l="l" r="r" t="t"/>
              <a:pathLst>
                <a:path extrusionOk="0" h="1084" w="1215">
                  <a:moveTo>
                    <a:pt x="900" y="1"/>
                  </a:moveTo>
                  <a:cubicBezTo>
                    <a:pt x="838" y="1"/>
                    <a:pt x="776" y="22"/>
                    <a:pt x="726" y="66"/>
                  </a:cubicBezTo>
                  <a:lnTo>
                    <a:pt x="127" y="595"/>
                  </a:lnTo>
                  <a:cubicBezTo>
                    <a:pt x="15" y="694"/>
                    <a:pt x="1" y="874"/>
                    <a:pt x="99" y="986"/>
                  </a:cubicBezTo>
                  <a:cubicBezTo>
                    <a:pt x="155" y="1041"/>
                    <a:pt x="224" y="1084"/>
                    <a:pt x="308" y="1084"/>
                  </a:cubicBezTo>
                  <a:cubicBezTo>
                    <a:pt x="363" y="1084"/>
                    <a:pt x="434" y="1056"/>
                    <a:pt x="489" y="1014"/>
                  </a:cubicBezTo>
                  <a:lnTo>
                    <a:pt x="1088" y="484"/>
                  </a:lnTo>
                  <a:cubicBezTo>
                    <a:pt x="1200" y="387"/>
                    <a:pt x="1214" y="205"/>
                    <a:pt x="1116" y="94"/>
                  </a:cubicBezTo>
                  <a:cubicBezTo>
                    <a:pt x="1055" y="32"/>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2"/>
            <p:cNvSpPr/>
            <p:nvPr/>
          </p:nvSpPr>
          <p:spPr>
            <a:xfrm>
              <a:off x="6080642" y="3466283"/>
              <a:ext cx="71900" cy="11987"/>
            </a:xfrm>
            <a:custGeom>
              <a:rect b="b" l="l" r="r" t="t"/>
              <a:pathLst>
                <a:path extrusionOk="0" h="544" w="3263">
                  <a:moveTo>
                    <a:pt x="280" y="0"/>
                  </a:moveTo>
                  <a:cubicBezTo>
                    <a:pt x="127" y="0"/>
                    <a:pt x="1" y="125"/>
                    <a:pt x="1" y="279"/>
                  </a:cubicBezTo>
                  <a:cubicBezTo>
                    <a:pt x="1" y="432"/>
                    <a:pt x="127" y="543"/>
                    <a:pt x="280" y="543"/>
                  </a:cubicBezTo>
                  <a:lnTo>
                    <a:pt x="2984" y="543"/>
                  </a:lnTo>
                  <a:cubicBezTo>
                    <a:pt x="3138" y="543"/>
                    <a:pt x="3262" y="432"/>
                    <a:pt x="3262" y="279"/>
                  </a:cubicBezTo>
                  <a:cubicBezTo>
                    <a:pt x="3262" y="125"/>
                    <a:pt x="3138" y="0"/>
                    <a:pt x="29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2"/>
            <p:cNvSpPr/>
            <p:nvPr/>
          </p:nvSpPr>
          <p:spPr>
            <a:xfrm>
              <a:off x="6091704" y="3497000"/>
              <a:ext cx="79260" cy="12296"/>
            </a:xfrm>
            <a:custGeom>
              <a:rect b="b" l="l" r="r" t="t"/>
              <a:pathLst>
                <a:path extrusionOk="0" h="558" w="3597">
                  <a:moveTo>
                    <a:pt x="266" y="0"/>
                  </a:moveTo>
                  <a:cubicBezTo>
                    <a:pt x="127" y="0"/>
                    <a:pt x="1" y="125"/>
                    <a:pt x="1" y="279"/>
                  </a:cubicBezTo>
                  <a:cubicBezTo>
                    <a:pt x="1" y="432"/>
                    <a:pt x="127" y="558"/>
                    <a:pt x="266" y="558"/>
                  </a:cubicBezTo>
                  <a:lnTo>
                    <a:pt x="3318" y="558"/>
                  </a:lnTo>
                  <a:cubicBezTo>
                    <a:pt x="3472" y="558"/>
                    <a:pt x="3597" y="432"/>
                    <a:pt x="3597" y="279"/>
                  </a:cubicBezTo>
                  <a:cubicBezTo>
                    <a:pt x="3597" y="125"/>
                    <a:pt x="3472" y="0"/>
                    <a:pt x="3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2"/>
            <p:cNvSpPr/>
            <p:nvPr/>
          </p:nvSpPr>
          <p:spPr>
            <a:xfrm>
              <a:off x="6091704" y="3526483"/>
              <a:ext cx="79260" cy="12296"/>
            </a:xfrm>
            <a:custGeom>
              <a:rect b="b" l="l" r="r" t="t"/>
              <a:pathLst>
                <a:path extrusionOk="0" h="558" w="3597">
                  <a:moveTo>
                    <a:pt x="266" y="0"/>
                  </a:moveTo>
                  <a:cubicBezTo>
                    <a:pt x="127" y="0"/>
                    <a:pt x="1" y="125"/>
                    <a:pt x="1" y="279"/>
                  </a:cubicBezTo>
                  <a:cubicBezTo>
                    <a:pt x="1" y="432"/>
                    <a:pt x="127" y="558"/>
                    <a:pt x="266" y="558"/>
                  </a:cubicBezTo>
                  <a:lnTo>
                    <a:pt x="3318" y="558"/>
                  </a:lnTo>
                  <a:cubicBezTo>
                    <a:pt x="3472" y="558"/>
                    <a:pt x="3597" y="432"/>
                    <a:pt x="3597" y="279"/>
                  </a:cubicBezTo>
                  <a:cubicBezTo>
                    <a:pt x="3597" y="125"/>
                    <a:pt x="3472" y="0"/>
                    <a:pt x="3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2"/>
            <p:cNvSpPr/>
            <p:nvPr/>
          </p:nvSpPr>
          <p:spPr>
            <a:xfrm>
              <a:off x="6091704" y="3555965"/>
              <a:ext cx="79260" cy="12296"/>
            </a:xfrm>
            <a:custGeom>
              <a:rect b="b" l="l" r="r" t="t"/>
              <a:pathLst>
                <a:path extrusionOk="0" h="558" w="3597">
                  <a:moveTo>
                    <a:pt x="266" y="0"/>
                  </a:moveTo>
                  <a:cubicBezTo>
                    <a:pt x="127" y="0"/>
                    <a:pt x="1" y="125"/>
                    <a:pt x="1" y="279"/>
                  </a:cubicBezTo>
                  <a:cubicBezTo>
                    <a:pt x="1" y="432"/>
                    <a:pt x="127" y="558"/>
                    <a:pt x="266" y="558"/>
                  </a:cubicBezTo>
                  <a:lnTo>
                    <a:pt x="3318" y="558"/>
                  </a:lnTo>
                  <a:cubicBezTo>
                    <a:pt x="3472" y="558"/>
                    <a:pt x="3597" y="432"/>
                    <a:pt x="3597" y="279"/>
                  </a:cubicBezTo>
                  <a:cubicBezTo>
                    <a:pt x="3597" y="125"/>
                    <a:pt x="3472" y="0"/>
                    <a:pt x="3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2"/>
            <p:cNvSpPr/>
            <p:nvPr/>
          </p:nvSpPr>
          <p:spPr>
            <a:xfrm>
              <a:off x="6259412" y="3466283"/>
              <a:ext cx="71592" cy="11987"/>
            </a:xfrm>
            <a:custGeom>
              <a:rect b="b" l="l" r="r" t="t"/>
              <a:pathLst>
                <a:path extrusionOk="0" h="544" w="3249">
                  <a:moveTo>
                    <a:pt x="279" y="0"/>
                  </a:moveTo>
                  <a:cubicBezTo>
                    <a:pt x="126" y="0"/>
                    <a:pt x="0" y="125"/>
                    <a:pt x="0" y="279"/>
                  </a:cubicBezTo>
                  <a:cubicBezTo>
                    <a:pt x="0" y="432"/>
                    <a:pt x="126" y="543"/>
                    <a:pt x="279" y="543"/>
                  </a:cubicBezTo>
                  <a:lnTo>
                    <a:pt x="2983" y="543"/>
                  </a:lnTo>
                  <a:cubicBezTo>
                    <a:pt x="3137" y="543"/>
                    <a:pt x="3248" y="432"/>
                    <a:pt x="3248" y="279"/>
                  </a:cubicBezTo>
                  <a:cubicBezTo>
                    <a:pt x="3248" y="125"/>
                    <a:pt x="3137" y="0"/>
                    <a:pt x="29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2"/>
            <p:cNvSpPr/>
            <p:nvPr/>
          </p:nvSpPr>
          <p:spPr>
            <a:xfrm>
              <a:off x="6240969" y="3497000"/>
              <a:ext cx="79260" cy="12296"/>
            </a:xfrm>
            <a:custGeom>
              <a:rect b="b" l="l" r="r" t="t"/>
              <a:pathLst>
                <a:path extrusionOk="0" h="558" w="3597">
                  <a:moveTo>
                    <a:pt x="279" y="0"/>
                  </a:moveTo>
                  <a:cubicBezTo>
                    <a:pt x="127" y="0"/>
                    <a:pt x="1" y="125"/>
                    <a:pt x="1" y="279"/>
                  </a:cubicBezTo>
                  <a:cubicBezTo>
                    <a:pt x="1" y="432"/>
                    <a:pt x="127" y="558"/>
                    <a:pt x="279" y="558"/>
                  </a:cubicBezTo>
                  <a:lnTo>
                    <a:pt x="3318" y="558"/>
                  </a:lnTo>
                  <a:cubicBezTo>
                    <a:pt x="3472" y="558"/>
                    <a:pt x="3597" y="432"/>
                    <a:pt x="3597" y="279"/>
                  </a:cubicBezTo>
                  <a:cubicBezTo>
                    <a:pt x="3597" y="125"/>
                    <a:pt x="3472" y="0"/>
                    <a:pt x="3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2"/>
            <p:cNvSpPr/>
            <p:nvPr/>
          </p:nvSpPr>
          <p:spPr>
            <a:xfrm>
              <a:off x="6240969" y="3526483"/>
              <a:ext cx="79260" cy="12296"/>
            </a:xfrm>
            <a:custGeom>
              <a:rect b="b" l="l" r="r" t="t"/>
              <a:pathLst>
                <a:path extrusionOk="0" h="558" w="3597">
                  <a:moveTo>
                    <a:pt x="279" y="0"/>
                  </a:moveTo>
                  <a:cubicBezTo>
                    <a:pt x="127" y="0"/>
                    <a:pt x="1" y="125"/>
                    <a:pt x="1" y="279"/>
                  </a:cubicBezTo>
                  <a:cubicBezTo>
                    <a:pt x="1" y="432"/>
                    <a:pt x="127" y="558"/>
                    <a:pt x="279" y="558"/>
                  </a:cubicBezTo>
                  <a:lnTo>
                    <a:pt x="3318" y="558"/>
                  </a:lnTo>
                  <a:cubicBezTo>
                    <a:pt x="3472" y="558"/>
                    <a:pt x="3597" y="432"/>
                    <a:pt x="3597" y="279"/>
                  </a:cubicBezTo>
                  <a:cubicBezTo>
                    <a:pt x="3597" y="125"/>
                    <a:pt x="3472" y="0"/>
                    <a:pt x="3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2"/>
            <p:cNvSpPr/>
            <p:nvPr/>
          </p:nvSpPr>
          <p:spPr>
            <a:xfrm>
              <a:off x="6240969" y="3555965"/>
              <a:ext cx="79260" cy="12296"/>
            </a:xfrm>
            <a:custGeom>
              <a:rect b="b" l="l" r="r" t="t"/>
              <a:pathLst>
                <a:path extrusionOk="0" h="558" w="3597">
                  <a:moveTo>
                    <a:pt x="279" y="0"/>
                  </a:moveTo>
                  <a:cubicBezTo>
                    <a:pt x="127" y="0"/>
                    <a:pt x="1" y="125"/>
                    <a:pt x="1" y="279"/>
                  </a:cubicBezTo>
                  <a:cubicBezTo>
                    <a:pt x="1" y="432"/>
                    <a:pt x="127" y="558"/>
                    <a:pt x="279" y="558"/>
                  </a:cubicBezTo>
                  <a:lnTo>
                    <a:pt x="3318" y="558"/>
                  </a:lnTo>
                  <a:cubicBezTo>
                    <a:pt x="3472" y="558"/>
                    <a:pt x="3597" y="432"/>
                    <a:pt x="3597" y="279"/>
                  </a:cubicBezTo>
                  <a:cubicBezTo>
                    <a:pt x="3597" y="125"/>
                    <a:pt x="3472" y="0"/>
                    <a:pt x="3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6" name="Google Shape;2106;p82"/>
          <p:cNvGrpSpPr/>
          <p:nvPr/>
        </p:nvGrpSpPr>
        <p:grpSpPr>
          <a:xfrm>
            <a:off x="6660224" y="3471757"/>
            <a:ext cx="398371" cy="412341"/>
            <a:chOff x="6660229" y="3243157"/>
            <a:chExt cx="398371" cy="412341"/>
          </a:xfrm>
        </p:grpSpPr>
        <p:sp>
          <p:nvSpPr>
            <p:cNvPr id="2107" name="Google Shape;2107;p82"/>
            <p:cNvSpPr/>
            <p:nvPr/>
          </p:nvSpPr>
          <p:spPr>
            <a:xfrm>
              <a:off x="6660229" y="3371555"/>
              <a:ext cx="207636" cy="283943"/>
            </a:xfrm>
            <a:custGeom>
              <a:rect b="b" l="l" r="r" t="t"/>
              <a:pathLst>
                <a:path extrusionOk="0" h="12886" w="9423">
                  <a:moveTo>
                    <a:pt x="2913" y="3156"/>
                  </a:moveTo>
                  <a:lnTo>
                    <a:pt x="2913" y="3909"/>
                  </a:lnTo>
                  <a:lnTo>
                    <a:pt x="2788" y="3909"/>
                  </a:lnTo>
                  <a:cubicBezTo>
                    <a:pt x="2579" y="3909"/>
                    <a:pt x="2411" y="3742"/>
                    <a:pt x="2411" y="3532"/>
                  </a:cubicBezTo>
                  <a:cubicBezTo>
                    <a:pt x="2411" y="3324"/>
                    <a:pt x="2579" y="3156"/>
                    <a:pt x="2788" y="3156"/>
                  </a:cubicBezTo>
                  <a:close/>
                  <a:moveTo>
                    <a:pt x="8447" y="3156"/>
                  </a:moveTo>
                  <a:cubicBezTo>
                    <a:pt x="8656" y="3156"/>
                    <a:pt x="8823" y="3324"/>
                    <a:pt x="8823" y="3532"/>
                  </a:cubicBezTo>
                  <a:cubicBezTo>
                    <a:pt x="8823" y="3742"/>
                    <a:pt x="8656" y="3909"/>
                    <a:pt x="8447" y="3909"/>
                  </a:cubicBezTo>
                  <a:lnTo>
                    <a:pt x="8321" y="3909"/>
                  </a:lnTo>
                  <a:lnTo>
                    <a:pt x="8321" y="3156"/>
                  </a:lnTo>
                  <a:close/>
                  <a:moveTo>
                    <a:pt x="3833" y="884"/>
                  </a:moveTo>
                  <a:lnTo>
                    <a:pt x="3889" y="926"/>
                  </a:lnTo>
                  <a:cubicBezTo>
                    <a:pt x="4656" y="1512"/>
                    <a:pt x="5617" y="1846"/>
                    <a:pt x="6593" y="1846"/>
                  </a:cubicBezTo>
                  <a:lnTo>
                    <a:pt x="7736" y="1846"/>
                  </a:lnTo>
                  <a:cubicBezTo>
                    <a:pt x="7750" y="1846"/>
                    <a:pt x="7764" y="1859"/>
                    <a:pt x="7764" y="1874"/>
                  </a:cubicBezTo>
                  <a:lnTo>
                    <a:pt x="7764" y="4257"/>
                  </a:lnTo>
                  <a:cubicBezTo>
                    <a:pt x="7764" y="5442"/>
                    <a:pt x="6802" y="6403"/>
                    <a:pt x="5617" y="6403"/>
                  </a:cubicBezTo>
                  <a:cubicBezTo>
                    <a:pt x="4433" y="6403"/>
                    <a:pt x="3471" y="5442"/>
                    <a:pt x="3471" y="4257"/>
                  </a:cubicBezTo>
                  <a:lnTo>
                    <a:pt x="3471" y="2110"/>
                  </a:lnTo>
                  <a:cubicBezTo>
                    <a:pt x="3471" y="1664"/>
                    <a:pt x="3597" y="1246"/>
                    <a:pt x="3833" y="884"/>
                  </a:cubicBezTo>
                  <a:close/>
                  <a:moveTo>
                    <a:pt x="4712" y="6808"/>
                  </a:moveTo>
                  <a:cubicBezTo>
                    <a:pt x="4990" y="6905"/>
                    <a:pt x="5297" y="6961"/>
                    <a:pt x="5617" y="6961"/>
                  </a:cubicBezTo>
                  <a:cubicBezTo>
                    <a:pt x="5896" y="6961"/>
                    <a:pt x="6147" y="6920"/>
                    <a:pt x="6398" y="6849"/>
                  </a:cubicBezTo>
                  <a:lnTo>
                    <a:pt x="6398" y="7407"/>
                  </a:lnTo>
                  <a:cubicBezTo>
                    <a:pt x="6398" y="7867"/>
                    <a:pt x="6022" y="8243"/>
                    <a:pt x="5548" y="8243"/>
                  </a:cubicBezTo>
                  <a:cubicBezTo>
                    <a:pt x="5087" y="8243"/>
                    <a:pt x="4712" y="7867"/>
                    <a:pt x="4712" y="7407"/>
                  </a:cubicBezTo>
                  <a:lnTo>
                    <a:pt x="4712" y="6808"/>
                  </a:lnTo>
                  <a:close/>
                  <a:moveTo>
                    <a:pt x="1981" y="1"/>
                  </a:moveTo>
                  <a:cubicBezTo>
                    <a:pt x="1859" y="1"/>
                    <a:pt x="1739" y="81"/>
                    <a:pt x="1714" y="215"/>
                  </a:cubicBezTo>
                  <a:cubicBezTo>
                    <a:pt x="1645" y="508"/>
                    <a:pt x="1631" y="800"/>
                    <a:pt x="1673" y="1093"/>
                  </a:cubicBezTo>
                  <a:lnTo>
                    <a:pt x="1965" y="3114"/>
                  </a:lnTo>
                  <a:cubicBezTo>
                    <a:pt x="1896" y="3240"/>
                    <a:pt x="1854" y="3379"/>
                    <a:pt x="1854" y="3532"/>
                  </a:cubicBezTo>
                  <a:cubicBezTo>
                    <a:pt x="1854" y="4048"/>
                    <a:pt x="2272" y="4452"/>
                    <a:pt x="2788" y="4452"/>
                  </a:cubicBezTo>
                  <a:lnTo>
                    <a:pt x="2928" y="4452"/>
                  </a:lnTo>
                  <a:cubicBezTo>
                    <a:pt x="2997" y="5331"/>
                    <a:pt x="3471" y="6083"/>
                    <a:pt x="4154" y="6529"/>
                  </a:cubicBezTo>
                  <a:lnTo>
                    <a:pt x="4154" y="7226"/>
                  </a:lnTo>
                  <a:lnTo>
                    <a:pt x="2259" y="8132"/>
                  </a:lnTo>
                  <a:cubicBezTo>
                    <a:pt x="878" y="8773"/>
                    <a:pt x="0" y="10167"/>
                    <a:pt x="0" y="11687"/>
                  </a:cubicBezTo>
                  <a:lnTo>
                    <a:pt x="0" y="12607"/>
                  </a:lnTo>
                  <a:cubicBezTo>
                    <a:pt x="0" y="12759"/>
                    <a:pt x="125" y="12885"/>
                    <a:pt x="279" y="12885"/>
                  </a:cubicBezTo>
                  <a:cubicBezTo>
                    <a:pt x="432" y="12885"/>
                    <a:pt x="558" y="12759"/>
                    <a:pt x="558" y="12607"/>
                  </a:cubicBezTo>
                  <a:lnTo>
                    <a:pt x="558" y="11687"/>
                  </a:lnTo>
                  <a:cubicBezTo>
                    <a:pt x="558" y="10390"/>
                    <a:pt x="1311" y="9191"/>
                    <a:pt x="2482" y="8634"/>
                  </a:cubicBezTo>
                  <a:lnTo>
                    <a:pt x="4223" y="7812"/>
                  </a:lnTo>
                  <a:cubicBezTo>
                    <a:pt x="4391" y="8383"/>
                    <a:pt x="4920" y="8801"/>
                    <a:pt x="5548" y="8801"/>
                  </a:cubicBezTo>
                  <a:cubicBezTo>
                    <a:pt x="6175" y="8801"/>
                    <a:pt x="6719" y="8383"/>
                    <a:pt x="6886" y="7812"/>
                  </a:cubicBezTo>
                  <a:lnTo>
                    <a:pt x="8614" y="8634"/>
                  </a:lnTo>
                  <a:lnTo>
                    <a:pt x="8642" y="8648"/>
                  </a:lnTo>
                  <a:cubicBezTo>
                    <a:pt x="8684" y="8661"/>
                    <a:pt x="8726" y="8676"/>
                    <a:pt x="8767" y="8676"/>
                  </a:cubicBezTo>
                  <a:cubicBezTo>
                    <a:pt x="8865" y="8676"/>
                    <a:pt x="8977" y="8620"/>
                    <a:pt x="9018" y="8522"/>
                  </a:cubicBezTo>
                  <a:cubicBezTo>
                    <a:pt x="9088" y="8383"/>
                    <a:pt x="9033" y="8215"/>
                    <a:pt x="8893" y="8146"/>
                  </a:cubicBezTo>
                  <a:lnTo>
                    <a:pt x="8879" y="8146"/>
                  </a:lnTo>
                  <a:cubicBezTo>
                    <a:pt x="8879" y="8132"/>
                    <a:pt x="8865" y="8132"/>
                    <a:pt x="8851" y="8132"/>
                  </a:cubicBezTo>
                  <a:lnTo>
                    <a:pt x="6955" y="7226"/>
                  </a:lnTo>
                  <a:lnTo>
                    <a:pt x="6955" y="6613"/>
                  </a:lnTo>
                  <a:cubicBezTo>
                    <a:pt x="7708" y="6180"/>
                    <a:pt x="8252" y="5386"/>
                    <a:pt x="8308" y="4452"/>
                  </a:cubicBezTo>
                  <a:lnTo>
                    <a:pt x="8447" y="4452"/>
                  </a:lnTo>
                  <a:cubicBezTo>
                    <a:pt x="8962" y="4452"/>
                    <a:pt x="9381" y="4048"/>
                    <a:pt x="9381" y="3532"/>
                  </a:cubicBezTo>
                  <a:cubicBezTo>
                    <a:pt x="9381" y="3407"/>
                    <a:pt x="9353" y="3281"/>
                    <a:pt x="9311" y="3184"/>
                  </a:cubicBezTo>
                  <a:lnTo>
                    <a:pt x="9408" y="1958"/>
                  </a:lnTo>
                  <a:cubicBezTo>
                    <a:pt x="9423" y="1804"/>
                    <a:pt x="9311" y="1664"/>
                    <a:pt x="9158" y="1664"/>
                  </a:cubicBezTo>
                  <a:cubicBezTo>
                    <a:pt x="9149" y="1664"/>
                    <a:pt x="9141" y="1663"/>
                    <a:pt x="9133" y="1663"/>
                  </a:cubicBezTo>
                  <a:cubicBezTo>
                    <a:pt x="8991" y="1663"/>
                    <a:pt x="8878" y="1771"/>
                    <a:pt x="8865" y="1915"/>
                  </a:cubicBezTo>
                  <a:lnTo>
                    <a:pt x="8795" y="2668"/>
                  </a:lnTo>
                  <a:cubicBezTo>
                    <a:pt x="8698" y="2627"/>
                    <a:pt x="8572" y="2599"/>
                    <a:pt x="8447" y="2599"/>
                  </a:cubicBezTo>
                  <a:lnTo>
                    <a:pt x="8321" y="2599"/>
                  </a:lnTo>
                  <a:lnTo>
                    <a:pt x="8321" y="1874"/>
                  </a:lnTo>
                  <a:cubicBezTo>
                    <a:pt x="8321" y="1553"/>
                    <a:pt x="8057" y="1289"/>
                    <a:pt x="7736" y="1289"/>
                  </a:cubicBezTo>
                  <a:lnTo>
                    <a:pt x="6593" y="1289"/>
                  </a:lnTo>
                  <a:cubicBezTo>
                    <a:pt x="5743" y="1289"/>
                    <a:pt x="4907" y="1010"/>
                    <a:pt x="4223" y="493"/>
                  </a:cubicBezTo>
                  <a:lnTo>
                    <a:pt x="4098" y="396"/>
                  </a:lnTo>
                  <a:cubicBezTo>
                    <a:pt x="4004" y="326"/>
                    <a:pt x="3911" y="295"/>
                    <a:pt x="3808" y="295"/>
                  </a:cubicBezTo>
                  <a:cubicBezTo>
                    <a:pt x="3789" y="295"/>
                    <a:pt x="3769" y="296"/>
                    <a:pt x="3749" y="298"/>
                  </a:cubicBezTo>
                  <a:cubicBezTo>
                    <a:pt x="3624" y="326"/>
                    <a:pt x="3513" y="382"/>
                    <a:pt x="3443" y="493"/>
                  </a:cubicBezTo>
                  <a:cubicBezTo>
                    <a:pt x="3095" y="967"/>
                    <a:pt x="2913" y="1525"/>
                    <a:pt x="2913" y="2110"/>
                  </a:cubicBezTo>
                  <a:lnTo>
                    <a:pt x="2913" y="2599"/>
                  </a:lnTo>
                  <a:lnTo>
                    <a:pt x="2788" y="2599"/>
                  </a:lnTo>
                  <a:cubicBezTo>
                    <a:pt x="2677" y="2599"/>
                    <a:pt x="2565" y="2627"/>
                    <a:pt x="2454" y="2668"/>
                  </a:cubicBezTo>
                  <a:lnTo>
                    <a:pt x="2231" y="1023"/>
                  </a:lnTo>
                  <a:cubicBezTo>
                    <a:pt x="2188" y="787"/>
                    <a:pt x="2203" y="564"/>
                    <a:pt x="2244" y="341"/>
                  </a:cubicBezTo>
                  <a:cubicBezTo>
                    <a:pt x="2286" y="187"/>
                    <a:pt x="2188" y="34"/>
                    <a:pt x="2035" y="6"/>
                  </a:cubicBezTo>
                  <a:cubicBezTo>
                    <a:pt x="2018" y="3"/>
                    <a:pt x="2000" y="1"/>
                    <a:pt x="1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2"/>
            <p:cNvSpPr/>
            <p:nvPr/>
          </p:nvSpPr>
          <p:spPr>
            <a:xfrm>
              <a:off x="6709367" y="3320411"/>
              <a:ext cx="144065" cy="40522"/>
            </a:xfrm>
            <a:custGeom>
              <a:rect b="b" l="l" r="r" t="t"/>
              <a:pathLst>
                <a:path extrusionOk="0" h="1839" w="6538">
                  <a:moveTo>
                    <a:pt x="3650" y="1"/>
                  </a:moveTo>
                  <a:cubicBezTo>
                    <a:pt x="3175" y="1"/>
                    <a:pt x="2700" y="98"/>
                    <a:pt x="2244" y="292"/>
                  </a:cubicBezTo>
                  <a:lnTo>
                    <a:pt x="1367" y="655"/>
                  </a:lnTo>
                  <a:cubicBezTo>
                    <a:pt x="893" y="766"/>
                    <a:pt x="447" y="1002"/>
                    <a:pt x="112" y="1365"/>
                  </a:cubicBezTo>
                  <a:cubicBezTo>
                    <a:pt x="1" y="1476"/>
                    <a:pt x="1" y="1644"/>
                    <a:pt x="112" y="1755"/>
                  </a:cubicBezTo>
                  <a:cubicBezTo>
                    <a:pt x="168" y="1811"/>
                    <a:pt x="237" y="1839"/>
                    <a:pt x="307" y="1839"/>
                  </a:cubicBezTo>
                  <a:cubicBezTo>
                    <a:pt x="376" y="1839"/>
                    <a:pt x="447" y="1798"/>
                    <a:pt x="502" y="1742"/>
                  </a:cubicBezTo>
                  <a:cubicBezTo>
                    <a:pt x="781" y="1463"/>
                    <a:pt x="1129" y="1268"/>
                    <a:pt x="1506" y="1198"/>
                  </a:cubicBezTo>
                  <a:cubicBezTo>
                    <a:pt x="1534" y="1184"/>
                    <a:pt x="1547" y="1184"/>
                    <a:pt x="1562" y="1170"/>
                  </a:cubicBezTo>
                  <a:lnTo>
                    <a:pt x="2467" y="794"/>
                  </a:lnTo>
                  <a:cubicBezTo>
                    <a:pt x="2852" y="632"/>
                    <a:pt x="3252" y="553"/>
                    <a:pt x="3647" y="553"/>
                  </a:cubicBezTo>
                  <a:cubicBezTo>
                    <a:pt x="4541" y="553"/>
                    <a:pt x="5408" y="955"/>
                    <a:pt x="6008" y="1699"/>
                  </a:cubicBezTo>
                  <a:cubicBezTo>
                    <a:pt x="6065" y="1764"/>
                    <a:pt x="6145" y="1801"/>
                    <a:pt x="6228" y="1801"/>
                  </a:cubicBezTo>
                  <a:cubicBezTo>
                    <a:pt x="6286" y="1801"/>
                    <a:pt x="6346" y="1782"/>
                    <a:pt x="6398" y="1742"/>
                  </a:cubicBezTo>
                  <a:cubicBezTo>
                    <a:pt x="6509" y="1644"/>
                    <a:pt x="6537" y="1463"/>
                    <a:pt x="6440" y="1351"/>
                  </a:cubicBezTo>
                  <a:cubicBezTo>
                    <a:pt x="5966" y="766"/>
                    <a:pt x="5297" y="333"/>
                    <a:pt x="4572" y="125"/>
                  </a:cubicBezTo>
                  <a:cubicBezTo>
                    <a:pt x="4269" y="42"/>
                    <a:pt x="3960" y="1"/>
                    <a:pt x="3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2"/>
            <p:cNvSpPr/>
            <p:nvPr/>
          </p:nvSpPr>
          <p:spPr>
            <a:xfrm>
              <a:off x="6867842" y="3565441"/>
              <a:ext cx="37173" cy="90057"/>
            </a:xfrm>
            <a:custGeom>
              <a:rect b="b" l="l" r="r" t="t"/>
              <a:pathLst>
                <a:path extrusionOk="0" h="4087" w="1687">
                  <a:moveTo>
                    <a:pt x="314" y="0"/>
                  </a:moveTo>
                  <a:cubicBezTo>
                    <a:pt x="242" y="0"/>
                    <a:pt x="170" y="28"/>
                    <a:pt x="112" y="85"/>
                  </a:cubicBezTo>
                  <a:cubicBezTo>
                    <a:pt x="1" y="184"/>
                    <a:pt x="14" y="364"/>
                    <a:pt x="112" y="476"/>
                  </a:cubicBezTo>
                  <a:cubicBezTo>
                    <a:pt x="767" y="1104"/>
                    <a:pt x="1129" y="1981"/>
                    <a:pt x="1129" y="2888"/>
                  </a:cubicBezTo>
                  <a:lnTo>
                    <a:pt x="1129" y="3808"/>
                  </a:lnTo>
                  <a:cubicBezTo>
                    <a:pt x="1129" y="3960"/>
                    <a:pt x="1255" y="4086"/>
                    <a:pt x="1408" y="4086"/>
                  </a:cubicBezTo>
                  <a:cubicBezTo>
                    <a:pt x="1562" y="4086"/>
                    <a:pt x="1687" y="3960"/>
                    <a:pt x="1687" y="3808"/>
                  </a:cubicBezTo>
                  <a:lnTo>
                    <a:pt x="1687" y="2888"/>
                  </a:lnTo>
                  <a:cubicBezTo>
                    <a:pt x="1687" y="1828"/>
                    <a:pt x="1255" y="810"/>
                    <a:pt x="503" y="72"/>
                  </a:cubicBezTo>
                  <a:cubicBezTo>
                    <a:pt x="449" y="25"/>
                    <a:pt x="382" y="0"/>
                    <a:pt x="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2"/>
            <p:cNvSpPr/>
            <p:nvPr/>
          </p:nvSpPr>
          <p:spPr>
            <a:xfrm>
              <a:off x="6705973" y="3617377"/>
              <a:ext cx="12318" cy="38121"/>
            </a:xfrm>
            <a:custGeom>
              <a:rect b="b" l="l" r="r" t="t"/>
              <a:pathLst>
                <a:path extrusionOk="0" h="1730" w="559">
                  <a:moveTo>
                    <a:pt x="280" y="1"/>
                  </a:moveTo>
                  <a:cubicBezTo>
                    <a:pt x="127" y="1"/>
                    <a:pt x="1" y="126"/>
                    <a:pt x="1" y="280"/>
                  </a:cubicBezTo>
                  <a:lnTo>
                    <a:pt x="1" y="1451"/>
                  </a:lnTo>
                  <a:cubicBezTo>
                    <a:pt x="1" y="1603"/>
                    <a:pt x="127" y="1729"/>
                    <a:pt x="280" y="1729"/>
                  </a:cubicBezTo>
                  <a:cubicBezTo>
                    <a:pt x="433" y="1729"/>
                    <a:pt x="558" y="1603"/>
                    <a:pt x="558" y="1451"/>
                  </a:cubicBezTo>
                  <a:lnTo>
                    <a:pt x="558" y="280"/>
                  </a:lnTo>
                  <a:cubicBezTo>
                    <a:pt x="558" y="126"/>
                    <a:pt x="433" y="1"/>
                    <a:pt x="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2"/>
            <p:cNvSpPr/>
            <p:nvPr/>
          </p:nvSpPr>
          <p:spPr>
            <a:xfrm>
              <a:off x="6846975" y="3617377"/>
              <a:ext cx="12296" cy="38121"/>
            </a:xfrm>
            <a:custGeom>
              <a:rect b="b" l="l" r="r" t="t"/>
              <a:pathLst>
                <a:path extrusionOk="0" h="1730" w="558">
                  <a:moveTo>
                    <a:pt x="279" y="1"/>
                  </a:moveTo>
                  <a:cubicBezTo>
                    <a:pt x="125" y="1"/>
                    <a:pt x="0" y="126"/>
                    <a:pt x="0" y="280"/>
                  </a:cubicBezTo>
                  <a:lnTo>
                    <a:pt x="0" y="1451"/>
                  </a:lnTo>
                  <a:cubicBezTo>
                    <a:pt x="0" y="1603"/>
                    <a:pt x="125" y="1729"/>
                    <a:pt x="279" y="1729"/>
                  </a:cubicBezTo>
                  <a:cubicBezTo>
                    <a:pt x="432" y="1729"/>
                    <a:pt x="558" y="1603"/>
                    <a:pt x="558" y="1451"/>
                  </a:cubicBezTo>
                  <a:lnTo>
                    <a:pt x="558" y="280"/>
                  </a:lnTo>
                  <a:cubicBezTo>
                    <a:pt x="558" y="126"/>
                    <a:pt x="432" y="1"/>
                    <a:pt x="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2"/>
            <p:cNvSpPr/>
            <p:nvPr/>
          </p:nvSpPr>
          <p:spPr>
            <a:xfrm>
              <a:off x="6968278" y="3318516"/>
              <a:ext cx="39641" cy="63924"/>
            </a:xfrm>
            <a:custGeom>
              <a:rect b="b" l="l" r="r" t="t"/>
              <a:pathLst>
                <a:path extrusionOk="0" h="2901" w="1799">
                  <a:moveTo>
                    <a:pt x="1515" y="0"/>
                  </a:moveTo>
                  <a:cubicBezTo>
                    <a:pt x="1508" y="0"/>
                    <a:pt x="1500" y="1"/>
                    <a:pt x="1492" y="1"/>
                  </a:cubicBezTo>
                  <a:cubicBezTo>
                    <a:pt x="1338" y="16"/>
                    <a:pt x="1227" y="141"/>
                    <a:pt x="1241" y="295"/>
                  </a:cubicBezTo>
                  <a:lnTo>
                    <a:pt x="1241" y="503"/>
                  </a:lnTo>
                  <a:cubicBezTo>
                    <a:pt x="1241" y="1270"/>
                    <a:pt x="837" y="1995"/>
                    <a:pt x="168" y="2385"/>
                  </a:cubicBezTo>
                  <a:cubicBezTo>
                    <a:pt x="43" y="2469"/>
                    <a:pt x="0" y="2636"/>
                    <a:pt x="71" y="2761"/>
                  </a:cubicBezTo>
                  <a:cubicBezTo>
                    <a:pt x="126" y="2845"/>
                    <a:pt x="223" y="2900"/>
                    <a:pt x="307" y="2900"/>
                  </a:cubicBezTo>
                  <a:cubicBezTo>
                    <a:pt x="363" y="2900"/>
                    <a:pt x="405" y="2887"/>
                    <a:pt x="446" y="2859"/>
                  </a:cubicBezTo>
                  <a:cubicBezTo>
                    <a:pt x="1283" y="2371"/>
                    <a:pt x="1799" y="1465"/>
                    <a:pt x="1799" y="503"/>
                  </a:cubicBezTo>
                  <a:cubicBezTo>
                    <a:pt x="1799" y="419"/>
                    <a:pt x="1799" y="336"/>
                    <a:pt x="1784" y="252"/>
                  </a:cubicBezTo>
                  <a:cubicBezTo>
                    <a:pt x="1772" y="108"/>
                    <a:pt x="1647" y="0"/>
                    <a:pt x="1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2"/>
            <p:cNvSpPr/>
            <p:nvPr/>
          </p:nvSpPr>
          <p:spPr>
            <a:xfrm>
              <a:off x="6886903" y="3268783"/>
              <a:ext cx="93054" cy="121347"/>
            </a:xfrm>
            <a:custGeom>
              <a:rect b="b" l="l" r="r" t="t"/>
              <a:pathLst>
                <a:path extrusionOk="0" h="5507" w="4223">
                  <a:moveTo>
                    <a:pt x="2745" y="0"/>
                  </a:moveTo>
                  <a:cubicBezTo>
                    <a:pt x="1227" y="0"/>
                    <a:pt x="0" y="1241"/>
                    <a:pt x="0" y="2760"/>
                  </a:cubicBezTo>
                  <a:cubicBezTo>
                    <a:pt x="0" y="4265"/>
                    <a:pt x="1227" y="5506"/>
                    <a:pt x="2745" y="5506"/>
                  </a:cubicBezTo>
                  <a:lnTo>
                    <a:pt x="2885" y="5506"/>
                  </a:lnTo>
                  <a:cubicBezTo>
                    <a:pt x="3039" y="5492"/>
                    <a:pt x="3150" y="5367"/>
                    <a:pt x="3150" y="5213"/>
                  </a:cubicBezTo>
                  <a:cubicBezTo>
                    <a:pt x="3137" y="5068"/>
                    <a:pt x="3024" y="4948"/>
                    <a:pt x="2881" y="4948"/>
                  </a:cubicBezTo>
                  <a:cubicBezTo>
                    <a:pt x="2873" y="4948"/>
                    <a:pt x="2865" y="4948"/>
                    <a:pt x="2857" y="4949"/>
                  </a:cubicBezTo>
                  <a:lnTo>
                    <a:pt x="2745" y="4949"/>
                  </a:lnTo>
                  <a:cubicBezTo>
                    <a:pt x="1533" y="4949"/>
                    <a:pt x="543" y="3959"/>
                    <a:pt x="543" y="2760"/>
                  </a:cubicBezTo>
                  <a:cubicBezTo>
                    <a:pt x="543" y="1548"/>
                    <a:pt x="1533" y="558"/>
                    <a:pt x="2745" y="558"/>
                  </a:cubicBezTo>
                  <a:cubicBezTo>
                    <a:pt x="3108" y="558"/>
                    <a:pt x="3457" y="656"/>
                    <a:pt x="3777" y="823"/>
                  </a:cubicBezTo>
                  <a:cubicBezTo>
                    <a:pt x="3818" y="844"/>
                    <a:pt x="3862" y="853"/>
                    <a:pt x="3905" y="853"/>
                  </a:cubicBezTo>
                  <a:cubicBezTo>
                    <a:pt x="4007" y="853"/>
                    <a:pt x="4104" y="800"/>
                    <a:pt x="4154" y="712"/>
                  </a:cubicBezTo>
                  <a:cubicBezTo>
                    <a:pt x="4223" y="572"/>
                    <a:pt x="4167" y="405"/>
                    <a:pt x="4042" y="335"/>
                  </a:cubicBezTo>
                  <a:cubicBezTo>
                    <a:pt x="3638" y="126"/>
                    <a:pt x="3192" y="0"/>
                    <a:pt x="27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2"/>
            <p:cNvSpPr/>
            <p:nvPr/>
          </p:nvSpPr>
          <p:spPr>
            <a:xfrm>
              <a:off x="6913918" y="3243157"/>
              <a:ext cx="144682" cy="119628"/>
            </a:xfrm>
            <a:custGeom>
              <a:rect b="b" l="l" r="r" t="t"/>
              <a:pathLst>
                <a:path extrusionOk="0" h="5429" w="6566">
                  <a:moveTo>
                    <a:pt x="4991" y="661"/>
                  </a:moveTo>
                  <a:lnTo>
                    <a:pt x="5047" y="1247"/>
                  </a:lnTo>
                  <a:lnTo>
                    <a:pt x="4084" y="1888"/>
                  </a:lnTo>
                  <a:lnTo>
                    <a:pt x="4028" y="1303"/>
                  </a:lnTo>
                  <a:lnTo>
                    <a:pt x="4991" y="661"/>
                  </a:lnTo>
                  <a:close/>
                  <a:moveTo>
                    <a:pt x="5353" y="1707"/>
                  </a:moveTo>
                  <a:lnTo>
                    <a:pt x="5868" y="2000"/>
                  </a:lnTo>
                  <a:lnTo>
                    <a:pt x="4907" y="2627"/>
                  </a:lnTo>
                  <a:lnTo>
                    <a:pt x="4391" y="2349"/>
                  </a:lnTo>
                  <a:lnTo>
                    <a:pt x="4768" y="2098"/>
                  </a:lnTo>
                  <a:lnTo>
                    <a:pt x="5353" y="1707"/>
                  </a:lnTo>
                  <a:close/>
                  <a:moveTo>
                    <a:pt x="1519" y="2947"/>
                  </a:moveTo>
                  <a:cubicBezTo>
                    <a:pt x="1757" y="2947"/>
                    <a:pt x="1966" y="3031"/>
                    <a:pt x="2133" y="3185"/>
                  </a:cubicBezTo>
                  <a:lnTo>
                    <a:pt x="1367" y="3687"/>
                  </a:lnTo>
                  <a:cubicBezTo>
                    <a:pt x="1241" y="3770"/>
                    <a:pt x="1199" y="3938"/>
                    <a:pt x="1283" y="4077"/>
                  </a:cubicBezTo>
                  <a:cubicBezTo>
                    <a:pt x="1339" y="4146"/>
                    <a:pt x="1422" y="4188"/>
                    <a:pt x="1519" y="4188"/>
                  </a:cubicBezTo>
                  <a:cubicBezTo>
                    <a:pt x="1562" y="4188"/>
                    <a:pt x="1618" y="4174"/>
                    <a:pt x="1673" y="4146"/>
                  </a:cubicBezTo>
                  <a:lnTo>
                    <a:pt x="2439" y="3644"/>
                  </a:lnTo>
                  <a:cubicBezTo>
                    <a:pt x="2467" y="3728"/>
                    <a:pt x="2482" y="3826"/>
                    <a:pt x="2482" y="3923"/>
                  </a:cubicBezTo>
                  <a:cubicBezTo>
                    <a:pt x="2482" y="4453"/>
                    <a:pt x="2049" y="4885"/>
                    <a:pt x="1519" y="4885"/>
                  </a:cubicBezTo>
                  <a:cubicBezTo>
                    <a:pt x="990" y="4885"/>
                    <a:pt x="558" y="4453"/>
                    <a:pt x="558" y="3923"/>
                  </a:cubicBezTo>
                  <a:cubicBezTo>
                    <a:pt x="558" y="3380"/>
                    <a:pt x="990" y="2947"/>
                    <a:pt x="1519" y="2947"/>
                  </a:cubicBezTo>
                  <a:close/>
                  <a:moveTo>
                    <a:pt x="5116" y="0"/>
                  </a:moveTo>
                  <a:cubicBezTo>
                    <a:pt x="5037" y="0"/>
                    <a:pt x="4957" y="22"/>
                    <a:pt x="4893" y="63"/>
                  </a:cubicBezTo>
                  <a:lnTo>
                    <a:pt x="3638" y="899"/>
                  </a:lnTo>
                  <a:cubicBezTo>
                    <a:pt x="3513" y="983"/>
                    <a:pt x="3458" y="1122"/>
                    <a:pt x="3471" y="1275"/>
                  </a:cubicBezTo>
                  <a:lnTo>
                    <a:pt x="3569" y="2223"/>
                  </a:lnTo>
                  <a:lnTo>
                    <a:pt x="2607" y="2864"/>
                  </a:lnTo>
                  <a:cubicBezTo>
                    <a:pt x="2328" y="2585"/>
                    <a:pt x="1938" y="2404"/>
                    <a:pt x="1519" y="2404"/>
                  </a:cubicBezTo>
                  <a:cubicBezTo>
                    <a:pt x="683" y="2404"/>
                    <a:pt x="1" y="3087"/>
                    <a:pt x="1" y="3923"/>
                  </a:cubicBezTo>
                  <a:cubicBezTo>
                    <a:pt x="1" y="4759"/>
                    <a:pt x="683" y="5428"/>
                    <a:pt x="1519" y="5428"/>
                  </a:cubicBezTo>
                  <a:cubicBezTo>
                    <a:pt x="2356" y="5428"/>
                    <a:pt x="3039" y="4759"/>
                    <a:pt x="3039" y="3923"/>
                  </a:cubicBezTo>
                  <a:cubicBezTo>
                    <a:pt x="3039" y="3715"/>
                    <a:pt x="2984" y="3505"/>
                    <a:pt x="2913" y="3324"/>
                  </a:cubicBezTo>
                  <a:lnTo>
                    <a:pt x="3876" y="2683"/>
                  </a:lnTo>
                  <a:lnTo>
                    <a:pt x="4712" y="3157"/>
                  </a:lnTo>
                  <a:cubicBezTo>
                    <a:pt x="4781" y="3185"/>
                    <a:pt x="4837" y="3213"/>
                    <a:pt x="4907" y="3213"/>
                  </a:cubicBezTo>
                  <a:cubicBezTo>
                    <a:pt x="4991" y="3213"/>
                    <a:pt x="5060" y="3185"/>
                    <a:pt x="5130" y="3142"/>
                  </a:cubicBezTo>
                  <a:lnTo>
                    <a:pt x="6385" y="2321"/>
                  </a:lnTo>
                  <a:cubicBezTo>
                    <a:pt x="6496" y="2237"/>
                    <a:pt x="6565" y="2111"/>
                    <a:pt x="6552" y="1972"/>
                  </a:cubicBezTo>
                  <a:cubicBezTo>
                    <a:pt x="6552" y="1832"/>
                    <a:pt x="6482" y="1707"/>
                    <a:pt x="6357" y="1637"/>
                  </a:cubicBezTo>
                  <a:lnTo>
                    <a:pt x="5604" y="1219"/>
                  </a:lnTo>
                  <a:lnTo>
                    <a:pt x="5506" y="355"/>
                  </a:lnTo>
                  <a:cubicBezTo>
                    <a:pt x="5493" y="215"/>
                    <a:pt x="5409" y="104"/>
                    <a:pt x="5283" y="35"/>
                  </a:cubicBezTo>
                  <a:cubicBezTo>
                    <a:pt x="5231" y="11"/>
                    <a:pt x="5173" y="0"/>
                    <a:pt x="51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2"/>
            <p:cNvSpPr/>
            <p:nvPr/>
          </p:nvSpPr>
          <p:spPr>
            <a:xfrm>
              <a:off x="6848187" y="3244214"/>
              <a:ext cx="184301" cy="170485"/>
            </a:xfrm>
            <a:custGeom>
              <a:rect b="b" l="l" r="r" t="t"/>
              <a:pathLst>
                <a:path extrusionOk="0" h="7737" w="8364">
                  <a:moveTo>
                    <a:pt x="4502" y="0"/>
                  </a:moveTo>
                  <a:cubicBezTo>
                    <a:pt x="2426" y="0"/>
                    <a:pt x="683" y="1687"/>
                    <a:pt x="628" y="3764"/>
                  </a:cubicBezTo>
                  <a:cubicBezTo>
                    <a:pt x="614" y="4224"/>
                    <a:pt x="683" y="4683"/>
                    <a:pt x="837" y="5116"/>
                  </a:cubicBezTo>
                  <a:lnTo>
                    <a:pt x="112" y="6189"/>
                  </a:lnTo>
                  <a:cubicBezTo>
                    <a:pt x="14" y="6328"/>
                    <a:pt x="1" y="6510"/>
                    <a:pt x="84" y="6663"/>
                  </a:cubicBezTo>
                  <a:cubicBezTo>
                    <a:pt x="174" y="6805"/>
                    <a:pt x="313" y="6887"/>
                    <a:pt x="476" y="6887"/>
                  </a:cubicBezTo>
                  <a:cubicBezTo>
                    <a:pt x="489" y="6887"/>
                    <a:pt x="503" y="6887"/>
                    <a:pt x="516" y="6886"/>
                  </a:cubicBezTo>
                  <a:lnTo>
                    <a:pt x="1952" y="6789"/>
                  </a:lnTo>
                  <a:cubicBezTo>
                    <a:pt x="2663" y="7402"/>
                    <a:pt x="3555" y="7737"/>
                    <a:pt x="4502" y="7737"/>
                  </a:cubicBezTo>
                  <a:lnTo>
                    <a:pt x="4545" y="7737"/>
                  </a:lnTo>
                  <a:cubicBezTo>
                    <a:pt x="5534" y="7722"/>
                    <a:pt x="6482" y="7332"/>
                    <a:pt x="7207" y="6621"/>
                  </a:cubicBezTo>
                  <a:cubicBezTo>
                    <a:pt x="7931" y="5925"/>
                    <a:pt x="8336" y="4977"/>
                    <a:pt x="8364" y="3987"/>
                  </a:cubicBezTo>
                  <a:cubicBezTo>
                    <a:pt x="8364" y="3834"/>
                    <a:pt x="8253" y="3708"/>
                    <a:pt x="8099" y="3694"/>
                  </a:cubicBezTo>
                  <a:cubicBezTo>
                    <a:pt x="7946" y="3694"/>
                    <a:pt x="7820" y="3819"/>
                    <a:pt x="7806" y="3973"/>
                  </a:cubicBezTo>
                  <a:cubicBezTo>
                    <a:pt x="7792" y="4823"/>
                    <a:pt x="7430" y="5631"/>
                    <a:pt x="6816" y="6231"/>
                  </a:cubicBezTo>
                  <a:cubicBezTo>
                    <a:pt x="6203" y="6844"/>
                    <a:pt x="5395" y="7179"/>
                    <a:pt x="4530" y="7179"/>
                  </a:cubicBezTo>
                  <a:cubicBezTo>
                    <a:pt x="4513" y="7179"/>
                    <a:pt x="4495" y="7179"/>
                    <a:pt x="4477" y="7179"/>
                  </a:cubicBezTo>
                  <a:cubicBezTo>
                    <a:pt x="3647" y="7179"/>
                    <a:pt x="2859" y="6873"/>
                    <a:pt x="2244" y="6300"/>
                  </a:cubicBezTo>
                  <a:cubicBezTo>
                    <a:pt x="2199" y="6254"/>
                    <a:pt x="2134" y="6227"/>
                    <a:pt x="2074" y="6227"/>
                  </a:cubicBezTo>
                  <a:cubicBezTo>
                    <a:pt x="2061" y="6227"/>
                    <a:pt x="2048" y="6229"/>
                    <a:pt x="2036" y="6231"/>
                  </a:cubicBezTo>
                  <a:lnTo>
                    <a:pt x="683" y="6328"/>
                  </a:lnTo>
                  <a:lnTo>
                    <a:pt x="683" y="6328"/>
                  </a:lnTo>
                  <a:lnTo>
                    <a:pt x="1367" y="5311"/>
                  </a:lnTo>
                  <a:cubicBezTo>
                    <a:pt x="1423" y="5228"/>
                    <a:pt x="1436" y="5144"/>
                    <a:pt x="1395" y="5046"/>
                  </a:cubicBezTo>
                  <a:cubicBezTo>
                    <a:pt x="1241" y="4642"/>
                    <a:pt x="1172" y="4210"/>
                    <a:pt x="1185" y="3778"/>
                  </a:cubicBezTo>
                  <a:cubicBezTo>
                    <a:pt x="1227" y="1994"/>
                    <a:pt x="2718" y="558"/>
                    <a:pt x="4502" y="558"/>
                  </a:cubicBezTo>
                  <a:lnTo>
                    <a:pt x="4530" y="558"/>
                  </a:lnTo>
                  <a:cubicBezTo>
                    <a:pt x="4935" y="558"/>
                    <a:pt x="5325" y="628"/>
                    <a:pt x="5701" y="781"/>
                  </a:cubicBezTo>
                  <a:cubicBezTo>
                    <a:pt x="5737" y="794"/>
                    <a:pt x="5774" y="800"/>
                    <a:pt x="5808" y="800"/>
                  </a:cubicBezTo>
                  <a:cubicBezTo>
                    <a:pt x="5922" y="800"/>
                    <a:pt x="6021" y="735"/>
                    <a:pt x="6064" y="628"/>
                  </a:cubicBezTo>
                  <a:cubicBezTo>
                    <a:pt x="6119" y="489"/>
                    <a:pt x="6050" y="321"/>
                    <a:pt x="5911" y="266"/>
                  </a:cubicBezTo>
                  <a:cubicBezTo>
                    <a:pt x="5465" y="98"/>
                    <a:pt x="5004" y="0"/>
                    <a:pt x="45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82"/>
          <p:cNvGrpSpPr/>
          <p:nvPr/>
        </p:nvGrpSpPr>
        <p:grpSpPr>
          <a:xfrm>
            <a:off x="7307061" y="3442714"/>
            <a:ext cx="412187" cy="410666"/>
            <a:chOff x="7307066" y="3214114"/>
            <a:chExt cx="412187" cy="410666"/>
          </a:xfrm>
        </p:grpSpPr>
        <p:sp>
          <p:nvSpPr>
            <p:cNvPr id="2117" name="Google Shape;2117;p82"/>
            <p:cNvSpPr/>
            <p:nvPr/>
          </p:nvSpPr>
          <p:spPr>
            <a:xfrm>
              <a:off x="7386590" y="3214114"/>
              <a:ext cx="332662" cy="214092"/>
            </a:xfrm>
            <a:custGeom>
              <a:rect b="b" l="l" r="r" t="t"/>
              <a:pathLst>
                <a:path extrusionOk="0" h="9716" w="15097">
                  <a:moveTo>
                    <a:pt x="5117" y="0"/>
                  </a:moveTo>
                  <a:cubicBezTo>
                    <a:pt x="4559" y="0"/>
                    <a:pt x="4099" y="461"/>
                    <a:pt x="4099" y="1018"/>
                  </a:cubicBezTo>
                  <a:cubicBezTo>
                    <a:pt x="4099" y="1241"/>
                    <a:pt x="4182" y="1450"/>
                    <a:pt x="4308" y="1617"/>
                  </a:cubicBezTo>
                  <a:cubicBezTo>
                    <a:pt x="4015" y="1799"/>
                    <a:pt x="3806" y="2119"/>
                    <a:pt x="3806" y="2496"/>
                  </a:cubicBezTo>
                  <a:cubicBezTo>
                    <a:pt x="3806" y="2719"/>
                    <a:pt x="3890" y="2927"/>
                    <a:pt x="4015" y="3109"/>
                  </a:cubicBezTo>
                  <a:cubicBezTo>
                    <a:pt x="3723" y="3276"/>
                    <a:pt x="3528" y="3596"/>
                    <a:pt x="3528" y="3973"/>
                  </a:cubicBezTo>
                  <a:cubicBezTo>
                    <a:pt x="3528" y="4140"/>
                    <a:pt x="3569" y="4308"/>
                    <a:pt x="3639" y="4447"/>
                  </a:cubicBezTo>
                  <a:lnTo>
                    <a:pt x="1019" y="4447"/>
                  </a:lnTo>
                  <a:cubicBezTo>
                    <a:pt x="461" y="4447"/>
                    <a:pt x="1" y="4893"/>
                    <a:pt x="1" y="5451"/>
                  </a:cubicBezTo>
                  <a:cubicBezTo>
                    <a:pt x="1" y="6008"/>
                    <a:pt x="461" y="6468"/>
                    <a:pt x="1019" y="6468"/>
                  </a:cubicBezTo>
                  <a:lnTo>
                    <a:pt x="4726" y="6468"/>
                  </a:lnTo>
                  <a:cubicBezTo>
                    <a:pt x="4879" y="6468"/>
                    <a:pt x="5005" y="6343"/>
                    <a:pt x="5005" y="6189"/>
                  </a:cubicBezTo>
                  <a:cubicBezTo>
                    <a:pt x="5005" y="6036"/>
                    <a:pt x="4879" y="5925"/>
                    <a:pt x="4726" y="5925"/>
                  </a:cubicBezTo>
                  <a:lnTo>
                    <a:pt x="1019" y="5925"/>
                  </a:lnTo>
                  <a:cubicBezTo>
                    <a:pt x="768" y="5925"/>
                    <a:pt x="545" y="5715"/>
                    <a:pt x="545" y="5451"/>
                  </a:cubicBezTo>
                  <a:cubicBezTo>
                    <a:pt x="545" y="5200"/>
                    <a:pt x="768" y="4990"/>
                    <a:pt x="1019" y="4990"/>
                  </a:cubicBezTo>
                  <a:lnTo>
                    <a:pt x="5256" y="4990"/>
                  </a:lnTo>
                  <a:cubicBezTo>
                    <a:pt x="5395" y="4990"/>
                    <a:pt x="5520" y="4865"/>
                    <a:pt x="5520" y="4711"/>
                  </a:cubicBezTo>
                  <a:cubicBezTo>
                    <a:pt x="5520" y="4559"/>
                    <a:pt x="5395" y="4433"/>
                    <a:pt x="5256" y="4433"/>
                  </a:cubicBezTo>
                  <a:lnTo>
                    <a:pt x="4531" y="4433"/>
                  </a:lnTo>
                  <a:cubicBezTo>
                    <a:pt x="4280" y="4433"/>
                    <a:pt x="4071" y="4224"/>
                    <a:pt x="4071" y="3973"/>
                  </a:cubicBezTo>
                  <a:cubicBezTo>
                    <a:pt x="4071" y="3708"/>
                    <a:pt x="4280" y="3499"/>
                    <a:pt x="4531" y="3499"/>
                  </a:cubicBezTo>
                  <a:lnTo>
                    <a:pt x="5297" y="3499"/>
                  </a:lnTo>
                  <a:cubicBezTo>
                    <a:pt x="5437" y="3499"/>
                    <a:pt x="5563" y="3388"/>
                    <a:pt x="5563" y="3234"/>
                  </a:cubicBezTo>
                  <a:cubicBezTo>
                    <a:pt x="5563" y="3081"/>
                    <a:pt x="5437" y="2955"/>
                    <a:pt x="5297" y="2955"/>
                  </a:cubicBezTo>
                  <a:lnTo>
                    <a:pt x="4823" y="2955"/>
                  </a:lnTo>
                  <a:cubicBezTo>
                    <a:pt x="4559" y="2955"/>
                    <a:pt x="4350" y="2747"/>
                    <a:pt x="4350" y="2496"/>
                  </a:cubicBezTo>
                  <a:cubicBezTo>
                    <a:pt x="4350" y="2230"/>
                    <a:pt x="4559" y="2022"/>
                    <a:pt x="4823" y="2022"/>
                  </a:cubicBezTo>
                  <a:lnTo>
                    <a:pt x="5297" y="2022"/>
                  </a:lnTo>
                  <a:cubicBezTo>
                    <a:pt x="5451" y="2022"/>
                    <a:pt x="5576" y="1910"/>
                    <a:pt x="5576" y="1756"/>
                  </a:cubicBezTo>
                  <a:cubicBezTo>
                    <a:pt x="5576" y="1604"/>
                    <a:pt x="5451" y="1478"/>
                    <a:pt x="5297" y="1478"/>
                  </a:cubicBezTo>
                  <a:lnTo>
                    <a:pt x="5117" y="1478"/>
                  </a:lnTo>
                  <a:cubicBezTo>
                    <a:pt x="4851" y="1478"/>
                    <a:pt x="4643" y="1269"/>
                    <a:pt x="4643" y="1018"/>
                  </a:cubicBezTo>
                  <a:cubicBezTo>
                    <a:pt x="4643" y="753"/>
                    <a:pt x="4851" y="544"/>
                    <a:pt x="5117" y="544"/>
                  </a:cubicBezTo>
                  <a:lnTo>
                    <a:pt x="9925" y="544"/>
                  </a:lnTo>
                  <a:cubicBezTo>
                    <a:pt x="10441" y="544"/>
                    <a:pt x="10929" y="712"/>
                    <a:pt x="11333" y="1004"/>
                  </a:cubicBezTo>
                  <a:lnTo>
                    <a:pt x="11709" y="1282"/>
                  </a:lnTo>
                  <a:cubicBezTo>
                    <a:pt x="11751" y="1310"/>
                    <a:pt x="11821" y="1338"/>
                    <a:pt x="11876" y="1338"/>
                  </a:cubicBezTo>
                  <a:lnTo>
                    <a:pt x="12755" y="1338"/>
                  </a:lnTo>
                  <a:lnTo>
                    <a:pt x="12755" y="5548"/>
                  </a:lnTo>
                  <a:lnTo>
                    <a:pt x="11556" y="5548"/>
                  </a:lnTo>
                  <a:cubicBezTo>
                    <a:pt x="11347" y="5548"/>
                    <a:pt x="11124" y="5618"/>
                    <a:pt x="10956" y="5757"/>
                  </a:cubicBezTo>
                  <a:lnTo>
                    <a:pt x="9925" y="6551"/>
                  </a:lnTo>
                  <a:cubicBezTo>
                    <a:pt x="9674" y="6746"/>
                    <a:pt x="9549" y="7025"/>
                    <a:pt x="9549" y="7332"/>
                  </a:cubicBezTo>
                  <a:lnTo>
                    <a:pt x="9549" y="8545"/>
                  </a:lnTo>
                  <a:cubicBezTo>
                    <a:pt x="9549" y="8893"/>
                    <a:pt x="9256" y="9172"/>
                    <a:pt x="8908" y="9172"/>
                  </a:cubicBezTo>
                  <a:cubicBezTo>
                    <a:pt x="8559" y="9172"/>
                    <a:pt x="8280" y="8893"/>
                    <a:pt x="8280" y="8545"/>
                  </a:cubicBezTo>
                  <a:lnTo>
                    <a:pt x="8280" y="6719"/>
                  </a:lnTo>
                  <a:cubicBezTo>
                    <a:pt x="8280" y="6287"/>
                    <a:pt x="7918" y="5925"/>
                    <a:pt x="7472" y="5925"/>
                  </a:cubicBezTo>
                  <a:lnTo>
                    <a:pt x="5897" y="5925"/>
                  </a:lnTo>
                  <a:cubicBezTo>
                    <a:pt x="5743" y="5925"/>
                    <a:pt x="5618" y="6036"/>
                    <a:pt x="5618" y="6189"/>
                  </a:cubicBezTo>
                  <a:cubicBezTo>
                    <a:pt x="5618" y="6343"/>
                    <a:pt x="5743" y="6468"/>
                    <a:pt x="5897" y="6468"/>
                  </a:cubicBezTo>
                  <a:lnTo>
                    <a:pt x="7472" y="6468"/>
                  </a:lnTo>
                  <a:cubicBezTo>
                    <a:pt x="7611" y="6468"/>
                    <a:pt x="7737" y="6579"/>
                    <a:pt x="7737" y="6719"/>
                  </a:cubicBezTo>
                  <a:lnTo>
                    <a:pt x="7737" y="8545"/>
                  </a:lnTo>
                  <a:cubicBezTo>
                    <a:pt x="7737" y="9200"/>
                    <a:pt x="8252" y="9716"/>
                    <a:pt x="8908" y="9716"/>
                  </a:cubicBezTo>
                  <a:cubicBezTo>
                    <a:pt x="9563" y="9716"/>
                    <a:pt x="10092" y="9200"/>
                    <a:pt x="10092" y="8545"/>
                  </a:cubicBezTo>
                  <a:lnTo>
                    <a:pt x="10092" y="7332"/>
                  </a:lnTo>
                  <a:cubicBezTo>
                    <a:pt x="10092" y="7192"/>
                    <a:pt x="10148" y="7068"/>
                    <a:pt x="10259" y="6984"/>
                  </a:cubicBezTo>
                  <a:lnTo>
                    <a:pt x="11291" y="6189"/>
                  </a:lnTo>
                  <a:cubicBezTo>
                    <a:pt x="11361" y="6120"/>
                    <a:pt x="11458" y="6092"/>
                    <a:pt x="11556" y="6092"/>
                  </a:cubicBezTo>
                  <a:lnTo>
                    <a:pt x="12811" y="6092"/>
                  </a:lnTo>
                  <a:cubicBezTo>
                    <a:pt x="12922" y="6371"/>
                    <a:pt x="13187" y="6566"/>
                    <a:pt x="13508" y="6566"/>
                  </a:cubicBezTo>
                  <a:lnTo>
                    <a:pt x="14831" y="6566"/>
                  </a:lnTo>
                  <a:cubicBezTo>
                    <a:pt x="14985" y="6566"/>
                    <a:pt x="15097" y="6454"/>
                    <a:pt x="15097" y="6300"/>
                  </a:cubicBezTo>
                  <a:cubicBezTo>
                    <a:pt x="15097" y="6148"/>
                    <a:pt x="14985" y="6022"/>
                    <a:pt x="14831" y="6022"/>
                  </a:cubicBezTo>
                  <a:lnTo>
                    <a:pt x="13508" y="6022"/>
                  </a:lnTo>
                  <a:cubicBezTo>
                    <a:pt x="13396" y="6022"/>
                    <a:pt x="13298" y="5938"/>
                    <a:pt x="13298" y="5813"/>
                  </a:cubicBezTo>
                  <a:lnTo>
                    <a:pt x="13298" y="1059"/>
                  </a:lnTo>
                  <a:cubicBezTo>
                    <a:pt x="13298" y="948"/>
                    <a:pt x="13396" y="851"/>
                    <a:pt x="13508" y="851"/>
                  </a:cubicBezTo>
                  <a:lnTo>
                    <a:pt x="14831" y="851"/>
                  </a:lnTo>
                  <a:cubicBezTo>
                    <a:pt x="14985" y="851"/>
                    <a:pt x="15097" y="725"/>
                    <a:pt x="15097" y="572"/>
                  </a:cubicBezTo>
                  <a:cubicBezTo>
                    <a:pt x="15097" y="433"/>
                    <a:pt x="14985" y="307"/>
                    <a:pt x="14831" y="307"/>
                  </a:cubicBezTo>
                  <a:lnTo>
                    <a:pt x="13508" y="307"/>
                  </a:lnTo>
                  <a:cubicBezTo>
                    <a:pt x="13187" y="307"/>
                    <a:pt x="12922" y="502"/>
                    <a:pt x="12811" y="795"/>
                  </a:cubicBezTo>
                  <a:lnTo>
                    <a:pt x="11960" y="795"/>
                  </a:lnTo>
                  <a:lnTo>
                    <a:pt x="11653" y="572"/>
                  </a:lnTo>
                  <a:cubicBezTo>
                    <a:pt x="11152" y="195"/>
                    <a:pt x="10553" y="0"/>
                    <a:pt x="99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2"/>
            <p:cNvSpPr/>
            <p:nvPr/>
          </p:nvSpPr>
          <p:spPr>
            <a:xfrm>
              <a:off x="7307066" y="3410667"/>
              <a:ext cx="332640" cy="214114"/>
            </a:xfrm>
            <a:custGeom>
              <a:rect b="b" l="l" r="r" t="t"/>
              <a:pathLst>
                <a:path extrusionOk="0" h="9717" w="15096">
                  <a:moveTo>
                    <a:pt x="6189" y="1"/>
                  </a:moveTo>
                  <a:cubicBezTo>
                    <a:pt x="5533" y="1"/>
                    <a:pt x="5004" y="530"/>
                    <a:pt x="5004" y="1172"/>
                  </a:cubicBezTo>
                  <a:lnTo>
                    <a:pt x="5004" y="2385"/>
                  </a:lnTo>
                  <a:cubicBezTo>
                    <a:pt x="5004" y="2524"/>
                    <a:pt x="4948" y="2649"/>
                    <a:pt x="4836" y="2733"/>
                  </a:cubicBezTo>
                  <a:lnTo>
                    <a:pt x="3805" y="3541"/>
                  </a:lnTo>
                  <a:cubicBezTo>
                    <a:pt x="3736" y="3597"/>
                    <a:pt x="3638" y="3639"/>
                    <a:pt x="3541" y="3639"/>
                  </a:cubicBezTo>
                  <a:lnTo>
                    <a:pt x="2286" y="3639"/>
                  </a:lnTo>
                  <a:cubicBezTo>
                    <a:pt x="2175" y="3346"/>
                    <a:pt x="1909" y="3151"/>
                    <a:pt x="1589" y="3151"/>
                  </a:cubicBezTo>
                  <a:lnTo>
                    <a:pt x="264" y="3151"/>
                  </a:lnTo>
                  <a:cubicBezTo>
                    <a:pt x="112" y="3151"/>
                    <a:pt x="0" y="3277"/>
                    <a:pt x="0" y="3416"/>
                  </a:cubicBezTo>
                  <a:cubicBezTo>
                    <a:pt x="0" y="3569"/>
                    <a:pt x="112" y="3695"/>
                    <a:pt x="264" y="3695"/>
                  </a:cubicBezTo>
                  <a:lnTo>
                    <a:pt x="1589" y="3695"/>
                  </a:lnTo>
                  <a:cubicBezTo>
                    <a:pt x="1701" y="3695"/>
                    <a:pt x="1798" y="3792"/>
                    <a:pt x="1798" y="3904"/>
                  </a:cubicBezTo>
                  <a:lnTo>
                    <a:pt x="1798" y="5911"/>
                  </a:lnTo>
                  <a:cubicBezTo>
                    <a:pt x="1798" y="6065"/>
                    <a:pt x="1924" y="6176"/>
                    <a:pt x="2063" y="6176"/>
                  </a:cubicBezTo>
                  <a:cubicBezTo>
                    <a:pt x="2216" y="6176"/>
                    <a:pt x="2342" y="6065"/>
                    <a:pt x="2342" y="5911"/>
                  </a:cubicBezTo>
                  <a:lnTo>
                    <a:pt x="2342" y="4182"/>
                  </a:lnTo>
                  <a:lnTo>
                    <a:pt x="3541" y="4182"/>
                  </a:lnTo>
                  <a:cubicBezTo>
                    <a:pt x="3749" y="4182"/>
                    <a:pt x="3972" y="4099"/>
                    <a:pt x="4139" y="3974"/>
                  </a:cubicBezTo>
                  <a:lnTo>
                    <a:pt x="5171" y="3165"/>
                  </a:lnTo>
                  <a:cubicBezTo>
                    <a:pt x="5422" y="2970"/>
                    <a:pt x="5561" y="2691"/>
                    <a:pt x="5561" y="2385"/>
                  </a:cubicBezTo>
                  <a:lnTo>
                    <a:pt x="5561" y="1172"/>
                  </a:lnTo>
                  <a:cubicBezTo>
                    <a:pt x="5561" y="824"/>
                    <a:pt x="5840" y="545"/>
                    <a:pt x="6189" y="545"/>
                  </a:cubicBezTo>
                  <a:cubicBezTo>
                    <a:pt x="6537" y="545"/>
                    <a:pt x="6816" y="824"/>
                    <a:pt x="6816" y="1172"/>
                  </a:cubicBezTo>
                  <a:lnTo>
                    <a:pt x="6816" y="2998"/>
                  </a:lnTo>
                  <a:cubicBezTo>
                    <a:pt x="6816" y="3444"/>
                    <a:pt x="7178" y="3807"/>
                    <a:pt x="7624" y="3807"/>
                  </a:cubicBezTo>
                  <a:lnTo>
                    <a:pt x="14078" y="3807"/>
                  </a:lnTo>
                  <a:cubicBezTo>
                    <a:pt x="14342" y="3807"/>
                    <a:pt x="14552" y="4015"/>
                    <a:pt x="14552" y="4266"/>
                  </a:cubicBezTo>
                  <a:cubicBezTo>
                    <a:pt x="14552" y="4531"/>
                    <a:pt x="14342" y="4740"/>
                    <a:pt x="14078" y="4740"/>
                  </a:cubicBezTo>
                  <a:lnTo>
                    <a:pt x="9841" y="4740"/>
                  </a:lnTo>
                  <a:cubicBezTo>
                    <a:pt x="9701" y="4740"/>
                    <a:pt x="9575" y="4851"/>
                    <a:pt x="9575" y="5005"/>
                  </a:cubicBezTo>
                  <a:cubicBezTo>
                    <a:pt x="9575" y="5158"/>
                    <a:pt x="9701" y="5284"/>
                    <a:pt x="9841" y="5284"/>
                  </a:cubicBezTo>
                  <a:lnTo>
                    <a:pt x="10566" y="5284"/>
                  </a:lnTo>
                  <a:cubicBezTo>
                    <a:pt x="10816" y="5284"/>
                    <a:pt x="11025" y="5493"/>
                    <a:pt x="11025" y="5743"/>
                  </a:cubicBezTo>
                  <a:cubicBezTo>
                    <a:pt x="11025" y="6009"/>
                    <a:pt x="10816" y="6217"/>
                    <a:pt x="10566" y="6217"/>
                  </a:cubicBezTo>
                  <a:lnTo>
                    <a:pt x="9813" y="6217"/>
                  </a:lnTo>
                  <a:cubicBezTo>
                    <a:pt x="9659" y="6217"/>
                    <a:pt x="9534" y="6343"/>
                    <a:pt x="9534" y="6483"/>
                  </a:cubicBezTo>
                  <a:cubicBezTo>
                    <a:pt x="9534" y="6636"/>
                    <a:pt x="9659" y="6762"/>
                    <a:pt x="9813" y="6762"/>
                  </a:cubicBezTo>
                  <a:lnTo>
                    <a:pt x="10272" y="6762"/>
                  </a:lnTo>
                  <a:cubicBezTo>
                    <a:pt x="10538" y="6762"/>
                    <a:pt x="10746" y="6970"/>
                    <a:pt x="10746" y="7221"/>
                  </a:cubicBezTo>
                  <a:cubicBezTo>
                    <a:pt x="10746" y="7486"/>
                    <a:pt x="10538" y="7695"/>
                    <a:pt x="10272" y="7695"/>
                  </a:cubicBezTo>
                  <a:lnTo>
                    <a:pt x="9798" y="7695"/>
                  </a:lnTo>
                  <a:cubicBezTo>
                    <a:pt x="9646" y="7695"/>
                    <a:pt x="9520" y="7821"/>
                    <a:pt x="9520" y="7974"/>
                  </a:cubicBezTo>
                  <a:cubicBezTo>
                    <a:pt x="9520" y="8113"/>
                    <a:pt x="9646" y="8239"/>
                    <a:pt x="9798" y="8239"/>
                  </a:cubicBezTo>
                  <a:lnTo>
                    <a:pt x="9980" y="8239"/>
                  </a:lnTo>
                  <a:cubicBezTo>
                    <a:pt x="10244" y="8239"/>
                    <a:pt x="10454" y="8448"/>
                    <a:pt x="10454" y="8713"/>
                  </a:cubicBezTo>
                  <a:cubicBezTo>
                    <a:pt x="10454" y="8964"/>
                    <a:pt x="10244" y="9172"/>
                    <a:pt x="9980" y="9172"/>
                  </a:cubicBezTo>
                  <a:lnTo>
                    <a:pt x="5171" y="9172"/>
                  </a:lnTo>
                  <a:cubicBezTo>
                    <a:pt x="4656" y="9172"/>
                    <a:pt x="4167" y="9020"/>
                    <a:pt x="3764" y="8713"/>
                  </a:cubicBezTo>
                  <a:lnTo>
                    <a:pt x="3387" y="8434"/>
                  </a:lnTo>
                  <a:cubicBezTo>
                    <a:pt x="3345" y="8406"/>
                    <a:pt x="3290" y="8392"/>
                    <a:pt x="3219" y="8392"/>
                  </a:cubicBezTo>
                  <a:lnTo>
                    <a:pt x="2342" y="8392"/>
                  </a:lnTo>
                  <a:lnTo>
                    <a:pt x="2342" y="7068"/>
                  </a:lnTo>
                  <a:cubicBezTo>
                    <a:pt x="2342" y="6914"/>
                    <a:pt x="2216" y="6803"/>
                    <a:pt x="2063" y="6803"/>
                  </a:cubicBezTo>
                  <a:cubicBezTo>
                    <a:pt x="1924" y="6803"/>
                    <a:pt x="1798" y="6914"/>
                    <a:pt x="1798" y="7068"/>
                  </a:cubicBezTo>
                  <a:lnTo>
                    <a:pt x="1798" y="8657"/>
                  </a:lnTo>
                  <a:cubicBezTo>
                    <a:pt x="1798" y="8769"/>
                    <a:pt x="1701" y="8866"/>
                    <a:pt x="1589" y="8866"/>
                  </a:cubicBezTo>
                  <a:lnTo>
                    <a:pt x="264" y="8866"/>
                  </a:lnTo>
                  <a:cubicBezTo>
                    <a:pt x="112" y="8866"/>
                    <a:pt x="0" y="8992"/>
                    <a:pt x="0" y="9144"/>
                  </a:cubicBezTo>
                  <a:cubicBezTo>
                    <a:pt x="0" y="9298"/>
                    <a:pt x="112" y="9410"/>
                    <a:pt x="264" y="9410"/>
                  </a:cubicBezTo>
                  <a:lnTo>
                    <a:pt x="1589" y="9410"/>
                  </a:lnTo>
                  <a:cubicBezTo>
                    <a:pt x="1909" y="9410"/>
                    <a:pt x="2175" y="9215"/>
                    <a:pt x="2286" y="8936"/>
                  </a:cubicBezTo>
                  <a:lnTo>
                    <a:pt x="3136" y="8936"/>
                  </a:lnTo>
                  <a:lnTo>
                    <a:pt x="3442" y="9159"/>
                  </a:lnTo>
                  <a:cubicBezTo>
                    <a:pt x="3944" y="9521"/>
                    <a:pt x="4544" y="9716"/>
                    <a:pt x="5171" y="9716"/>
                  </a:cubicBezTo>
                  <a:lnTo>
                    <a:pt x="9980" y="9716"/>
                  </a:lnTo>
                  <a:cubicBezTo>
                    <a:pt x="10538" y="9716"/>
                    <a:pt x="10997" y="9270"/>
                    <a:pt x="10997" y="8713"/>
                  </a:cubicBezTo>
                  <a:cubicBezTo>
                    <a:pt x="10997" y="8475"/>
                    <a:pt x="10913" y="8267"/>
                    <a:pt x="10789" y="8100"/>
                  </a:cubicBezTo>
                  <a:cubicBezTo>
                    <a:pt x="11081" y="7918"/>
                    <a:pt x="11290" y="7598"/>
                    <a:pt x="11290" y="7221"/>
                  </a:cubicBezTo>
                  <a:cubicBezTo>
                    <a:pt x="11290" y="6998"/>
                    <a:pt x="11207" y="6789"/>
                    <a:pt x="11081" y="6622"/>
                  </a:cubicBezTo>
                  <a:cubicBezTo>
                    <a:pt x="11374" y="6440"/>
                    <a:pt x="11583" y="6120"/>
                    <a:pt x="11583" y="5743"/>
                  </a:cubicBezTo>
                  <a:cubicBezTo>
                    <a:pt x="11583" y="5576"/>
                    <a:pt x="11541" y="5423"/>
                    <a:pt x="11458" y="5284"/>
                  </a:cubicBezTo>
                  <a:lnTo>
                    <a:pt x="14078" y="5284"/>
                  </a:lnTo>
                  <a:cubicBezTo>
                    <a:pt x="14636" y="5284"/>
                    <a:pt x="15095" y="4824"/>
                    <a:pt x="15095" y="4266"/>
                  </a:cubicBezTo>
                  <a:cubicBezTo>
                    <a:pt x="15095" y="3708"/>
                    <a:pt x="14636" y="3262"/>
                    <a:pt x="14078" y="3262"/>
                  </a:cubicBezTo>
                  <a:lnTo>
                    <a:pt x="7624" y="3262"/>
                  </a:lnTo>
                  <a:cubicBezTo>
                    <a:pt x="7485" y="3262"/>
                    <a:pt x="7360" y="3138"/>
                    <a:pt x="7360" y="2998"/>
                  </a:cubicBezTo>
                  <a:lnTo>
                    <a:pt x="7360" y="1172"/>
                  </a:lnTo>
                  <a:cubicBezTo>
                    <a:pt x="7360" y="530"/>
                    <a:pt x="6843" y="1"/>
                    <a:pt x="61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2"/>
            <p:cNvSpPr/>
            <p:nvPr/>
          </p:nvSpPr>
          <p:spPr>
            <a:xfrm>
              <a:off x="7559829" y="3462956"/>
              <a:ext cx="134237" cy="137542"/>
            </a:xfrm>
            <a:custGeom>
              <a:rect b="b" l="l" r="r" t="t"/>
              <a:pathLst>
                <a:path extrusionOk="0" h="6242" w="6092">
                  <a:moveTo>
                    <a:pt x="5775" y="1"/>
                  </a:moveTo>
                  <a:cubicBezTo>
                    <a:pt x="5655" y="1"/>
                    <a:pt x="5555" y="78"/>
                    <a:pt x="5520" y="192"/>
                  </a:cubicBezTo>
                  <a:cubicBezTo>
                    <a:pt x="5172" y="1489"/>
                    <a:pt x="4503" y="2674"/>
                    <a:pt x="3583" y="3636"/>
                  </a:cubicBezTo>
                  <a:cubicBezTo>
                    <a:pt x="2648" y="4597"/>
                    <a:pt x="1492" y="5322"/>
                    <a:pt x="223" y="5712"/>
                  </a:cubicBezTo>
                  <a:cubicBezTo>
                    <a:pt x="84" y="5755"/>
                    <a:pt x="0" y="5907"/>
                    <a:pt x="42" y="6047"/>
                  </a:cubicBezTo>
                  <a:cubicBezTo>
                    <a:pt x="84" y="6173"/>
                    <a:pt x="182" y="6242"/>
                    <a:pt x="307" y="6242"/>
                  </a:cubicBezTo>
                  <a:cubicBezTo>
                    <a:pt x="335" y="6242"/>
                    <a:pt x="362" y="6242"/>
                    <a:pt x="390" y="6228"/>
                  </a:cubicBezTo>
                  <a:cubicBezTo>
                    <a:pt x="1743" y="5810"/>
                    <a:pt x="2983" y="5043"/>
                    <a:pt x="3973" y="4012"/>
                  </a:cubicBezTo>
                  <a:cubicBezTo>
                    <a:pt x="4962" y="2980"/>
                    <a:pt x="5674" y="1712"/>
                    <a:pt x="6049" y="346"/>
                  </a:cubicBezTo>
                  <a:cubicBezTo>
                    <a:pt x="6092" y="192"/>
                    <a:pt x="5994" y="40"/>
                    <a:pt x="5854" y="12"/>
                  </a:cubicBezTo>
                  <a:cubicBezTo>
                    <a:pt x="5827" y="4"/>
                    <a:pt x="5801" y="1"/>
                    <a:pt x="5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2"/>
            <p:cNvSpPr/>
            <p:nvPr/>
          </p:nvSpPr>
          <p:spPr>
            <a:xfrm>
              <a:off x="7680824" y="3370849"/>
              <a:ext cx="18465" cy="78555"/>
            </a:xfrm>
            <a:custGeom>
              <a:rect b="b" l="l" r="r" t="t"/>
              <a:pathLst>
                <a:path extrusionOk="0" h="3565" w="838">
                  <a:moveTo>
                    <a:pt x="306" y="0"/>
                  </a:moveTo>
                  <a:cubicBezTo>
                    <a:pt x="283" y="0"/>
                    <a:pt x="261" y="4"/>
                    <a:pt x="238" y="10"/>
                  </a:cubicBezTo>
                  <a:cubicBezTo>
                    <a:pt x="84" y="52"/>
                    <a:pt x="1" y="205"/>
                    <a:pt x="43" y="345"/>
                  </a:cubicBezTo>
                  <a:cubicBezTo>
                    <a:pt x="210" y="986"/>
                    <a:pt x="294" y="1668"/>
                    <a:pt x="294" y="2337"/>
                  </a:cubicBezTo>
                  <a:cubicBezTo>
                    <a:pt x="294" y="2644"/>
                    <a:pt x="280" y="2951"/>
                    <a:pt x="238" y="3257"/>
                  </a:cubicBezTo>
                  <a:cubicBezTo>
                    <a:pt x="224" y="3411"/>
                    <a:pt x="335" y="3536"/>
                    <a:pt x="475" y="3564"/>
                  </a:cubicBezTo>
                  <a:lnTo>
                    <a:pt x="517" y="3564"/>
                  </a:lnTo>
                  <a:cubicBezTo>
                    <a:pt x="642" y="3564"/>
                    <a:pt x="768" y="3453"/>
                    <a:pt x="781" y="3328"/>
                  </a:cubicBezTo>
                  <a:cubicBezTo>
                    <a:pt x="824" y="2993"/>
                    <a:pt x="837" y="2659"/>
                    <a:pt x="837" y="2337"/>
                  </a:cubicBezTo>
                  <a:cubicBezTo>
                    <a:pt x="837" y="1613"/>
                    <a:pt x="754" y="902"/>
                    <a:pt x="573" y="205"/>
                  </a:cubicBezTo>
                  <a:cubicBezTo>
                    <a:pt x="537" y="88"/>
                    <a:pt x="424" y="0"/>
                    <a:pt x="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2"/>
            <p:cNvSpPr/>
            <p:nvPr/>
          </p:nvSpPr>
          <p:spPr>
            <a:xfrm>
              <a:off x="7327008" y="3245184"/>
              <a:ext cx="136397" cy="222950"/>
            </a:xfrm>
            <a:custGeom>
              <a:rect b="b" l="l" r="r" t="t"/>
              <a:pathLst>
                <a:path extrusionOk="0" h="10118" w="6190">
                  <a:moveTo>
                    <a:pt x="5886" y="0"/>
                  </a:moveTo>
                  <a:cubicBezTo>
                    <a:pt x="5858" y="0"/>
                    <a:pt x="5828" y="4"/>
                    <a:pt x="5799" y="12"/>
                  </a:cubicBezTo>
                  <a:cubicBezTo>
                    <a:pt x="4126" y="569"/>
                    <a:pt x="2691" y="1615"/>
                    <a:pt x="1632" y="3037"/>
                  </a:cubicBezTo>
                  <a:cubicBezTo>
                    <a:pt x="573" y="4500"/>
                    <a:pt x="1" y="6228"/>
                    <a:pt x="1" y="8040"/>
                  </a:cubicBezTo>
                  <a:cubicBezTo>
                    <a:pt x="1" y="8668"/>
                    <a:pt x="71" y="9295"/>
                    <a:pt x="210" y="9895"/>
                  </a:cubicBezTo>
                  <a:cubicBezTo>
                    <a:pt x="238" y="10034"/>
                    <a:pt x="350" y="10118"/>
                    <a:pt x="474" y="10118"/>
                  </a:cubicBezTo>
                  <a:cubicBezTo>
                    <a:pt x="489" y="10118"/>
                    <a:pt x="517" y="10118"/>
                    <a:pt x="530" y="10103"/>
                  </a:cubicBezTo>
                  <a:cubicBezTo>
                    <a:pt x="684" y="10075"/>
                    <a:pt x="768" y="9923"/>
                    <a:pt x="740" y="9783"/>
                  </a:cubicBezTo>
                  <a:cubicBezTo>
                    <a:pt x="614" y="9211"/>
                    <a:pt x="545" y="8626"/>
                    <a:pt x="545" y="8040"/>
                  </a:cubicBezTo>
                  <a:cubicBezTo>
                    <a:pt x="545" y="6340"/>
                    <a:pt x="1074" y="4723"/>
                    <a:pt x="2078" y="3357"/>
                  </a:cubicBezTo>
                  <a:cubicBezTo>
                    <a:pt x="3054" y="2019"/>
                    <a:pt x="4405" y="1043"/>
                    <a:pt x="5981" y="528"/>
                  </a:cubicBezTo>
                  <a:cubicBezTo>
                    <a:pt x="6120" y="486"/>
                    <a:pt x="6189" y="333"/>
                    <a:pt x="6148" y="194"/>
                  </a:cubicBezTo>
                  <a:cubicBezTo>
                    <a:pt x="6114" y="69"/>
                    <a:pt x="6007" y="0"/>
                    <a:pt x="5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2"/>
            <p:cNvSpPr/>
            <p:nvPr/>
          </p:nvSpPr>
          <p:spPr>
            <a:xfrm>
              <a:off x="7359575" y="3355028"/>
              <a:ext cx="26134" cy="123550"/>
            </a:xfrm>
            <a:custGeom>
              <a:rect b="b" l="l" r="r" t="t"/>
              <a:pathLst>
                <a:path extrusionOk="0" h="5607" w="1186">
                  <a:moveTo>
                    <a:pt x="866" y="1"/>
                  </a:moveTo>
                  <a:cubicBezTo>
                    <a:pt x="768" y="1"/>
                    <a:pt x="677" y="58"/>
                    <a:pt x="628" y="156"/>
                  </a:cubicBezTo>
                  <a:cubicBezTo>
                    <a:pt x="210" y="1076"/>
                    <a:pt x="0" y="2052"/>
                    <a:pt x="0" y="3055"/>
                  </a:cubicBezTo>
                  <a:cubicBezTo>
                    <a:pt x="0" y="3878"/>
                    <a:pt x="139" y="4672"/>
                    <a:pt x="418" y="5440"/>
                  </a:cubicBezTo>
                  <a:cubicBezTo>
                    <a:pt x="461" y="5551"/>
                    <a:pt x="572" y="5607"/>
                    <a:pt x="684" y="5607"/>
                  </a:cubicBezTo>
                  <a:cubicBezTo>
                    <a:pt x="711" y="5607"/>
                    <a:pt x="739" y="5607"/>
                    <a:pt x="767" y="5592"/>
                  </a:cubicBezTo>
                  <a:cubicBezTo>
                    <a:pt x="907" y="5551"/>
                    <a:pt x="990" y="5384"/>
                    <a:pt x="935" y="5244"/>
                  </a:cubicBezTo>
                  <a:cubicBezTo>
                    <a:pt x="684" y="4547"/>
                    <a:pt x="544" y="3808"/>
                    <a:pt x="544" y="3055"/>
                  </a:cubicBezTo>
                  <a:cubicBezTo>
                    <a:pt x="544" y="2122"/>
                    <a:pt x="739" y="1230"/>
                    <a:pt x="1130" y="394"/>
                  </a:cubicBezTo>
                  <a:cubicBezTo>
                    <a:pt x="1185" y="254"/>
                    <a:pt x="1130" y="87"/>
                    <a:pt x="990" y="31"/>
                  </a:cubicBezTo>
                  <a:cubicBezTo>
                    <a:pt x="949" y="11"/>
                    <a:pt x="907" y="1"/>
                    <a:pt x="8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2"/>
            <p:cNvSpPr/>
            <p:nvPr/>
          </p:nvSpPr>
          <p:spPr>
            <a:xfrm>
              <a:off x="7642130" y="3360207"/>
              <a:ext cx="24591" cy="125754"/>
            </a:xfrm>
            <a:custGeom>
              <a:rect b="b" l="l" r="r" t="t"/>
              <a:pathLst>
                <a:path extrusionOk="0" h="5707" w="1116">
                  <a:moveTo>
                    <a:pt x="337" y="0"/>
                  </a:moveTo>
                  <a:cubicBezTo>
                    <a:pt x="304" y="0"/>
                    <a:pt x="271" y="6"/>
                    <a:pt x="238" y="19"/>
                  </a:cubicBezTo>
                  <a:cubicBezTo>
                    <a:pt x="99" y="75"/>
                    <a:pt x="28" y="242"/>
                    <a:pt x="84" y="382"/>
                  </a:cubicBezTo>
                  <a:cubicBezTo>
                    <a:pt x="405" y="1148"/>
                    <a:pt x="573" y="1971"/>
                    <a:pt x="573" y="2820"/>
                  </a:cubicBezTo>
                  <a:cubicBezTo>
                    <a:pt x="573" y="3685"/>
                    <a:pt x="405" y="4535"/>
                    <a:pt x="56" y="5329"/>
                  </a:cubicBezTo>
                  <a:cubicBezTo>
                    <a:pt x="1" y="5469"/>
                    <a:pt x="71" y="5623"/>
                    <a:pt x="210" y="5678"/>
                  </a:cubicBezTo>
                  <a:cubicBezTo>
                    <a:pt x="238" y="5692"/>
                    <a:pt x="279" y="5706"/>
                    <a:pt x="307" y="5706"/>
                  </a:cubicBezTo>
                  <a:cubicBezTo>
                    <a:pt x="419" y="5706"/>
                    <a:pt x="517" y="5636"/>
                    <a:pt x="558" y="5539"/>
                  </a:cubicBezTo>
                  <a:cubicBezTo>
                    <a:pt x="935" y="4675"/>
                    <a:pt x="1116" y="3768"/>
                    <a:pt x="1116" y="2820"/>
                  </a:cubicBezTo>
                  <a:cubicBezTo>
                    <a:pt x="1116" y="1901"/>
                    <a:pt x="935" y="1008"/>
                    <a:pt x="586" y="172"/>
                  </a:cubicBezTo>
                  <a:cubicBezTo>
                    <a:pt x="543" y="66"/>
                    <a:pt x="444"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2"/>
            <p:cNvSpPr/>
            <p:nvPr/>
          </p:nvSpPr>
          <p:spPr>
            <a:xfrm>
              <a:off x="7433591" y="3284098"/>
              <a:ext cx="21198" cy="16019"/>
            </a:xfrm>
            <a:custGeom>
              <a:rect b="b" l="l" r="r" t="t"/>
              <a:pathLst>
                <a:path extrusionOk="0" h="727" w="962">
                  <a:moveTo>
                    <a:pt x="653" y="0"/>
                  </a:moveTo>
                  <a:cubicBezTo>
                    <a:pt x="613" y="0"/>
                    <a:pt x="571" y="10"/>
                    <a:pt x="530" y="30"/>
                  </a:cubicBezTo>
                  <a:cubicBezTo>
                    <a:pt x="404" y="86"/>
                    <a:pt x="293" y="142"/>
                    <a:pt x="181" y="212"/>
                  </a:cubicBezTo>
                  <a:cubicBezTo>
                    <a:pt x="42" y="281"/>
                    <a:pt x="1" y="448"/>
                    <a:pt x="70" y="588"/>
                  </a:cubicBezTo>
                  <a:cubicBezTo>
                    <a:pt x="126" y="671"/>
                    <a:pt x="209" y="727"/>
                    <a:pt x="307" y="727"/>
                  </a:cubicBezTo>
                  <a:cubicBezTo>
                    <a:pt x="363" y="727"/>
                    <a:pt x="404" y="714"/>
                    <a:pt x="447" y="686"/>
                  </a:cubicBezTo>
                  <a:cubicBezTo>
                    <a:pt x="544" y="630"/>
                    <a:pt x="655" y="574"/>
                    <a:pt x="767" y="518"/>
                  </a:cubicBezTo>
                  <a:cubicBezTo>
                    <a:pt x="906" y="448"/>
                    <a:pt x="962" y="281"/>
                    <a:pt x="893" y="156"/>
                  </a:cubicBezTo>
                  <a:cubicBezTo>
                    <a:pt x="843" y="57"/>
                    <a:pt x="752" y="0"/>
                    <a:pt x="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2"/>
            <p:cNvSpPr/>
            <p:nvPr/>
          </p:nvSpPr>
          <p:spPr>
            <a:xfrm>
              <a:off x="7568732" y="3538932"/>
              <a:ext cx="33207" cy="23203"/>
            </a:xfrm>
            <a:custGeom>
              <a:rect b="b" l="l" r="r" t="t"/>
              <a:pathLst>
                <a:path extrusionOk="0" h="1053" w="1507">
                  <a:moveTo>
                    <a:pt x="1202" y="1"/>
                  </a:moveTo>
                  <a:cubicBezTo>
                    <a:pt x="1149" y="1"/>
                    <a:pt x="1094" y="16"/>
                    <a:pt x="1046" y="48"/>
                  </a:cubicBezTo>
                  <a:cubicBezTo>
                    <a:pt x="781" y="229"/>
                    <a:pt x="488" y="396"/>
                    <a:pt x="196" y="536"/>
                  </a:cubicBezTo>
                  <a:cubicBezTo>
                    <a:pt x="57" y="592"/>
                    <a:pt x="1" y="759"/>
                    <a:pt x="57" y="898"/>
                  </a:cubicBezTo>
                  <a:cubicBezTo>
                    <a:pt x="112" y="996"/>
                    <a:pt x="209" y="1052"/>
                    <a:pt x="307" y="1052"/>
                  </a:cubicBezTo>
                  <a:cubicBezTo>
                    <a:pt x="349" y="1052"/>
                    <a:pt x="391" y="1038"/>
                    <a:pt x="419" y="1024"/>
                  </a:cubicBezTo>
                  <a:cubicBezTo>
                    <a:pt x="739" y="870"/>
                    <a:pt x="1060" y="703"/>
                    <a:pt x="1352" y="508"/>
                  </a:cubicBezTo>
                  <a:cubicBezTo>
                    <a:pt x="1478" y="424"/>
                    <a:pt x="1506" y="244"/>
                    <a:pt x="1423" y="118"/>
                  </a:cubicBezTo>
                  <a:cubicBezTo>
                    <a:pt x="1371" y="41"/>
                    <a:pt x="1288" y="1"/>
                    <a:pt x="12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2"/>
            <p:cNvSpPr/>
            <p:nvPr/>
          </p:nvSpPr>
          <p:spPr>
            <a:xfrm>
              <a:off x="7471073" y="3378429"/>
              <a:ext cx="83557" cy="83579"/>
            </a:xfrm>
            <a:custGeom>
              <a:rect b="b" l="l" r="r" t="t"/>
              <a:pathLst>
                <a:path extrusionOk="0" h="3793" w="3792">
                  <a:moveTo>
                    <a:pt x="1896" y="1018"/>
                  </a:moveTo>
                  <a:cubicBezTo>
                    <a:pt x="2383" y="1018"/>
                    <a:pt x="2774" y="1408"/>
                    <a:pt x="2774" y="1896"/>
                  </a:cubicBezTo>
                  <a:cubicBezTo>
                    <a:pt x="2774" y="2384"/>
                    <a:pt x="2383" y="2789"/>
                    <a:pt x="1896" y="2789"/>
                  </a:cubicBezTo>
                  <a:cubicBezTo>
                    <a:pt x="1408" y="2789"/>
                    <a:pt x="1004" y="2384"/>
                    <a:pt x="1004" y="1896"/>
                  </a:cubicBezTo>
                  <a:cubicBezTo>
                    <a:pt x="1004" y="1408"/>
                    <a:pt x="1408" y="1018"/>
                    <a:pt x="1896" y="1018"/>
                  </a:cubicBezTo>
                  <a:close/>
                  <a:moveTo>
                    <a:pt x="1896" y="1"/>
                  </a:moveTo>
                  <a:cubicBezTo>
                    <a:pt x="1742" y="1"/>
                    <a:pt x="1617" y="126"/>
                    <a:pt x="1617" y="280"/>
                  </a:cubicBezTo>
                  <a:lnTo>
                    <a:pt x="1617" y="488"/>
                  </a:lnTo>
                  <a:cubicBezTo>
                    <a:pt x="1045" y="600"/>
                    <a:pt x="599" y="1060"/>
                    <a:pt x="488" y="1631"/>
                  </a:cubicBezTo>
                  <a:lnTo>
                    <a:pt x="265" y="1631"/>
                  </a:lnTo>
                  <a:cubicBezTo>
                    <a:pt x="112" y="1631"/>
                    <a:pt x="0" y="1743"/>
                    <a:pt x="0" y="1896"/>
                  </a:cubicBezTo>
                  <a:cubicBezTo>
                    <a:pt x="0" y="2049"/>
                    <a:pt x="112" y="2175"/>
                    <a:pt x="265" y="2175"/>
                  </a:cubicBezTo>
                  <a:lnTo>
                    <a:pt x="488" y="2175"/>
                  </a:lnTo>
                  <a:cubicBezTo>
                    <a:pt x="599" y="2746"/>
                    <a:pt x="1045" y="3192"/>
                    <a:pt x="1617" y="3304"/>
                  </a:cubicBezTo>
                  <a:lnTo>
                    <a:pt x="1617" y="3527"/>
                  </a:lnTo>
                  <a:cubicBezTo>
                    <a:pt x="1617" y="3681"/>
                    <a:pt x="1742" y="3792"/>
                    <a:pt x="1896" y="3792"/>
                  </a:cubicBezTo>
                  <a:cubicBezTo>
                    <a:pt x="2049" y="3792"/>
                    <a:pt x="2160" y="3681"/>
                    <a:pt x="2160" y="3527"/>
                  </a:cubicBezTo>
                  <a:lnTo>
                    <a:pt x="2160" y="3304"/>
                  </a:lnTo>
                  <a:cubicBezTo>
                    <a:pt x="2732" y="3192"/>
                    <a:pt x="3192" y="2746"/>
                    <a:pt x="3303" y="2175"/>
                  </a:cubicBezTo>
                  <a:lnTo>
                    <a:pt x="3513" y="2175"/>
                  </a:lnTo>
                  <a:cubicBezTo>
                    <a:pt x="3666" y="2175"/>
                    <a:pt x="3792" y="2049"/>
                    <a:pt x="3792" y="1896"/>
                  </a:cubicBezTo>
                  <a:cubicBezTo>
                    <a:pt x="3792" y="1743"/>
                    <a:pt x="3666" y="1631"/>
                    <a:pt x="3513" y="1631"/>
                  </a:cubicBezTo>
                  <a:lnTo>
                    <a:pt x="3303" y="1631"/>
                  </a:lnTo>
                  <a:cubicBezTo>
                    <a:pt x="3192" y="1060"/>
                    <a:pt x="2732" y="600"/>
                    <a:pt x="2160" y="488"/>
                  </a:cubicBezTo>
                  <a:lnTo>
                    <a:pt x="2160" y="280"/>
                  </a:lnTo>
                  <a:cubicBezTo>
                    <a:pt x="2160" y="126"/>
                    <a:pt x="2049" y="1"/>
                    <a:pt x="1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2"/>
            <p:cNvSpPr/>
            <p:nvPr/>
          </p:nvSpPr>
          <p:spPr>
            <a:xfrm>
              <a:off x="7506703" y="3413443"/>
              <a:ext cx="11987" cy="13552"/>
            </a:xfrm>
            <a:custGeom>
              <a:rect b="b" l="l" r="r" t="t"/>
              <a:pathLst>
                <a:path extrusionOk="0" h="615" w="544">
                  <a:moveTo>
                    <a:pt x="279" y="1"/>
                  </a:moveTo>
                  <a:cubicBezTo>
                    <a:pt x="125" y="1"/>
                    <a:pt x="0" y="112"/>
                    <a:pt x="0" y="265"/>
                  </a:cubicBezTo>
                  <a:lnTo>
                    <a:pt x="0" y="349"/>
                  </a:lnTo>
                  <a:cubicBezTo>
                    <a:pt x="0" y="503"/>
                    <a:pt x="125" y="614"/>
                    <a:pt x="279" y="614"/>
                  </a:cubicBezTo>
                  <a:cubicBezTo>
                    <a:pt x="432" y="614"/>
                    <a:pt x="543" y="503"/>
                    <a:pt x="543" y="349"/>
                  </a:cubicBezTo>
                  <a:lnTo>
                    <a:pt x="543" y="265"/>
                  </a:lnTo>
                  <a:cubicBezTo>
                    <a:pt x="543" y="112"/>
                    <a:pt x="432" y="1"/>
                    <a:pt x="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82"/>
          <p:cNvGrpSpPr/>
          <p:nvPr/>
        </p:nvGrpSpPr>
        <p:grpSpPr>
          <a:xfrm>
            <a:off x="1423232" y="4088384"/>
            <a:ext cx="411283" cy="412429"/>
            <a:chOff x="1423236" y="3859784"/>
            <a:chExt cx="411283" cy="412429"/>
          </a:xfrm>
        </p:grpSpPr>
        <p:sp>
          <p:nvSpPr>
            <p:cNvPr id="2129" name="Google Shape;2129;p82"/>
            <p:cNvSpPr/>
            <p:nvPr/>
          </p:nvSpPr>
          <p:spPr>
            <a:xfrm>
              <a:off x="1423236" y="3861547"/>
              <a:ext cx="345222" cy="410666"/>
            </a:xfrm>
            <a:custGeom>
              <a:rect b="b" l="l" r="r" t="t"/>
              <a:pathLst>
                <a:path extrusionOk="0" h="18637" w="15667">
                  <a:moveTo>
                    <a:pt x="9325" y="1"/>
                  </a:moveTo>
                  <a:cubicBezTo>
                    <a:pt x="6830" y="1"/>
                    <a:pt x="4488" y="963"/>
                    <a:pt x="2732" y="2719"/>
                  </a:cubicBezTo>
                  <a:cubicBezTo>
                    <a:pt x="976" y="4489"/>
                    <a:pt x="0" y="6830"/>
                    <a:pt x="0" y="9311"/>
                  </a:cubicBezTo>
                  <a:cubicBezTo>
                    <a:pt x="0" y="11807"/>
                    <a:pt x="976" y="14149"/>
                    <a:pt x="2732" y="15905"/>
                  </a:cubicBezTo>
                  <a:cubicBezTo>
                    <a:pt x="4488" y="17661"/>
                    <a:pt x="6830" y="18637"/>
                    <a:pt x="9325" y="18637"/>
                  </a:cubicBezTo>
                  <a:cubicBezTo>
                    <a:pt x="11625" y="18637"/>
                    <a:pt x="13842" y="17786"/>
                    <a:pt x="15555" y="16253"/>
                  </a:cubicBezTo>
                  <a:cubicBezTo>
                    <a:pt x="15667" y="16156"/>
                    <a:pt x="15667" y="15974"/>
                    <a:pt x="15570" y="15863"/>
                  </a:cubicBezTo>
                  <a:cubicBezTo>
                    <a:pt x="15518" y="15803"/>
                    <a:pt x="15447" y="15772"/>
                    <a:pt x="15372" y="15772"/>
                  </a:cubicBezTo>
                  <a:cubicBezTo>
                    <a:pt x="15306" y="15772"/>
                    <a:pt x="15238" y="15797"/>
                    <a:pt x="15180" y="15849"/>
                  </a:cubicBezTo>
                  <a:cubicBezTo>
                    <a:pt x="13576" y="17284"/>
                    <a:pt x="11500" y="18093"/>
                    <a:pt x="9325" y="18093"/>
                  </a:cubicBezTo>
                  <a:cubicBezTo>
                    <a:pt x="6984" y="18093"/>
                    <a:pt x="4781" y="17173"/>
                    <a:pt x="3122" y="15515"/>
                  </a:cubicBezTo>
                  <a:cubicBezTo>
                    <a:pt x="1464" y="13855"/>
                    <a:pt x="558" y="11653"/>
                    <a:pt x="558" y="9311"/>
                  </a:cubicBezTo>
                  <a:cubicBezTo>
                    <a:pt x="558" y="6970"/>
                    <a:pt x="1464" y="4767"/>
                    <a:pt x="3122" y="3109"/>
                  </a:cubicBezTo>
                  <a:cubicBezTo>
                    <a:pt x="4781" y="1450"/>
                    <a:pt x="6984" y="545"/>
                    <a:pt x="9325" y="545"/>
                  </a:cubicBezTo>
                  <a:cubicBezTo>
                    <a:pt x="10454" y="545"/>
                    <a:pt x="11556" y="753"/>
                    <a:pt x="12587" y="1171"/>
                  </a:cubicBezTo>
                  <a:cubicBezTo>
                    <a:pt x="12623" y="1184"/>
                    <a:pt x="12659" y="1191"/>
                    <a:pt x="12694" y="1191"/>
                  </a:cubicBezTo>
                  <a:cubicBezTo>
                    <a:pt x="12807" y="1191"/>
                    <a:pt x="12907" y="1125"/>
                    <a:pt x="12950" y="1019"/>
                  </a:cubicBezTo>
                  <a:cubicBezTo>
                    <a:pt x="13005" y="879"/>
                    <a:pt x="12935" y="725"/>
                    <a:pt x="12796" y="670"/>
                  </a:cubicBezTo>
                  <a:cubicBezTo>
                    <a:pt x="11695" y="224"/>
                    <a:pt x="10524" y="1"/>
                    <a:pt x="93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2"/>
            <p:cNvSpPr/>
            <p:nvPr/>
          </p:nvSpPr>
          <p:spPr>
            <a:xfrm>
              <a:off x="1773350" y="3983797"/>
              <a:ext cx="60839" cy="218697"/>
            </a:xfrm>
            <a:custGeom>
              <a:rect b="b" l="l" r="r" t="t"/>
              <a:pathLst>
                <a:path extrusionOk="0" h="9925" w="2761">
                  <a:moveTo>
                    <a:pt x="1789" y="1"/>
                  </a:moveTo>
                  <a:cubicBezTo>
                    <a:pt x="1750" y="1"/>
                    <a:pt x="1711" y="9"/>
                    <a:pt x="1674" y="28"/>
                  </a:cubicBezTo>
                  <a:cubicBezTo>
                    <a:pt x="1534" y="84"/>
                    <a:pt x="1478" y="238"/>
                    <a:pt x="1534" y="377"/>
                  </a:cubicBezTo>
                  <a:cubicBezTo>
                    <a:pt x="1980" y="1450"/>
                    <a:pt x="2203" y="2593"/>
                    <a:pt x="2203" y="3763"/>
                  </a:cubicBezTo>
                  <a:cubicBezTo>
                    <a:pt x="2203" y="5854"/>
                    <a:pt x="1465" y="7889"/>
                    <a:pt x="99" y="9465"/>
                  </a:cubicBezTo>
                  <a:cubicBezTo>
                    <a:pt x="1" y="9590"/>
                    <a:pt x="15" y="9757"/>
                    <a:pt x="127" y="9855"/>
                  </a:cubicBezTo>
                  <a:cubicBezTo>
                    <a:pt x="183" y="9896"/>
                    <a:pt x="252" y="9924"/>
                    <a:pt x="308" y="9924"/>
                  </a:cubicBezTo>
                  <a:cubicBezTo>
                    <a:pt x="391" y="9924"/>
                    <a:pt x="462" y="9896"/>
                    <a:pt x="517" y="9827"/>
                  </a:cubicBezTo>
                  <a:cubicBezTo>
                    <a:pt x="1967" y="8140"/>
                    <a:pt x="2761" y="5994"/>
                    <a:pt x="2761" y="3763"/>
                  </a:cubicBezTo>
                  <a:cubicBezTo>
                    <a:pt x="2761" y="2523"/>
                    <a:pt x="2510" y="1310"/>
                    <a:pt x="2036" y="167"/>
                  </a:cubicBezTo>
                  <a:cubicBezTo>
                    <a:pt x="1995" y="65"/>
                    <a:pt x="1895" y="1"/>
                    <a:pt x="17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2"/>
            <p:cNvSpPr/>
            <p:nvPr/>
          </p:nvSpPr>
          <p:spPr>
            <a:xfrm>
              <a:off x="1470523" y="3991730"/>
              <a:ext cx="316379" cy="233196"/>
            </a:xfrm>
            <a:custGeom>
              <a:rect b="b" l="l" r="r" t="t"/>
              <a:pathLst>
                <a:path extrusionOk="0" h="10583" w="14358">
                  <a:moveTo>
                    <a:pt x="1030" y="0"/>
                  </a:moveTo>
                  <a:cubicBezTo>
                    <a:pt x="928" y="0"/>
                    <a:pt x="831" y="54"/>
                    <a:pt x="781" y="142"/>
                  </a:cubicBezTo>
                  <a:cubicBezTo>
                    <a:pt x="266" y="1160"/>
                    <a:pt x="1" y="2260"/>
                    <a:pt x="1" y="3403"/>
                  </a:cubicBezTo>
                  <a:cubicBezTo>
                    <a:pt x="1" y="7362"/>
                    <a:pt x="3221" y="10582"/>
                    <a:pt x="7179" y="10582"/>
                  </a:cubicBezTo>
                  <a:cubicBezTo>
                    <a:pt x="11138" y="10582"/>
                    <a:pt x="14357" y="7362"/>
                    <a:pt x="14357" y="3403"/>
                  </a:cubicBezTo>
                  <a:cubicBezTo>
                    <a:pt x="14357" y="2734"/>
                    <a:pt x="14260" y="2065"/>
                    <a:pt x="14079" y="1424"/>
                  </a:cubicBezTo>
                  <a:cubicBezTo>
                    <a:pt x="14045" y="1309"/>
                    <a:pt x="13934" y="1232"/>
                    <a:pt x="13819" y="1232"/>
                  </a:cubicBezTo>
                  <a:cubicBezTo>
                    <a:pt x="13794" y="1232"/>
                    <a:pt x="13769" y="1236"/>
                    <a:pt x="13744" y="1244"/>
                  </a:cubicBezTo>
                  <a:cubicBezTo>
                    <a:pt x="13591" y="1285"/>
                    <a:pt x="13508" y="1439"/>
                    <a:pt x="13549" y="1578"/>
                  </a:cubicBezTo>
                  <a:cubicBezTo>
                    <a:pt x="13716" y="2177"/>
                    <a:pt x="13814" y="2790"/>
                    <a:pt x="13814" y="3403"/>
                  </a:cubicBezTo>
                  <a:cubicBezTo>
                    <a:pt x="13814" y="7055"/>
                    <a:pt x="10831" y="10038"/>
                    <a:pt x="7179" y="10038"/>
                  </a:cubicBezTo>
                  <a:cubicBezTo>
                    <a:pt x="3528" y="10038"/>
                    <a:pt x="545" y="7055"/>
                    <a:pt x="545" y="3403"/>
                  </a:cubicBezTo>
                  <a:cubicBezTo>
                    <a:pt x="545" y="2344"/>
                    <a:pt x="796" y="1341"/>
                    <a:pt x="1270" y="393"/>
                  </a:cubicBezTo>
                  <a:cubicBezTo>
                    <a:pt x="1339" y="268"/>
                    <a:pt x="1283" y="101"/>
                    <a:pt x="1158" y="30"/>
                  </a:cubicBezTo>
                  <a:cubicBezTo>
                    <a:pt x="1117" y="10"/>
                    <a:pt x="1073" y="0"/>
                    <a:pt x="10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2"/>
            <p:cNvSpPr/>
            <p:nvPr/>
          </p:nvSpPr>
          <p:spPr>
            <a:xfrm>
              <a:off x="1500006" y="3908548"/>
              <a:ext cx="175707" cy="73421"/>
            </a:xfrm>
            <a:custGeom>
              <a:rect b="b" l="l" r="r" t="t"/>
              <a:pathLst>
                <a:path extrusionOk="0" h="3332" w="7974">
                  <a:moveTo>
                    <a:pt x="5841" y="1"/>
                  </a:moveTo>
                  <a:cubicBezTo>
                    <a:pt x="4684" y="1"/>
                    <a:pt x="3597" y="265"/>
                    <a:pt x="2565" y="795"/>
                  </a:cubicBezTo>
                  <a:cubicBezTo>
                    <a:pt x="1604" y="1283"/>
                    <a:pt x="740" y="2021"/>
                    <a:pt x="84" y="2885"/>
                  </a:cubicBezTo>
                  <a:cubicBezTo>
                    <a:pt x="1" y="3011"/>
                    <a:pt x="29" y="3179"/>
                    <a:pt x="140" y="3276"/>
                  </a:cubicBezTo>
                  <a:cubicBezTo>
                    <a:pt x="196" y="3318"/>
                    <a:pt x="252" y="3331"/>
                    <a:pt x="307" y="3331"/>
                  </a:cubicBezTo>
                  <a:cubicBezTo>
                    <a:pt x="391" y="3331"/>
                    <a:pt x="475" y="3290"/>
                    <a:pt x="530" y="3220"/>
                  </a:cubicBezTo>
                  <a:cubicBezTo>
                    <a:pt x="1130" y="2411"/>
                    <a:pt x="1924" y="1742"/>
                    <a:pt x="2816" y="1283"/>
                  </a:cubicBezTo>
                  <a:cubicBezTo>
                    <a:pt x="3764" y="795"/>
                    <a:pt x="4782" y="558"/>
                    <a:pt x="5841" y="558"/>
                  </a:cubicBezTo>
                  <a:cubicBezTo>
                    <a:pt x="6440" y="558"/>
                    <a:pt x="7026" y="627"/>
                    <a:pt x="7598" y="781"/>
                  </a:cubicBezTo>
                  <a:cubicBezTo>
                    <a:pt x="7622" y="788"/>
                    <a:pt x="7647" y="792"/>
                    <a:pt x="7671" y="792"/>
                  </a:cubicBezTo>
                  <a:cubicBezTo>
                    <a:pt x="7787" y="792"/>
                    <a:pt x="7897" y="715"/>
                    <a:pt x="7932" y="599"/>
                  </a:cubicBezTo>
                  <a:cubicBezTo>
                    <a:pt x="7974" y="447"/>
                    <a:pt x="7877" y="293"/>
                    <a:pt x="7737" y="265"/>
                  </a:cubicBezTo>
                  <a:cubicBezTo>
                    <a:pt x="7124" y="84"/>
                    <a:pt x="6483" y="1"/>
                    <a:pt x="58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2"/>
            <p:cNvSpPr/>
            <p:nvPr/>
          </p:nvSpPr>
          <p:spPr>
            <a:xfrm>
              <a:off x="1522129" y="3960440"/>
              <a:ext cx="213167" cy="212880"/>
            </a:xfrm>
            <a:custGeom>
              <a:rect b="b" l="l" r="r" t="t"/>
              <a:pathLst>
                <a:path extrusionOk="0" h="9661" w="9674">
                  <a:moveTo>
                    <a:pt x="4837" y="1"/>
                  </a:moveTo>
                  <a:cubicBezTo>
                    <a:pt x="2175" y="1"/>
                    <a:pt x="0" y="2162"/>
                    <a:pt x="0" y="4823"/>
                  </a:cubicBezTo>
                  <a:cubicBezTo>
                    <a:pt x="0" y="7486"/>
                    <a:pt x="2175" y="9661"/>
                    <a:pt x="4837" y="9661"/>
                  </a:cubicBezTo>
                  <a:cubicBezTo>
                    <a:pt x="7499" y="9661"/>
                    <a:pt x="9674" y="7486"/>
                    <a:pt x="9674" y="4823"/>
                  </a:cubicBezTo>
                  <a:cubicBezTo>
                    <a:pt x="9674" y="4699"/>
                    <a:pt x="9660" y="4573"/>
                    <a:pt x="9646" y="4433"/>
                  </a:cubicBezTo>
                  <a:cubicBezTo>
                    <a:pt x="9646" y="4294"/>
                    <a:pt x="9506" y="4182"/>
                    <a:pt x="9354" y="4182"/>
                  </a:cubicBezTo>
                  <a:cubicBezTo>
                    <a:pt x="9200" y="4197"/>
                    <a:pt x="9088" y="4336"/>
                    <a:pt x="9103" y="4489"/>
                  </a:cubicBezTo>
                  <a:cubicBezTo>
                    <a:pt x="9116" y="4600"/>
                    <a:pt x="9116" y="4712"/>
                    <a:pt x="9116" y="4823"/>
                  </a:cubicBezTo>
                  <a:cubicBezTo>
                    <a:pt x="9116" y="7193"/>
                    <a:pt x="7193" y="9103"/>
                    <a:pt x="4837" y="9103"/>
                  </a:cubicBezTo>
                  <a:cubicBezTo>
                    <a:pt x="2481" y="9103"/>
                    <a:pt x="558" y="7193"/>
                    <a:pt x="558" y="4823"/>
                  </a:cubicBezTo>
                  <a:cubicBezTo>
                    <a:pt x="558" y="2468"/>
                    <a:pt x="2481" y="545"/>
                    <a:pt x="4837" y="545"/>
                  </a:cubicBezTo>
                  <a:cubicBezTo>
                    <a:pt x="4934" y="545"/>
                    <a:pt x="5033" y="545"/>
                    <a:pt x="5130" y="558"/>
                  </a:cubicBezTo>
                  <a:cubicBezTo>
                    <a:pt x="5284" y="558"/>
                    <a:pt x="5408" y="447"/>
                    <a:pt x="5423" y="294"/>
                  </a:cubicBezTo>
                  <a:cubicBezTo>
                    <a:pt x="5436" y="155"/>
                    <a:pt x="5325" y="15"/>
                    <a:pt x="5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2"/>
            <p:cNvSpPr/>
            <p:nvPr/>
          </p:nvSpPr>
          <p:spPr>
            <a:xfrm>
              <a:off x="1574947" y="4012971"/>
              <a:ext cx="107531" cy="107531"/>
            </a:xfrm>
            <a:custGeom>
              <a:rect b="b" l="l" r="r" t="t"/>
              <a:pathLst>
                <a:path extrusionOk="0" h="4880" w="4880">
                  <a:moveTo>
                    <a:pt x="2440" y="1"/>
                  </a:moveTo>
                  <a:cubicBezTo>
                    <a:pt x="1102" y="1"/>
                    <a:pt x="1" y="1101"/>
                    <a:pt x="1" y="2439"/>
                  </a:cubicBezTo>
                  <a:cubicBezTo>
                    <a:pt x="1" y="3792"/>
                    <a:pt x="1102" y="4879"/>
                    <a:pt x="2440" y="4879"/>
                  </a:cubicBezTo>
                  <a:cubicBezTo>
                    <a:pt x="3779" y="4879"/>
                    <a:pt x="4866" y="3792"/>
                    <a:pt x="4879" y="2467"/>
                  </a:cubicBezTo>
                  <a:cubicBezTo>
                    <a:pt x="4879" y="2315"/>
                    <a:pt x="4754" y="2189"/>
                    <a:pt x="4600" y="2189"/>
                  </a:cubicBezTo>
                  <a:cubicBezTo>
                    <a:pt x="4448" y="2189"/>
                    <a:pt x="4336" y="2315"/>
                    <a:pt x="4336" y="2454"/>
                  </a:cubicBezTo>
                  <a:cubicBezTo>
                    <a:pt x="4322" y="3485"/>
                    <a:pt x="3472" y="4335"/>
                    <a:pt x="2440" y="4335"/>
                  </a:cubicBezTo>
                  <a:cubicBezTo>
                    <a:pt x="1395" y="4335"/>
                    <a:pt x="545" y="3485"/>
                    <a:pt x="545" y="2439"/>
                  </a:cubicBezTo>
                  <a:cubicBezTo>
                    <a:pt x="545" y="1408"/>
                    <a:pt x="1395" y="558"/>
                    <a:pt x="2440" y="558"/>
                  </a:cubicBezTo>
                  <a:lnTo>
                    <a:pt x="2454" y="558"/>
                  </a:lnTo>
                  <a:cubicBezTo>
                    <a:pt x="2608" y="558"/>
                    <a:pt x="2733" y="432"/>
                    <a:pt x="2733" y="280"/>
                  </a:cubicBezTo>
                  <a:cubicBezTo>
                    <a:pt x="2733" y="126"/>
                    <a:pt x="2608" y="1"/>
                    <a:pt x="2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2"/>
            <p:cNvSpPr/>
            <p:nvPr/>
          </p:nvSpPr>
          <p:spPr>
            <a:xfrm>
              <a:off x="1625033" y="3859784"/>
              <a:ext cx="209487" cy="211250"/>
            </a:xfrm>
            <a:custGeom>
              <a:rect b="b" l="l" r="r" t="t"/>
              <a:pathLst>
                <a:path extrusionOk="0" h="9587" w="9507">
                  <a:moveTo>
                    <a:pt x="5827" y="554"/>
                  </a:moveTo>
                  <a:cubicBezTo>
                    <a:pt x="5840" y="554"/>
                    <a:pt x="5868" y="569"/>
                    <a:pt x="5882" y="597"/>
                  </a:cubicBezTo>
                  <a:lnTo>
                    <a:pt x="6453" y="1920"/>
                  </a:lnTo>
                  <a:lnTo>
                    <a:pt x="5854" y="2548"/>
                  </a:lnTo>
                  <a:lnTo>
                    <a:pt x="5241" y="1140"/>
                  </a:lnTo>
                  <a:lnTo>
                    <a:pt x="5743" y="582"/>
                  </a:lnTo>
                  <a:cubicBezTo>
                    <a:pt x="5771" y="554"/>
                    <a:pt x="5799" y="554"/>
                    <a:pt x="5827" y="554"/>
                  </a:cubicBezTo>
                  <a:close/>
                  <a:moveTo>
                    <a:pt x="4851" y="1586"/>
                  </a:moveTo>
                  <a:lnTo>
                    <a:pt x="5436" y="2966"/>
                  </a:lnTo>
                  <a:lnTo>
                    <a:pt x="4600" y="3844"/>
                  </a:lnTo>
                  <a:lnTo>
                    <a:pt x="4028" y="2506"/>
                  </a:lnTo>
                  <a:lnTo>
                    <a:pt x="4851" y="1586"/>
                  </a:lnTo>
                  <a:close/>
                  <a:moveTo>
                    <a:pt x="7540" y="2994"/>
                  </a:moveTo>
                  <a:lnTo>
                    <a:pt x="8879" y="3537"/>
                  </a:lnTo>
                  <a:cubicBezTo>
                    <a:pt x="8921" y="3552"/>
                    <a:pt x="8934" y="3580"/>
                    <a:pt x="8934" y="3593"/>
                  </a:cubicBezTo>
                  <a:cubicBezTo>
                    <a:pt x="8934" y="3608"/>
                    <a:pt x="8934" y="3649"/>
                    <a:pt x="8906" y="3663"/>
                  </a:cubicBezTo>
                  <a:lnTo>
                    <a:pt x="8349" y="4178"/>
                  </a:lnTo>
                  <a:lnTo>
                    <a:pt x="6942" y="3608"/>
                  </a:lnTo>
                  <a:lnTo>
                    <a:pt x="7540" y="2994"/>
                  </a:lnTo>
                  <a:close/>
                  <a:moveTo>
                    <a:pt x="3624" y="2966"/>
                  </a:moveTo>
                  <a:lnTo>
                    <a:pt x="4195" y="4262"/>
                  </a:lnTo>
                  <a:lnTo>
                    <a:pt x="3345" y="5141"/>
                  </a:lnTo>
                  <a:lnTo>
                    <a:pt x="2801" y="3886"/>
                  </a:lnTo>
                  <a:lnTo>
                    <a:pt x="3624" y="2966"/>
                  </a:lnTo>
                  <a:close/>
                  <a:moveTo>
                    <a:pt x="6523" y="4026"/>
                  </a:moveTo>
                  <a:lnTo>
                    <a:pt x="7917" y="4597"/>
                  </a:lnTo>
                  <a:lnTo>
                    <a:pt x="7011" y="5433"/>
                  </a:lnTo>
                  <a:lnTo>
                    <a:pt x="5673" y="4890"/>
                  </a:lnTo>
                  <a:lnTo>
                    <a:pt x="6523" y="4026"/>
                  </a:lnTo>
                  <a:close/>
                  <a:moveTo>
                    <a:pt x="2398" y="4332"/>
                  </a:moveTo>
                  <a:lnTo>
                    <a:pt x="2941" y="5559"/>
                  </a:lnTo>
                  <a:lnTo>
                    <a:pt x="2258" y="6269"/>
                  </a:lnTo>
                  <a:lnTo>
                    <a:pt x="1853" y="5015"/>
                  </a:lnTo>
                  <a:cubicBezTo>
                    <a:pt x="1840" y="4987"/>
                    <a:pt x="1840" y="4959"/>
                    <a:pt x="1868" y="4931"/>
                  </a:cubicBezTo>
                  <a:lnTo>
                    <a:pt x="2398" y="4332"/>
                  </a:lnTo>
                  <a:close/>
                  <a:moveTo>
                    <a:pt x="5255" y="5308"/>
                  </a:moveTo>
                  <a:lnTo>
                    <a:pt x="6565" y="5838"/>
                  </a:lnTo>
                  <a:lnTo>
                    <a:pt x="5659" y="6687"/>
                  </a:lnTo>
                  <a:lnTo>
                    <a:pt x="4390" y="6158"/>
                  </a:lnTo>
                  <a:lnTo>
                    <a:pt x="5255" y="5308"/>
                  </a:lnTo>
                  <a:close/>
                  <a:moveTo>
                    <a:pt x="3972" y="6590"/>
                  </a:moveTo>
                  <a:lnTo>
                    <a:pt x="5213" y="7092"/>
                  </a:lnTo>
                  <a:lnTo>
                    <a:pt x="4628" y="7650"/>
                  </a:lnTo>
                  <a:cubicBezTo>
                    <a:pt x="4618" y="7659"/>
                    <a:pt x="4594" y="7669"/>
                    <a:pt x="4571" y="7669"/>
                  </a:cubicBezTo>
                  <a:cubicBezTo>
                    <a:pt x="4562" y="7669"/>
                    <a:pt x="4552" y="7667"/>
                    <a:pt x="4544" y="7663"/>
                  </a:cubicBezTo>
                  <a:lnTo>
                    <a:pt x="3290" y="7273"/>
                  </a:lnTo>
                  <a:lnTo>
                    <a:pt x="3972" y="6590"/>
                  </a:lnTo>
                  <a:close/>
                  <a:moveTo>
                    <a:pt x="5799" y="0"/>
                  </a:moveTo>
                  <a:cubicBezTo>
                    <a:pt x="5625" y="0"/>
                    <a:pt x="5453" y="80"/>
                    <a:pt x="5338" y="207"/>
                  </a:cubicBezTo>
                  <a:lnTo>
                    <a:pt x="1450" y="4569"/>
                  </a:lnTo>
                  <a:cubicBezTo>
                    <a:pt x="1310" y="4736"/>
                    <a:pt x="1255" y="4973"/>
                    <a:pt x="1324" y="5182"/>
                  </a:cubicBezTo>
                  <a:lnTo>
                    <a:pt x="1826" y="6715"/>
                  </a:lnTo>
                  <a:lnTo>
                    <a:pt x="488" y="8096"/>
                  </a:lnTo>
                  <a:cubicBezTo>
                    <a:pt x="181" y="8416"/>
                    <a:pt x="0" y="8862"/>
                    <a:pt x="14" y="9322"/>
                  </a:cubicBezTo>
                  <a:cubicBezTo>
                    <a:pt x="14" y="9462"/>
                    <a:pt x="140" y="9587"/>
                    <a:pt x="292" y="9587"/>
                  </a:cubicBezTo>
                  <a:cubicBezTo>
                    <a:pt x="738" y="9587"/>
                    <a:pt x="1184" y="9406"/>
                    <a:pt x="1491" y="9085"/>
                  </a:cubicBezTo>
                  <a:lnTo>
                    <a:pt x="1840" y="8737"/>
                  </a:lnTo>
                  <a:cubicBezTo>
                    <a:pt x="1952" y="8625"/>
                    <a:pt x="1952" y="8458"/>
                    <a:pt x="1840" y="8347"/>
                  </a:cubicBezTo>
                  <a:cubicBezTo>
                    <a:pt x="1784" y="8298"/>
                    <a:pt x="1715" y="8273"/>
                    <a:pt x="1645" y="8273"/>
                  </a:cubicBezTo>
                  <a:cubicBezTo>
                    <a:pt x="1575" y="8273"/>
                    <a:pt x="1506" y="8298"/>
                    <a:pt x="1450" y="8347"/>
                  </a:cubicBezTo>
                  <a:lnTo>
                    <a:pt x="1115" y="8695"/>
                  </a:lnTo>
                  <a:cubicBezTo>
                    <a:pt x="961" y="8834"/>
                    <a:pt x="794" y="8945"/>
                    <a:pt x="599" y="9001"/>
                  </a:cubicBezTo>
                  <a:cubicBezTo>
                    <a:pt x="641" y="8806"/>
                    <a:pt x="738" y="8625"/>
                    <a:pt x="878" y="8472"/>
                  </a:cubicBezTo>
                  <a:lnTo>
                    <a:pt x="7178" y="1948"/>
                  </a:lnTo>
                  <a:cubicBezTo>
                    <a:pt x="7206" y="1935"/>
                    <a:pt x="7234" y="1935"/>
                    <a:pt x="7248" y="1935"/>
                  </a:cubicBezTo>
                  <a:cubicBezTo>
                    <a:pt x="7262" y="1935"/>
                    <a:pt x="7276" y="1935"/>
                    <a:pt x="7304" y="1948"/>
                  </a:cubicBezTo>
                  <a:lnTo>
                    <a:pt x="7499" y="2143"/>
                  </a:lnTo>
                  <a:cubicBezTo>
                    <a:pt x="7513" y="2158"/>
                    <a:pt x="7527" y="2186"/>
                    <a:pt x="7527" y="2199"/>
                  </a:cubicBezTo>
                  <a:cubicBezTo>
                    <a:pt x="7527" y="2214"/>
                    <a:pt x="7513" y="2242"/>
                    <a:pt x="7499" y="2255"/>
                  </a:cubicBezTo>
                  <a:lnTo>
                    <a:pt x="2286" y="7510"/>
                  </a:lnTo>
                  <a:cubicBezTo>
                    <a:pt x="2188" y="7622"/>
                    <a:pt x="2188" y="7789"/>
                    <a:pt x="2286" y="7901"/>
                  </a:cubicBezTo>
                  <a:cubicBezTo>
                    <a:pt x="2342" y="7949"/>
                    <a:pt x="2412" y="7973"/>
                    <a:pt x="2481" y="7973"/>
                  </a:cubicBezTo>
                  <a:cubicBezTo>
                    <a:pt x="2551" y="7973"/>
                    <a:pt x="2621" y="7949"/>
                    <a:pt x="2676" y="7901"/>
                  </a:cubicBezTo>
                  <a:lnTo>
                    <a:pt x="2857" y="7719"/>
                  </a:lnTo>
                  <a:cubicBezTo>
                    <a:pt x="2857" y="7719"/>
                    <a:pt x="4516" y="8221"/>
                    <a:pt x="4572" y="8221"/>
                  </a:cubicBezTo>
                  <a:cubicBezTo>
                    <a:pt x="4725" y="8221"/>
                    <a:pt x="4879" y="8151"/>
                    <a:pt x="5004" y="8040"/>
                  </a:cubicBezTo>
                  <a:lnTo>
                    <a:pt x="9283" y="4067"/>
                  </a:lnTo>
                  <a:cubicBezTo>
                    <a:pt x="9436" y="3928"/>
                    <a:pt x="9506" y="3705"/>
                    <a:pt x="9464" y="3496"/>
                  </a:cubicBezTo>
                  <a:cubicBezTo>
                    <a:pt x="9436" y="3286"/>
                    <a:pt x="9283" y="3106"/>
                    <a:pt x="9088" y="3035"/>
                  </a:cubicBezTo>
                  <a:lnTo>
                    <a:pt x="7959" y="2562"/>
                  </a:lnTo>
                  <a:cubicBezTo>
                    <a:pt x="8029" y="2465"/>
                    <a:pt x="8070" y="2339"/>
                    <a:pt x="8070" y="2199"/>
                  </a:cubicBezTo>
                  <a:cubicBezTo>
                    <a:pt x="8070" y="2032"/>
                    <a:pt x="8001" y="1865"/>
                    <a:pt x="7875" y="1753"/>
                  </a:cubicBezTo>
                  <a:lnTo>
                    <a:pt x="7680" y="1558"/>
                  </a:lnTo>
                  <a:cubicBezTo>
                    <a:pt x="7568" y="1446"/>
                    <a:pt x="7416" y="1377"/>
                    <a:pt x="7248" y="1377"/>
                  </a:cubicBezTo>
                  <a:lnTo>
                    <a:pt x="7234" y="1377"/>
                  </a:lnTo>
                  <a:cubicBezTo>
                    <a:pt x="7094" y="1377"/>
                    <a:pt x="6970" y="1433"/>
                    <a:pt x="6871" y="1502"/>
                  </a:cubicBezTo>
                  <a:lnTo>
                    <a:pt x="6384" y="374"/>
                  </a:lnTo>
                  <a:cubicBezTo>
                    <a:pt x="6300" y="179"/>
                    <a:pt x="6119" y="39"/>
                    <a:pt x="5910" y="11"/>
                  </a:cubicBezTo>
                  <a:cubicBezTo>
                    <a:pt x="5874" y="4"/>
                    <a:pt x="5836" y="0"/>
                    <a:pt x="57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82"/>
          <p:cNvGrpSpPr/>
          <p:nvPr/>
        </p:nvGrpSpPr>
        <p:grpSpPr>
          <a:xfrm>
            <a:off x="2086331" y="4088296"/>
            <a:ext cx="392223" cy="412517"/>
            <a:chOff x="2086335" y="3859696"/>
            <a:chExt cx="392223" cy="412517"/>
          </a:xfrm>
        </p:grpSpPr>
        <p:sp>
          <p:nvSpPr>
            <p:cNvPr id="2137" name="Google Shape;2137;p82"/>
            <p:cNvSpPr/>
            <p:nvPr/>
          </p:nvSpPr>
          <p:spPr>
            <a:xfrm>
              <a:off x="2109076" y="4020970"/>
              <a:ext cx="364900" cy="251243"/>
            </a:xfrm>
            <a:custGeom>
              <a:rect b="b" l="l" r="r" t="t"/>
              <a:pathLst>
                <a:path extrusionOk="0" h="11402" w="16560">
                  <a:moveTo>
                    <a:pt x="11611" y="543"/>
                  </a:moveTo>
                  <a:cubicBezTo>
                    <a:pt x="11778" y="543"/>
                    <a:pt x="11917" y="683"/>
                    <a:pt x="11917" y="850"/>
                  </a:cubicBezTo>
                  <a:lnTo>
                    <a:pt x="11917" y="2704"/>
                  </a:lnTo>
                  <a:lnTo>
                    <a:pt x="10789" y="2704"/>
                  </a:lnTo>
                  <a:cubicBezTo>
                    <a:pt x="10635" y="2704"/>
                    <a:pt x="10510" y="2829"/>
                    <a:pt x="10510" y="2983"/>
                  </a:cubicBezTo>
                  <a:cubicBezTo>
                    <a:pt x="10510" y="3136"/>
                    <a:pt x="10635" y="3247"/>
                    <a:pt x="10789" y="3247"/>
                  </a:cubicBezTo>
                  <a:lnTo>
                    <a:pt x="13339" y="3247"/>
                  </a:lnTo>
                  <a:cubicBezTo>
                    <a:pt x="13562" y="3247"/>
                    <a:pt x="13744" y="3442"/>
                    <a:pt x="13744" y="3665"/>
                  </a:cubicBezTo>
                  <a:lnTo>
                    <a:pt x="13744" y="5185"/>
                  </a:lnTo>
                  <a:lnTo>
                    <a:pt x="2788" y="5185"/>
                  </a:lnTo>
                  <a:lnTo>
                    <a:pt x="2788" y="3665"/>
                  </a:lnTo>
                  <a:cubicBezTo>
                    <a:pt x="2788" y="3442"/>
                    <a:pt x="2969" y="3247"/>
                    <a:pt x="3192" y="3247"/>
                  </a:cubicBezTo>
                  <a:lnTo>
                    <a:pt x="9618" y="3247"/>
                  </a:lnTo>
                  <a:cubicBezTo>
                    <a:pt x="9771" y="3247"/>
                    <a:pt x="9882" y="3136"/>
                    <a:pt x="9882" y="2983"/>
                  </a:cubicBezTo>
                  <a:cubicBezTo>
                    <a:pt x="9882" y="2829"/>
                    <a:pt x="9771" y="2704"/>
                    <a:pt x="9618" y="2704"/>
                  </a:cubicBezTo>
                  <a:lnTo>
                    <a:pt x="4614" y="2704"/>
                  </a:lnTo>
                  <a:lnTo>
                    <a:pt x="4614" y="850"/>
                  </a:lnTo>
                  <a:cubicBezTo>
                    <a:pt x="4614" y="683"/>
                    <a:pt x="4740" y="543"/>
                    <a:pt x="4907" y="543"/>
                  </a:cubicBezTo>
                  <a:close/>
                  <a:moveTo>
                    <a:pt x="14580" y="5728"/>
                  </a:moveTo>
                  <a:cubicBezTo>
                    <a:pt x="14761" y="5728"/>
                    <a:pt x="14900" y="5882"/>
                    <a:pt x="14900" y="6049"/>
                  </a:cubicBezTo>
                  <a:lnTo>
                    <a:pt x="14900" y="7680"/>
                  </a:lnTo>
                  <a:lnTo>
                    <a:pt x="5381" y="7680"/>
                  </a:lnTo>
                  <a:cubicBezTo>
                    <a:pt x="5241" y="7680"/>
                    <a:pt x="5115" y="7806"/>
                    <a:pt x="5115" y="7945"/>
                  </a:cubicBezTo>
                  <a:cubicBezTo>
                    <a:pt x="5115" y="8098"/>
                    <a:pt x="5241" y="8224"/>
                    <a:pt x="5381" y="8224"/>
                  </a:cubicBezTo>
                  <a:lnTo>
                    <a:pt x="15584" y="8224"/>
                  </a:lnTo>
                  <a:cubicBezTo>
                    <a:pt x="15820" y="8224"/>
                    <a:pt x="16015" y="8419"/>
                    <a:pt x="16015" y="8655"/>
                  </a:cubicBezTo>
                  <a:lnTo>
                    <a:pt x="16015" y="10858"/>
                  </a:lnTo>
                  <a:lnTo>
                    <a:pt x="558" y="10858"/>
                  </a:lnTo>
                  <a:lnTo>
                    <a:pt x="558" y="8655"/>
                  </a:lnTo>
                  <a:cubicBezTo>
                    <a:pt x="558" y="8419"/>
                    <a:pt x="739" y="8224"/>
                    <a:pt x="976" y="8224"/>
                  </a:cubicBezTo>
                  <a:lnTo>
                    <a:pt x="4223" y="8224"/>
                  </a:lnTo>
                  <a:cubicBezTo>
                    <a:pt x="4363" y="8224"/>
                    <a:pt x="4489" y="8098"/>
                    <a:pt x="4489" y="7945"/>
                  </a:cubicBezTo>
                  <a:cubicBezTo>
                    <a:pt x="4489" y="7806"/>
                    <a:pt x="4363" y="7680"/>
                    <a:pt x="4223" y="7680"/>
                  </a:cubicBezTo>
                  <a:lnTo>
                    <a:pt x="1659" y="7680"/>
                  </a:lnTo>
                  <a:lnTo>
                    <a:pt x="1659" y="6049"/>
                  </a:lnTo>
                  <a:cubicBezTo>
                    <a:pt x="1659" y="5882"/>
                    <a:pt x="1798" y="5728"/>
                    <a:pt x="1980" y="5728"/>
                  </a:cubicBezTo>
                  <a:close/>
                  <a:moveTo>
                    <a:pt x="4907" y="0"/>
                  </a:moveTo>
                  <a:cubicBezTo>
                    <a:pt x="4446" y="0"/>
                    <a:pt x="4056" y="376"/>
                    <a:pt x="4056" y="850"/>
                  </a:cubicBezTo>
                  <a:lnTo>
                    <a:pt x="4056" y="2704"/>
                  </a:lnTo>
                  <a:lnTo>
                    <a:pt x="3192" y="2704"/>
                  </a:lnTo>
                  <a:cubicBezTo>
                    <a:pt x="2662" y="2704"/>
                    <a:pt x="2231" y="3136"/>
                    <a:pt x="2231" y="3665"/>
                  </a:cubicBezTo>
                  <a:lnTo>
                    <a:pt x="2231" y="5185"/>
                  </a:lnTo>
                  <a:lnTo>
                    <a:pt x="1980" y="5185"/>
                  </a:lnTo>
                  <a:cubicBezTo>
                    <a:pt x="1491" y="5185"/>
                    <a:pt x="1116" y="5576"/>
                    <a:pt x="1116" y="6049"/>
                  </a:cubicBezTo>
                  <a:lnTo>
                    <a:pt x="1116" y="7680"/>
                  </a:lnTo>
                  <a:lnTo>
                    <a:pt x="976" y="7680"/>
                  </a:lnTo>
                  <a:cubicBezTo>
                    <a:pt x="446" y="7680"/>
                    <a:pt x="0" y="8112"/>
                    <a:pt x="0" y="8655"/>
                  </a:cubicBezTo>
                  <a:lnTo>
                    <a:pt x="0" y="11123"/>
                  </a:lnTo>
                  <a:cubicBezTo>
                    <a:pt x="0" y="11276"/>
                    <a:pt x="125" y="11402"/>
                    <a:pt x="279" y="11402"/>
                  </a:cubicBezTo>
                  <a:lnTo>
                    <a:pt x="16281" y="11402"/>
                  </a:lnTo>
                  <a:cubicBezTo>
                    <a:pt x="16433" y="11402"/>
                    <a:pt x="16559" y="11276"/>
                    <a:pt x="16559" y="11123"/>
                  </a:cubicBezTo>
                  <a:lnTo>
                    <a:pt x="16559" y="8655"/>
                  </a:lnTo>
                  <a:cubicBezTo>
                    <a:pt x="16559" y="8112"/>
                    <a:pt x="16127" y="7680"/>
                    <a:pt x="15584" y="7680"/>
                  </a:cubicBezTo>
                  <a:lnTo>
                    <a:pt x="15458" y="7680"/>
                  </a:lnTo>
                  <a:lnTo>
                    <a:pt x="15458" y="6049"/>
                  </a:lnTo>
                  <a:cubicBezTo>
                    <a:pt x="15458" y="5576"/>
                    <a:pt x="15067" y="5185"/>
                    <a:pt x="14580" y="5185"/>
                  </a:cubicBezTo>
                  <a:lnTo>
                    <a:pt x="14287" y="5185"/>
                  </a:lnTo>
                  <a:lnTo>
                    <a:pt x="14287" y="3665"/>
                  </a:lnTo>
                  <a:cubicBezTo>
                    <a:pt x="14287" y="3136"/>
                    <a:pt x="13855" y="2704"/>
                    <a:pt x="13339" y="2704"/>
                  </a:cubicBezTo>
                  <a:lnTo>
                    <a:pt x="12462" y="2704"/>
                  </a:lnTo>
                  <a:lnTo>
                    <a:pt x="12462" y="850"/>
                  </a:lnTo>
                  <a:cubicBezTo>
                    <a:pt x="12462" y="376"/>
                    <a:pt x="12085" y="0"/>
                    <a:pt x="11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2"/>
            <p:cNvSpPr/>
            <p:nvPr/>
          </p:nvSpPr>
          <p:spPr>
            <a:xfrm>
              <a:off x="2212266" y="3859696"/>
              <a:ext cx="158520" cy="150631"/>
            </a:xfrm>
            <a:custGeom>
              <a:rect b="b" l="l" r="r" t="t"/>
              <a:pathLst>
                <a:path extrusionOk="0" h="6836" w="7194">
                  <a:moveTo>
                    <a:pt x="3597" y="1"/>
                  </a:moveTo>
                  <a:cubicBezTo>
                    <a:pt x="3402" y="1"/>
                    <a:pt x="3220" y="112"/>
                    <a:pt x="3136" y="294"/>
                  </a:cubicBezTo>
                  <a:lnTo>
                    <a:pt x="2315" y="1967"/>
                  </a:lnTo>
                  <a:lnTo>
                    <a:pt x="475" y="2231"/>
                  </a:lnTo>
                  <a:cubicBezTo>
                    <a:pt x="280" y="2259"/>
                    <a:pt x="126" y="2385"/>
                    <a:pt x="57" y="2580"/>
                  </a:cubicBezTo>
                  <a:cubicBezTo>
                    <a:pt x="1" y="2761"/>
                    <a:pt x="42" y="2970"/>
                    <a:pt x="196" y="3095"/>
                  </a:cubicBezTo>
                  <a:lnTo>
                    <a:pt x="1520" y="4405"/>
                  </a:lnTo>
                  <a:lnTo>
                    <a:pt x="1213" y="6232"/>
                  </a:lnTo>
                  <a:cubicBezTo>
                    <a:pt x="1172" y="6427"/>
                    <a:pt x="1255" y="6622"/>
                    <a:pt x="1408" y="6734"/>
                  </a:cubicBezTo>
                  <a:cubicBezTo>
                    <a:pt x="1505" y="6799"/>
                    <a:pt x="1612" y="6835"/>
                    <a:pt x="1720" y="6835"/>
                  </a:cubicBezTo>
                  <a:cubicBezTo>
                    <a:pt x="1798" y="6835"/>
                    <a:pt x="1876" y="6816"/>
                    <a:pt x="1952" y="6775"/>
                  </a:cubicBezTo>
                  <a:lnTo>
                    <a:pt x="3597" y="5911"/>
                  </a:lnTo>
                  <a:lnTo>
                    <a:pt x="5242" y="6775"/>
                  </a:lnTo>
                  <a:cubicBezTo>
                    <a:pt x="5325" y="6817"/>
                    <a:pt x="5409" y="6831"/>
                    <a:pt x="5478" y="6831"/>
                  </a:cubicBezTo>
                  <a:cubicBezTo>
                    <a:pt x="5590" y="6831"/>
                    <a:pt x="5701" y="6803"/>
                    <a:pt x="5785" y="6734"/>
                  </a:cubicBezTo>
                  <a:cubicBezTo>
                    <a:pt x="5939" y="6622"/>
                    <a:pt x="6022" y="6427"/>
                    <a:pt x="5994" y="6232"/>
                  </a:cubicBezTo>
                  <a:lnTo>
                    <a:pt x="5673" y="4405"/>
                  </a:lnTo>
                  <a:lnTo>
                    <a:pt x="7011" y="3095"/>
                  </a:lnTo>
                  <a:cubicBezTo>
                    <a:pt x="7151" y="2970"/>
                    <a:pt x="7193" y="2761"/>
                    <a:pt x="7137" y="2580"/>
                  </a:cubicBezTo>
                  <a:cubicBezTo>
                    <a:pt x="7082" y="2385"/>
                    <a:pt x="6914" y="2259"/>
                    <a:pt x="6719" y="2231"/>
                  </a:cubicBezTo>
                  <a:lnTo>
                    <a:pt x="6301" y="2162"/>
                  </a:lnTo>
                  <a:cubicBezTo>
                    <a:pt x="6291" y="2161"/>
                    <a:pt x="6281" y="2161"/>
                    <a:pt x="6271" y="2161"/>
                  </a:cubicBezTo>
                  <a:cubicBezTo>
                    <a:pt x="6129" y="2161"/>
                    <a:pt x="6007" y="2256"/>
                    <a:pt x="5994" y="2398"/>
                  </a:cubicBezTo>
                  <a:cubicBezTo>
                    <a:pt x="5967" y="2552"/>
                    <a:pt x="6078" y="2692"/>
                    <a:pt x="6217" y="2705"/>
                  </a:cubicBezTo>
                  <a:lnTo>
                    <a:pt x="6565" y="2761"/>
                  </a:lnTo>
                  <a:lnTo>
                    <a:pt x="5283" y="4015"/>
                  </a:lnTo>
                  <a:cubicBezTo>
                    <a:pt x="5158" y="4141"/>
                    <a:pt x="5102" y="4308"/>
                    <a:pt x="5130" y="4476"/>
                  </a:cubicBezTo>
                  <a:lnTo>
                    <a:pt x="5437" y="6260"/>
                  </a:lnTo>
                  <a:lnTo>
                    <a:pt x="3833" y="5409"/>
                  </a:lnTo>
                  <a:cubicBezTo>
                    <a:pt x="3757" y="5374"/>
                    <a:pt x="3677" y="5357"/>
                    <a:pt x="3597" y="5357"/>
                  </a:cubicBezTo>
                  <a:cubicBezTo>
                    <a:pt x="3517" y="5357"/>
                    <a:pt x="3436" y="5374"/>
                    <a:pt x="3359" y="5409"/>
                  </a:cubicBezTo>
                  <a:lnTo>
                    <a:pt x="1757" y="6260"/>
                  </a:lnTo>
                  <a:lnTo>
                    <a:pt x="2064" y="4476"/>
                  </a:lnTo>
                  <a:cubicBezTo>
                    <a:pt x="2092" y="4308"/>
                    <a:pt x="2036" y="4141"/>
                    <a:pt x="1924" y="4015"/>
                  </a:cubicBezTo>
                  <a:lnTo>
                    <a:pt x="627" y="2761"/>
                  </a:lnTo>
                  <a:lnTo>
                    <a:pt x="2412" y="2496"/>
                  </a:lnTo>
                  <a:cubicBezTo>
                    <a:pt x="2579" y="2482"/>
                    <a:pt x="2718" y="2370"/>
                    <a:pt x="2802" y="2218"/>
                  </a:cubicBezTo>
                  <a:lnTo>
                    <a:pt x="3597" y="601"/>
                  </a:lnTo>
                  <a:lnTo>
                    <a:pt x="4391" y="2218"/>
                  </a:lnTo>
                  <a:cubicBezTo>
                    <a:pt x="4475" y="2370"/>
                    <a:pt x="4614" y="2482"/>
                    <a:pt x="4781" y="2496"/>
                  </a:cubicBezTo>
                  <a:lnTo>
                    <a:pt x="5060" y="2538"/>
                  </a:lnTo>
                  <a:cubicBezTo>
                    <a:pt x="5076" y="2541"/>
                    <a:pt x="5092" y="2542"/>
                    <a:pt x="5108" y="2542"/>
                  </a:cubicBezTo>
                  <a:cubicBezTo>
                    <a:pt x="5242" y="2542"/>
                    <a:pt x="5355" y="2440"/>
                    <a:pt x="5367" y="2315"/>
                  </a:cubicBezTo>
                  <a:cubicBezTo>
                    <a:pt x="5394" y="2162"/>
                    <a:pt x="5297" y="2023"/>
                    <a:pt x="5144" y="1995"/>
                  </a:cubicBezTo>
                  <a:lnTo>
                    <a:pt x="4879" y="1967"/>
                  </a:lnTo>
                  <a:lnTo>
                    <a:pt x="4056" y="294"/>
                  </a:lnTo>
                  <a:cubicBezTo>
                    <a:pt x="3973" y="112"/>
                    <a:pt x="3792" y="1"/>
                    <a:pt x="3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2"/>
            <p:cNvSpPr/>
            <p:nvPr/>
          </p:nvSpPr>
          <p:spPr>
            <a:xfrm>
              <a:off x="2278304" y="3915599"/>
              <a:ext cx="19369" cy="45480"/>
            </a:xfrm>
            <a:custGeom>
              <a:rect b="b" l="l" r="r" t="t"/>
              <a:pathLst>
                <a:path extrusionOk="0" h="2064" w="879">
                  <a:moveTo>
                    <a:pt x="279" y="1"/>
                  </a:moveTo>
                  <a:cubicBezTo>
                    <a:pt x="126" y="1"/>
                    <a:pt x="0" y="127"/>
                    <a:pt x="0" y="279"/>
                  </a:cubicBezTo>
                  <a:cubicBezTo>
                    <a:pt x="0" y="419"/>
                    <a:pt x="126" y="545"/>
                    <a:pt x="279" y="545"/>
                  </a:cubicBezTo>
                  <a:lnTo>
                    <a:pt x="321" y="545"/>
                  </a:lnTo>
                  <a:lnTo>
                    <a:pt x="321" y="1799"/>
                  </a:lnTo>
                  <a:cubicBezTo>
                    <a:pt x="321" y="1952"/>
                    <a:pt x="446" y="2064"/>
                    <a:pt x="600" y="2064"/>
                  </a:cubicBezTo>
                  <a:cubicBezTo>
                    <a:pt x="753" y="2064"/>
                    <a:pt x="879" y="1952"/>
                    <a:pt x="879" y="1799"/>
                  </a:cubicBezTo>
                  <a:lnTo>
                    <a:pt x="879" y="279"/>
                  </a:lnTo>
                  <a:cubicBezTo>
                    <a:pt x="879" y="127"/>
                    <a:pt x="753" y="1"/>
                    <a:pt x="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2"/>
            <p:cNvSpPr/>
            <p:nvPr/>
          </p:nvSpPr>
          <p:spPr>
            <a:xfrm>
              <a:off x="2388854" y="3883053"/>
              <a:ext cx="23379" cy="22123"/>
            </a:xfrm>
            <a:custGeom>
              <a:rect b="b" l="l" r="r" t="t"/>
              <a:pathLst>
                <a:path extrusionOk="0" h="1004" w="1061">
                  <a:moveTo>
                    <a:pt x="754" y="0"/>
                  </a:moveTo>
                  <a:cubicBezTo>
                    <a:pt x="684" y="0"/>
                    <a:pt x="614" y="28"/>
                    <a:pt x="558" y="84"/>
                  </a:cubicBezTo>
                  <a:lnTo>
                    <a:pt x="99" y="530"/>
                  </a:lnTo>
                  <a:cubicBezTo>
                    <a:pt x="1" y="641"/>
                    <a:pt x="1" y="823"/>
                    <a:pt x="99" y="920"/>
                  </a:cubicBezTo>
                  <a:cubicBezTo>
                    <a:pt x="155" y="976"/>
                    <a:pt x="224" y="1004"/>
                    <a:pt x="294" y="1004"/>
                  </a:cubicBezTo>
                  <a:cubicBezTo>
                    <a:pt x="363" y="1004"/>
                    <a:pt x="434" y="976"/>
                    <a:pt x="489" y="920"/>
                  </a:cubicBezTo>
                  <a:lnTo>
                    <a:pt x="949" y="474"/>
                  </a:lnTo>
                  <a:cubicBezTo>
                    <a:pt x="1060" y="363"/>
                    <a:pt x="1060" y="182"/>
                    <a:pt x="949" y="84"/>
                  </a:cubicBezTo>
                  <a:cubicBezTo>
                    <a:pt x="893" y="28"/>
                    <a:pt x="823"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2"/>
            <p:cNvSpPr/>
            <p:nvPr/>
          </p:nvSpPr>
          <p:spPr>
            <a:xfrm>
              <a:off x="2388854" y="3975798"/>
              <a:ext cx="23379" cy="22145"/>
            </a:xfrm>
            <a:custGeom>
              <a:rect b="b" l="l" r="r" t="t"/>
              <a:pathLst>
                <a:path extrusionOk="0" h="1005" w="1061">
                  <a:moveTo>
                    <a:pt x="299" y="1"/>
                  </a:moveTo>
                  <a:cubicBezTo>
                    <a:pt x="228" y="1"/>
                    <a:pt x="155" y="29"/>
                    <a:pt x="99" y="84"/>
                  </a:cubicBezTo>
                  <a:cubicBezTo>
                    <a:pt x="1" y="196"/>
                    <a:pt x="1" y="363"/>
                    <a:pt x="99" y="475"/>
                  </a:cubicBezTo>
                  <a:lnTo>
                    <a:pt x="558" y="935"/>
                  </a:lnTo>
                  <a:cubicBezTo>
                    <a:pt x="614" y="976"/>
                    <a:pt x="684" y="1004"/>
                    <a:pt x="754" y="1004"/>
                  </a:cubicBezTo>
                  <a:cubicBezTo>
                    <a:pt x="824" y="1004"/>
                    <a:pt x="893" y="976"/>
                    <a:pt x="949" y="935"/>
                  </a:cubicBezTo>
                  <a:cubicBezTo>
                    <a:pt x="1060" y="824"/>
                    <a:pt x="1060" y="642"/>
                    <a:pt x="949" y="545"/>
                  </a:cubicBezTo>
                  <a:lnTo>
                    <a:pt x="489" y="84"/>
                  </a:lnTo>
                  <a:cubicBezTo>
                    <a:pt x="440" y="29"/>
                    <a:pt x="371" y="1"/>
                    <a:pt x="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2"/>
            <p:cNvSpPr/>
            <p:nvPr/>
          </p:nvSpPr>
          <p:spPr>
            <a:xfrm>
              <a:off x="2389471" y="3934350"/>
              <a:ext cx="30122" cy="12318"/>
            </a:xfrm>
            <a:custGeom>
              <a:rect b="b" l="l" r="r" t="t"/>
              <a:pathLst>
                <a:path extrusionOk="0" h="559" w="1367">
                  <a:moveTo>
                    <a:pt x="266" y="1"/>
                  </a:moveTo>
                  <a:cubicBezTo>
                    <a:pt x="112" y="1"/>
                    <a:pt x="1" y="125"/>
                    <a:pt x="1" y="279"/>
                  </a:cubicBezTo>
                  <a:cubicBezTo>
                    <a:pt x="1" y="432"/>
                    <a:pt x="112" y="558"/>
                    <a:pt x="266" y="558"/>
                  </a:cubicBezTo>
                  <a:lnTo>
                    <a:pt x="1088" y="558"/>
                  </a:lnTo>
                  <a:cubicBezTo>
                    <a:pt x="1242" y="558"/>
                    <a:pt x="1367" y="432"/>
                    <a:pt x="1367" y="279"/>
                  </a:cubicBezTo>
                  <a:cubicBezTo>
                    <a:pt x="1367" y="125"/>
                    <a:pt x="1242" y="1"/>
                    <a:pt x="10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2"/>
            <p:cNvSpPr/>
            <p:nvPr/>
          </p:nvSpPr>
          <p:spPr>
            <a:xfrm>
              <a:off x="2171126" y="3883053"/>
              <a:ext cx="23027" cy="22123"/>
            </a:xfrm>
            <a:custGeom>
              <a:rect b="b" l="l" r="r" t="t"/>
              <a:pathLst>
                <a:path extrusionOk="0" h="1004" w="1045">
                  <a:moveTo>
                    <a:pt x="292" y="0"/>
                  </a:moveTo>
                  <a:cubicBezTo>
                    <a:pt x="222" y="0"/>
                    <a:pt x="153" y="28"/>
                    <a:pt x="97" y="84"/>
                  </a:cubicBezTo>
                  <a:cubicBezTo>
                    <a:pt x="0" y="182"/>
                    <a:pt x="0" y="363"/>
                    <a:pt x="97" y="474"/>
                  </a:cubicBezTo>
                  <a:lnTo>
                    <a:pt x="558" y="920"/>
                  </a:lnTo>
                  <a:cubicBezTo>
                    <a:pt x="613" y="976"/>
                    <a:pt x="682" y="1004"/>
                    <a:pt x="753" y="1004"/>
                  </a:cubicBezTo>
                  <a:cubicBezTo>
                    <a:pt x="822" y="1004"/>
                    <a:pt x="892" y="976"/>
                    <a:pt x="948" y="920"/>
                  </a:cubicBezTo>
                  <a:cubicBezTo>
                    <a:pt x="1045" y="823"/>
                    <a:pt x="1045" y="641"/>
                    <a:pt x="948" y="530"/>
                  </a:cubicBezTo>
                  <a:lnTo>
                    <a:pt x="487" y="84"/>
                  </a:lnTo>
                  <a:cubicBezTo>
                    <a:pt x="432" y="28"/>
                    <a:pt x="362" y="0"/>
                    <a:pt x="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2"/>
            <p:cNvSpPr/>
            <p:nvPr/>
          </p:nvSpPr>
          <p:spPr>
            <a:xfrm>
              <a:off x="2171126" y="3975798"/>
              <a:ext cx="23027" cy="22145"/>
            </a:xfrm>
            <a:custGeom>
              <a:rect b="b" l="l" r="r" t="t"/>
              <a:pathLst>
                <a:path extrusionOk="0" h="1005" w="1045">
                  <a:moveTo>
                    <a:pt x="753" y="1"/>
                  </a:moveTo>
                  <a:cubicBezTo>
                    <a:pt x="683" y="1"/>
                    <a:pt x="613" y="29"/>
                    <a:pt x="558" y="84"/>
                  </a:cubicBezTo>
                  <a:lnTo>
                    <a:pt x="97" y="545"/>
                  </a:lnTo>
                  <a:cubicBezTo>
                    <a:pt x="0" y="642"/>
                    <a:pt x="0" y="824"/>
                    <a:pt x="97" y="935"/>
                  </a:cubicBezTo>
                  <a:cubicBezTo>
                    <a:pt x="153" y="976"/>
                    <a:pt x="223" y="1004"/>
                    <a:pt x="292" y="1004"/>
                  </a:cubicBezTo>
                  <a:cubicBezTo>
                    <a:pt x="362" y="1004"/>
                    <a:pt x="432" y="976"/>
                    <a:pt x="487" y="935"/>
                  </a:cubicBezTo>
                  <a:lnTo>
                    <a:pt x="948" y="475"/>
                  </a:lnTo>
                  <a:cubicBezTo>
                    <a:pt x="1045" y="363"/>
                    <a:pt x="1045" y="196"/>
                    <a:pt x="948" y="84"/>
                  </a:cubicBezTo>
                  <a:cubicBezTo>
                    <a:pt x="892" y="29"/>
                    <a:pt x="822" y="1"/>
                    <a:pt x="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2"/>
            <p:cNvSpPr/>
            <p:nvPr/>
          </p:nvSpPr>
          <p:spPr>
            <a:xfrm>
              <a:off x="2163744" y="3934350"/>
              <a:ext cx="30122" cy="12318"/>
            </a:xfrm>
            <a:custGeom>
              <a:rect b="b" l="l" r="r" t="t"/>
              <a:pathLst>
                <a:path extrusionOk="0" h="559" w="1367">
                  <a:moveTo>
                    <a:pt x="265" y="1"/>
                  </a:moveTo>
                  <a:cubicBezTo>
                    <a:pt x="112" y="1"/>
                    <a:pt x="0" y="125"/>
                    <a:pt x="0" y="279"/>
                  </a:cubicBezTo>
                  <a:cubicBezTo>
                    <a:pt x="0" y="432"/>
                    <a:pt x="112" y="558"/>
                    <a:pt x="265" y="558"/>
                  </a:cubicBezTo>
                  <a:lnTo>
                    <a:pt x="1088" y="558"/>
                  </a:lnTo>
                  <a:cubicBezTo>
                    <a:pt x="1240" y="558"/>
                    <a:pt x="1366" y="432"/>
                    <a:pt x="1366" y="279"/>
                  </a:cubicBezTo>
                  <a:cubicBezTo>
                    <a:pt x="1366" y="125"/>
                    <a:pt x="1240" y="1"/>
                    <a:pt x="10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2"/>
            <p:cNvSpPr/>
            <p:nvPr/>
          </p:nvSpPr>
          <p:spPr>
            <a:xfrm>
              <a:off x="2408223" y="4001910"/>
              <a:ext cx="70336" cy="77100"/>
            </a:xfrm>
            <a:custGeom>
              <a:rect b="b" l="l" r="r" t="t"/>
              <a:pathLst>
                <a:path extrusionOk="0" h="3499" w="3192">
                  <a:moveTo>
                    <a:pt x="1603" y="1"/>
                  </a:moveTo>
                  <a:cubicBezTo>
                    <a:pt x="1506" y="1"/>
                    <a:pt x="1408" y="42"/>
                    <a:pt x="1339" y="126"/>
                  </a:cubicBezTo>
                  <a:lnTo>
                    <a:pt x="112" y="1534"/>
                  </a:lnTo>
                  <a:cubicBezTo>
                    <a:pt x="28" y="1631"/>
                    <a:pt x="1" y="1771"/>
                    <a:pt x="56" y="1897"/>
                  </a:cubicBezTo>
                  <a:cubicBezTo>
                    <a:pt x="112" y="2022"/>
                    <a:pt x="237" y="2092"/>
                    <a:pt x="376" y="2092"/>
                  </a:cubicBezTo>
                  <a:lnTo>
                    <a:pt x="767" y="2092"/>
                  </a:lnTo>
                  <a:lnTo>
                    <a:pt x="767" y="3235"/>
                  </a:lnTo>
                  <a:cubicBezTo>
                    <a:pt x="767" y="3374"/>
                    <a:pt x="893" y="3499"/>
                    <a:pt x="1045" y="3499"/>
                  </a:cubicBezTo>
                  <a:cubicBezTo>
                    <a:pt x="1199" y="3499"/>
                    <a:pt x="1324" y="3374"/>
                    <a:pt x="1324" y="3235"/>
                  </a:cubicBezTo>
                  <a:lnTo>
                    <a:pt x="1324" y="1897"/>
                  </a:lnTo>
                  <a:cubicBezTo>
                    <a:pt x="1324" y="1701"/>
                    <a:pt x="1171" y="1548"/>
                    <a:pt x="976" y="1548"/>
                  </a:cubicBezTo>
                  <a:lnTo>
                    <a:pt x="822" y="1548"/>
                  </a:lnTo>
                  <a:lnTo>
                    <a:pt x="1603" y="656"/>
                  </a:lnTo>
                  <a:lnTo>
                    <a:pt x="2370" y="1548"/>
                  </a:lnTo>
                  <a:lnTo>
                    <a:pt x="2231" y="1548"/>
                  </a:lnTo>
                  <a:cubicBezTo>
                    <a:pt x="2036" y="1548"/>
                    <a:pt x="1882" y="1701"/>
                    <a:pt x="1882" y="1897"/>
                  </a:cubicBezTo>
                  <a:lnTo>
                    <a:pt x="1882" y="3235"/>
                  </a:lnTo>
                  <a:cubicBezTo>
                    <a:pt x="1882" y="3374"/>
                    <a:pt x="2008" y="3499"/>
                    <a:pt x="2161" y="3499"/>
                  </a:cubicBezTo>
                  <a:cubicBezTo>
                    <a:pt x="2314" y="3499"/>
                    <a:pt x="2426" y="3374"/>
                    <a:pt x="2426" y="3235"/>
                  </a:cubicBezTo>
                  <a:lnTo>
                    <a:pt x="2426" y="2092"/>
                  </a:lnTo>
                  <a:lnTo>
                    <a:pt x="2830" y="2092"/>
                  </a:lnTo>
                  <a:cubicBezTo>
                    <a:pt x="2969" y="2092"/>
                    <a:pt x="3080" y="2022"/>
                    <a:pt x="3136" y="1897"/>
                  </a:cubicBezTo>
                  <a:cubicBezTo>
                    <a:pt x="3192" y="1771"/>
                    <a:pt x="3179" y="1631"/>
                    <a:pt x="3095" y="1534"/>
                  </a:cubicBezTo>
                  <a:lnTo>
                    <a:pt x="1854" y="126"/>
                  </a:lnTo>
                  <a:cubicBezTo>
                    <a:pt x="1798" y="42"/>
                    <a:pt x="1701" y="1"/>
                    <a:pt x="1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2"/>
            <p:cNvSpPr/>
            <p:nvPr/>
          </p:nvSpPr>
          <p:spPr>
            <a:xfrm>
              <a:off x="2086335" y="4034478"/>
              <a:ext cx="70358" cy="77100"/>
            </a:xfrm>
            <a:custGeom>
              <a:rect b="b" l="l" r="r" t="t"/>
              <a:pathLst>
                <a:path extrusionOk="0" h="3499" w="3193">
                  <a:moveTo>
                    <a:pt x="1603" y="0"/>
                  </a:moveTo>
                  <a:cubicBezTo>
                    <a:pt x="1506" y="0"/>
                    <a:pt x="1408" y="42"/>
                    <a:pt x="1339" y="112"/>
                  </a:cubicBezTo>
                  <a:lnTo>
                    <a:pt x="112" y="1519"/>
                  </a:lnTo>
                  <a:cubicBezTo>
                    <a:pt x="29" y="1631"/>
                    <a:pt x="1" y="1770"/>
                    <a:pt x="57" y="1896"/>
                  </a:cubicBezTo>
                  <a:cubicBezTo>
                    <a:pt x="112" y="2021"/>
                    <a:pt x="237" y="2091"/>
                    <a:pt x="377" y="2091"/>
                  </a:cubicBezTo>
                  <a:lnTo>
                    <a:pt x="767" y="2091"/>
                  </a:lnTo>
                  <a:lnTo>
                    <a:pt x="767" y="3220"/>
                  </a:lnTo>
                  <a:cubicBezTo>
                    <a:pt x="767" y="3374"/>
                    <a:pt x="893" y="3498"/>
                    <a:pt x="1046" y="3498"/>
                  </a:cubicBezTo>
                  <a:cubicBezTo>
                    <a:pt x="1200" y="3498"/>
                    <a:pt x="1311" y="3374"/>
                    <a:pt x="1311" y="3220"/>
                  </a:cubicBezTo>
                  <a:lnTo>
                    <a:pt x="1311" y="1882"/>
                  </a:lnTo>
                  <a:cubicBezTo>
                    <a:pt x="1311" y="1701"/>
                    <a:pt x="1157" y="1547"/>
                    <a:pt x="977" y="1547"/>
                  </a:cubicBezTo>
                  <a:lnTo>
                    <a:pt x="823" y="1547"/>
                  </a:lnTo>
                  <a:lnTo>
                    <a:pt x="1603" y="655"/>
                  </a:lnTo>
                  <a:lnTo>
                    <a:pt x="2371" y="1547"/>
                  </a:lnTo>
                  <a:lnTo>
                    <a:pt x="2231" y="1547"/>
                  </a:lnTo>
                  <a:cubicBezTo>
                    <a:pt x="2036" y="1547"/>
                    <a:pt x="1882" y="1701"/>
                    <a:pt x="1882" y="1882"/>
                  </a:cubicBezTo>
                  <a:lnTo>
                    <a:pt x="1882" y="3220"/>
                  </a:lnTo>
                  <a:cubicBezTo>
                    <a:pt x="1882" y="3374"/>
                    <a:pt x="2008" y="3498"/>
                    <a:pt x="2161" y="3498"/>
                  </a:cubicBezTo>
                  <a:cubicBezTo>
                    <a:pt x="2315" y="3498"/>
                    <a:pt x="2426" y="3374"/>
                    <a:pt x="2426" y="3220"/>
                  </a:cubicBezTo>
                  <a:lnTo>
                    <a:pt x="2426" y="2091"/>
                  </a:lnTo>
                  <a:lnTo>
                    <a:pt x="2830" y="2091"/>
                  </a:lnTo>
                  <a:cubicBezTo>
                    <a:pt x="2969" y="2091"/>
                    <a:pt x="3081" y="2021"/>
                    <a:pt x="3137" y="1896"/>
                  </a:cubicBezTo>
                  <a:cubicBezTo>
                    <a:pt x="3192" y="1770"/>
                    <a:pt x="3179" y="1631"/>
                    <a:pt x="3081" y="1519"/>
                  </a:cubicBezTo>
                  <a:lnTo>
                    <a:pt x="1854" y="112"/>
                  </a:lnTo>
                  <a:cubicBezTo>
                    <a:pt x="1798" y="42"/>
                    <a:pt x="1701" y="0"/>
                    <a:pt x="1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82"/>
          <p:cNvGrpSpPr/>
          <p:nvPr/>
        </p:nvGrpSpPr>
        <p:grpSpPr>
          <a:xfrm>
            <a:off x="2738985" y="4088296"/>
            <a:ext cx="395330" cy="412517"/>
            <a:chOff x="2738990" y="3859696"/>
            <a:chExt cx="395330" cy="412517"/>
          </a:xfrm>
        </p:grpSpPr>
        <p:sp>
          <p:nvSpPr>
            <p:cNvPr id="2149" name="Google Shape;2149;p82"/>
            <p:cNvSpPr/>
            <p:nvPr/>
          </p:nvSpPr>
          <p:spPr>
            <a:xfrm>
              <a:off x="2738990" y="3859696"/>
              <a:ext cx="267857" cy="412517"/>
            </a:xfrm>
            <a:custGeom>
              <a:rect b="b" l="l" r="r" t="t"/>
              <a:pathLst>
                <a:path extrusionOk="0" h="18721" w="12156">
                  <a:moveTo>
                    <a:pt x="2134" y="1"/>
                  </a:moveTo>
                  <a:cubicBezTo>
                    <a:pt x="963" y="1"/>
                    <a:pt x="1" y="963"/>
                    <a:pt x="1" y="2134"/>
                  </a:cubicBezTo>
                  <a:lnTo>
                    <a:pt x="1" y="16602"/>
                  </a:lnTo>
                  <a:cubicBezTo>
                    <a:pt x="1" y="17773"/>
                    <a:pt x="963" y="18721"/>
                    <a:pt x="2134" y="18721"/>
                  </a:cubicBezTo>
                  <a:lnTo>
                    <a:pt x="10023" y="18721"/>
                  </a:lnTo>
                  <a:cubicBezTo>
                    <a:pt x="10999" y="18721"/>
                    <a:pt x="11849" y="18052"/>
                    <a:pt x="12086" y="17104"/>
                  </a:cubicBezTo>
                  <a:cubicBezTo>
                    <a:pt x="12127" y="16965"/>
                    <a:pt x="12030" y="16811"/>
                    <a:pt x="11891" y="16783"/>
                  </a:cubicBezTo>
                  <a:cubicBezTo>
                    <a:pt x="11865" y="16776"/>
                    <a:pt x="11839" y="16772"/>
                    <a:pt x="11814" y="16772"/>
                  </a:cubicBezTo>
                  <a:cubicBezTo>
                    <a:pt x="11692" y="16772"/>
                    <a:pt x="11591" y="16851"/>
                    <a:pt x="11557" y="16978"/>
                  </a:cubicBezTo>
                  <a:cubicBezTo>
                    <a:pt x="11375" y="17675"/>
                    <a:pt x="10748" y="18177"/>
                    <a:pt x="10023" y="18177"/>
                  </a:cubicBezTo>
                  <a:lnTo>
                    <a:pt x="2134" y="18177"/>
                  </a:lnTo>
                  <a:cubicBezTo>
                    <a:pt x="1255" y="18177"/>
                    <a:pt x="558" y="17466"/>
                    <a:pt x="558" y="16602"/>
                  </a:cubicBezTo>
                  <a:lnTo>
                    <a:pt x="558" y="2134"/>
                  </a:lnTo>
                  <a:cubicBezTo>
                    <a:pt x="558" y="1255"/>
                    <a:pt x="1255" y="558"/>
                    <a:pt x="2134" y="558"/>
                  </a:cubicBezTo>
                  <a:lnTo>
                    <a:pt x="3221" y="558"/>
                  </a:lnTo>
                  <a:lnTo>
                    <a:pt x="3318" y="1032"/>
                  </a:lnTo>
                  <a:cubicBezTo>
                    <a:pt x="3416" y="1506"/>
                    <a:pt x="3835" y="1841"/>
                    <a:pt x="4309" y="1841"/>
                  </a:cubicBezTo>
                  <a:lnTo>
                    <a:pt x="5939" y="1841"/>
                  </a:lnTo>
                  <a:cubicBezTo>
                    <a:pt x="6078" y="1841"/>
                    <a:pt x="6204" y="1716"/>
                    <a:pt x="6204" y="1562"/>
                  </a:cubicBezTo>
                  <a:cubicBezTo>
                    <a:pt x="6204" y="1409"/>
                    <a:pt x="6078" y="1283"/>
                    <a:pt x="5939" y="1283"/>
                  </a:cubicBezTo>
                  <a:lnTo>
                    <a:pt x="4309" y="1283"/>
                  </a:lnTo>
                  <a:cubicBezTo>
                    <a:pt x="4099" y="1283"/>
                    <a:pt x="3904" y="1130"/>
                    <a:pt x="3862" y="921"/>
                  </a:cubicBezTo>
                  <a:lnTo>
                    <a:pt x="3779" y="558"/>
                  </a:lnTo>
                  <a:lnTo>
                    <a:pt x="8379" y="558"/>
                  </a:lnTo>
                  <a:lnTo>
                    <a:pt x="8295" y="921"/>
                  </a:lnTo>
                  <a:cubicBezTo>
                    <a:pt x="8253" y="1130"/>
                    <a:pt x="8057" y="1283"/>
                    <a:pt x="7849" y="1283"/>
                  </a:cubicBezTo>
                  <a:lnTo>
                    <a:pt x="7096" y="1283"/>
                  </a:lnTo>
                  <a:cubicBezTo>
                    <a:pt x="6942" y="1283"/>
                    <a:pt x="6831" y="1409"/>
                    <a:pt x="6831" y="1562"/>
                  </a:cubicBezTo>
                  <a:cubicBezTo>
                    <a:pt x="6831" y="1716"/>
                    <a:pt x="6942" y="1841"/>
                    <a:pt x="7096" y="1841"/>
                  </a:cubicBezTo>
                  <a:lnTo>
                    <a:pt x="7849" y="1841"/>
                  </a:lnTo>
                  <a:cubicBezTo>
                    <a:pt x="8323" y="1841"/>
                    <a:pt x="8741" y="1506"/>
                    <a:pt x="8838" y="1032"/>
                  </a:cubicBezTo>
                  <a:lnTo>
                    <a:pt x="8936" y="558"/>
                  </a:lnTo>
                  <a:lnTo>
                    <a:pt x="10023" y="558"/>
                  </a:lnTo>
                  <a:cubicBezTo>
                    <a:pt x="10901" y="558"/>
                    <a:pt x="11598" y="1255"/>
                    <a:pt x="11598" y="2134"/>
                  </a:cubicBezTo>
                  <a:lnTo>
                    <a:pt x="11598" y="6957"/>
                  </a:lnTo>
                  <a:cubicBezTo>
                    <a:pt x="11598" y="7110"/>
                    <a:pt x="11724" y="7236"/>
                    <a:pt x="11877" y="7236"/>
                  </a:cubicBezTo>
                  <a:cubicBezTo>
                    <a:pt x="12030" y="7236"/>
                    <a:pt x="12155" y="7110"/>
                    <a:pt x="12155" y="6957"/>
                  </a:cubicBezTo>
                  <a:lnTo>
                    <a:pt x="12155" y="2134"/>
                  </a:lnTo>
                  <a:cubicBezTo>
                    <a:pt x="12155" y="963"/>
                    <a:pt x="11194" y="1"/>
                    <a:pt x="100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2"/>
            <p:cNvSpPr/>
            <p:nvPr/>
          </p:nvSpPr>
          <p:spPr>
            <a:xfrm>
              <a:off x="2782619" y="3945699"/>
              <a:ext cx="182780" cy="77122"/>
            </a:xfrm>
            <a:custGeom>
              <a:rect b="b" l="l" r="r" t="t"/>
              <a:pathLst>
                <a:path extrusionOk="0" h="3500" w="8295">
                  <a:moveTo>
                    <a:pt x="1158" y="1"/>
                  </a:moveTo>
                  <a:cubicBezTo>
                    <a:pt x="516" y="1"/>
                    <a:pt x="0" y="517"/>
                    <a:pt x="0" y="1144"/>
                  </a:cubicBezTo>
                  <a:lnTo>
                    <a:pt x="0" y="3234"/>
                  </a:lnTo>
                  <a:cubicBezTo>
                    <a:pt x="0" y="3388"/>
                    <a:pt x="126" y="3500"/>
                    <a:pt x="279" y="3500"/>
                  </a:cubicBezTo>
                  <a:cubicBezTo>
                    <a:pt x="433" y="3500"/>
                    <a:pt x="558" y="3388"/>
                    <a:pt x="558" y="3234"/>
                  </a:cubicBezTo>
                  <a:lnTo>
                    <a:pt x="558" y="1144"/>
                  </a:lnTo>
                  <a:cubicBezTo>
                    <a:pt x="558" y="809"/>
                    <a:pt x="823" y="545"/>
                    <a:pt x="1158" y="545"/>
                  </a:cubicBezTo>
                  <a:lnTo>
                    <a:pt x="7151" y="545"/>
                  </a:lnTo>
                  <a:cubicBezTo>
                    <a:pt x="7486" y="545"/>
                    <a:pt x="7750" y="809"/>
                    <a:pt x="7750" y="1144"/>
                  </a:cubicBezTo>
                  <a:lnTo>
                    <a:pt x="7750" y="1186"/>
                  </a:lnTo>
                  <a:cubicBezTo>
                    <a:pt x="7750" y="1325"/>
                    <a:pt x="7876" y="1450"/>
                    <a:pt x="8029" y="1450"/>
                  </a:cubicBezTo>
                  <a:cubicBezTo>
                    <a:pt x="8183" y="1450"/>
                    <a:pt x="8294" y="1325"/>
                    <a:pt x="8294" y="1186"/>
                  </a:cubicBezTo>
                  <a:lnTo>
                    <a:pt x="8294" y="1144"/>
                  </a:lnTo>
                  <a:cubicBezTo>
                    <a:pt x="8294" y="517"/>
                    <a:pt x="7778" y="1"/>
                    <a:pt x="7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2"/>
            <p:cNvSpPr/>
            <p:nvPr/>
          </p:nvSpPr>
          <p:spPr>
            <a:xfrm>
              <a:off x="2782928" y="4120150"/>
              <a:ext cx="45480" cy="45480"/>
            </a:xfrm>
            <a:custGeom>
              <a:rect b="b" l="l" r="r" t="t"/>
              <a:pathLst>
                <a:path extrusionOk="0" h="2064" w="2064">
                  <a:moveTo>
                    <a:pt x="1032" y="558"/>
                  </a:moveTo>
                  <a:cubicBezTo>
                    <a:pt x="1296" y="558"/>
                    <a:pt x="1519" y="768"/>
                    <a:pt x="1519" y="1032"/>
                  </a:cubicBezTo>
                  <a:cubicBezTo>
                    <a:pt x="1519" y="1311"/>
                    <a:pt x="1296" y="1521"/>
                    <a:pt x="1032" y="1521"/>
                  </a:cubicBezTo>
                  <a:cubicBezTo>
                    <a:pt x="767" y="1521"/>
                    <a:pt x="544" y="1311"/>
                    <a:pt x="544" y="1032"/>
                  </a:cubicBezTo>
                  <a:cubicBezTo>
                    <a:pt x="544" y="768"/>
                    <a:pt x="767" y="558"/>
                    <a:pt x="1032" y="558"/>
                  </a:cubicBezTo>
                  <a:close/>
                  <a:moveTo>
                    <a:pt x="1032" y="1"/>
                  </a:moveTo>
                  <a:cubicBezTo>
                    <a:pt x="460" y="1"/>
                    <a:pt x="1" y="475"/>
                    <a:pt x="1" y="1032"/>
                  </a:cubicBezTo>
                  <a:cubicBezTo>
                    <a:pt x="1" y="1604"/>
                    <a:pt x="460" y="2064"/>
                    <a:pt x="1032" y="2064"/>
                  </a:cubicBezTo>
                  <a:cubicBezTo>
                    <a:pt x="1603" y="2064"/>
                    <a:pt x="2064" y="1604"/>
                    <a:pt x="2064" y="1032"/>
                  </a:cubicBezTo>
                  <a:cubicBezTo>
                    <a:pt x="2064" y="475"/>
                    <a:pt x="1603" y="1"/>
                    <a:pt x="10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2"/>
            <p:cNvSpPr/>
            <p:nvPr/>
          </p:nvSpPr>
          <p:spPr>
            <a:xfrm>
              <a:off x="2782928" y="4189273"/>
              <a:ext cx="45480" cy="45480"/>
            </a:xfrm>
            <a:custGeom>
              <a:rect b="b" l="l" r="r" t="t"/>
              <a:pathLst>
                <a:path extrusionOk="0" h="2064" w="2064">
                  <a:moveTo>
                    <a:pt x="1032" y="544"/>
                  </a:moveTo>
                  <a:cubicBezTo>
                    <a:pt x="1296" y="544"/>
                    <a:pt x="1519" y="767"/>
                    <a:pt x="1519" y="1032"/>
                  </a:cubicBezTo>
                  <a:cubicBezTo>
                    <a:pt x="1519" y="1296"/>
                    <a:pt x="1296" y="1519"/>
                    <a:pt x="1032" y="1519"/>
                  </a:cubicBezTo>
                  <a:cubicBezTo>
                    <a:pt x="767" y="1519"/>
                    <a:pt x="544" y="1296"/>
                    <a:pt x="544" y="1032"/>
                  </a:cubicBezTo>
                  <a:cubicBezTo>
                    <a:pt x="544" y="767"/>
                    <a:pt x="767" y="544"/>
                    <a:pt x="1032" y="544"/>
                  </a:cubicBezTo>
                  <a:close/>
                  <a:moveTo>
                    <a:pt x="1032" y="0"/>
                  </a:moveTo>
                  <a:cubicBezTo>
                    <a:pt x="460" y="0"/>
                    <a:pt x="1" y="460"/>
                    <a:pt x="1" y="1032"/>
                  </a:cubicBezTo>
                  <a:cubicBezTo>
                    <a:pt x="1" y="1603"/>
                    <a:pt x="460" y="2063"/>
                    <a:pt x="1032" y="2063"/>
                  </a:cubicBezTo>
                  <a:cubicBezTo>
                    <a:pt x="1603" y="2063"/>
                    <a:pt x="2064" y="1603"/>
                    <a:pt x="2064" y="1032"/>
                  </a:cubicBezTo>
                  <a:cubicBezTo>
                    <a:pt x="2064" y="460"/>
                    <a:pt x="1603" y="0"/>
                    <a:pt x="10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2"/>
            <p:cNvSpPr/>
            <p:nvPr/>
          </p:nvSpPr>
          <p:spPr>
            <a:xfrm>
              <a:off x="2842511" y="4120150"/>
              <a:ext cx="51914" cy="12318"/>
            </a:xfrm>
            <a:custGeom>
              <a:rect b="b" l="l" r="r" t="t"/>
              <a:pathLst>
                <a:path extrusionOk="0" h="559" w="2356">
                  <a:moveTo>
                    <a:pt x="265" y="1"/>
                  </a:moveTo>
                  <a:cubicBezTo>
                    <a:pt x="112" y="1"/>
                    <a:pt x="1" y="127"/>
                    <a:pt x="1" y="280"/>
                  </a:cubicBezTo>
                  <a:cubicBezTo>
                    <a:pt x="1" y="433"/>
                    <a:pt x="112" y="558"/>
                    <a:pt x="265" y="558"/>
                  </a:cubicBezTo>
                  <a:lnTo>
                    <a:pt x="2092" y="558"/>
                  </a:lnTo>
                  <a:cubicBezTo>
                    <a:pt x="2244" y="558"/>
                    <a:pt x="2356" y="433"/>
                    <a:pt x="2356" y="280"/>
                  </a:cubicBezTo>
                  <a:cubicBezTo>
                    <a:pt x="2356" y="127"/>
                    <a:pt x="2244" y="1"/>
                    <a:pt x="2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2"/>
            <p:cNvSpPr/>
            <p:nvPr/>
          </p:nvSpPr>
          <p:spPr>
            <a:xfrm>
              <a:off x="2842511" y="4153643"/>
              <a:ext cx="73134" cy="11987"/>
            </a:xfrm>
            <a:custGeom>
              <a:rect b="b" l="l" r="r" t="t"/>
              <a:pathLst>
                <a:path extrusionOk="0" h="544" w="3319">
                  <a:moveTo>
                    <a:pt x="265" y="1"/>
                  </a:moveTo>
                  <a:cubicBezTo>
                    <a:pt x="112" y="1"/>
                    <a:pt x="1" y="125"/>
                    <a:pt x="1" y="279"/>
                  </a:cubicBezTo>
                  <a:cubicBezTo>
                    <a:pt x="1" y="432"/>
                    <a:pt x="112" y="544"/>
                    <a:pt x="265" y="544"/>
                  </a:cubicBezTo>
                  <a:lnTo>
                    <a:pt x="3039" y="544"/>
                  </a:lnTo>
                  <a:cubicBezTo>
                    <a:pt x="3192" y="544"/>
                    <a:pt x="3318" y="432"/>
                    <a:pt x="3318" y="279"/>
                  </a:cubicBezTo>
                  <a:cubicBezTo>
                    <a:pt x="3318" y="125"/>
                    <a:pt x="3192" y="1"/>
                    <a:pt x="30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2"/>
            <p:cNvSpPr/>
            <p:nvPr/>
          </p:nvSpPr>
          <p:spPr>
            <a:xfrm>
              <a:off x="2842511" y="4189273"/>
              <a:ext cx="113965" cy="11987"/>
            </a:xfrm>
            <a:custGeom>
              <a:rect b="b" l="l" r="r" t="t"/>
              <a:pathLst>
                <a:path extrusionOk="0" h="544" w="5172">
                  <a:moveTo>
                    <a:pt x="265" y="0"/>
                  </a:moveTo>
                  <a:cubicBezTo>
                    <a:pt x="112" y="0"/>
                    <a:pt x="1" y="125"/>
                    <a:pt x="1" y="279"/>
                  </a:cubicBezTo>
                  <a:cubicBezTo>
                    <a:pt x="1" y="419"/>
                    <a:pt x="112" y="544"/>
                    <a:pt x="265" y="544"/>
                  </a:cubicBezTo>
                  <a:lnTo>
                    <a:pt x="4893" y="544"/>
                  </a:lnTo>
                  <a:cubicBezTo>
                    <a:pt x="5047" y="544"/>
                    <a:pt x="5171" y="419"/>
                    <a:pt x="5171" y="279"/>
                  </a:cubicBezTo>
                  <a:cubicBezTo>
                    <a:pt x="5171" y="125"/>
                    <a:pt x="5047" y="0"/>
                    <a:pt x="4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2"/>
            <p:cNvSpPr/>
            <p:nvPr/>
          </p:nvSpPr>
          <p:spPr>
            <a:xfrm>
              <a:off x="2842511" y="4222745"/>
              <a:ext cx="113965" cy="12009"/>
            </a:xfrm>
            <a:custGeom>
              <a:rect b="b" l="l" r="r" t="t"/>
              <a:pathLst>
                <a:path extrusionOk="0" h="545" w="5172">
                  <a:moveTo>
                    <a:pt x="265" y="0"/>
                  </a:moveTo>
                  <a:cubicBezTo>
                    <a:pt x="112" y="0"/>
                    <a:pt x="1" y="112"/>
                    <a:pt x="1" y="266"/>
                  </a:cubicBezTo>
                  <a:cubicBezTo>
                    <a:pt x="1" y="418"/>
                    <a:pt x="112" y="544"/>
                    <a:pt x="265" y="544"/>
                  </a:cubicBezTo>
                  <a:lnTo>
                    <a:pt x="4893" y="544"/>
                  </a:lnTo>
                  <a:cubicBezTo>
                    <a:pt x="5047" y="544"/>
                    <a:pt x="5171" y="418"/>
                    <a:pt x="5171" y="266"/>
                  </a:cubicBezTo>
                  <a:cubicBezTo>
                    <a:pt x="5171" y="112"/>
                    <a:pt x="5047" y="0"/>
                    <a:pt x="4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2"/>
            <p:cNvSpPr/>
            <p:nvPr/>
          </p:nvSpPr>
          <p:spPr>
            <a:xfrm>
              <a:off x="2782619" y="3967822"/>
              <a:ext cx="156977" cy="120421"/>
            </a:xfrm>
            <a:custGeom>
              <a:rect b="b" l="l" r="r" t="t"/>
              <a:pathLst>
                <a:path extrusionOk="0" h="5465" w="7124">
                  <a:moveTo>
                    <a:pt x="4154" y="544"/>
                  </a:moveTo>
                  <a:cubicBezTo>
                    <a:pt x="4782" y="544"/>
                    <a:pt x="5297" y="1060"/>
                    <a:pt x="5297" y="1687"/>
                  </a:cubicBezTo>
                  <a:cubicBezTo>
                    <a:pt x="5297" y="2329"/>
                    <a:pt x="4782" y="2844"/>
                    <a:pt x="4154" y="2844"/>
                  </a:cubicBezTo>
                  <a:cubicBezTo>
                    <a:pt x="3513" y="2844"/>
                    <a:pt x="2998" y="2329"/>
                    <a:pt x="2998" y="1687"/>
                  </a:cubicBezTo>
                  <a:cubicBezTo>
                    <a:pt x="2998" y="1060"/>
                    <a:pt x="3513" y="544"/>
                    <a:pt x="4154" y="544"/>
                  </a:cubicBezTo>
                  <a:close/>
                  <a:moveTo>
                    <a:pt x="5256" y="2983"/>
                  </a:moveTo>
                  <a:lnTo>
                    <a:pt x="5423" y="3165"/>
                  </a:lnTo>
                  <a:cubicBezTo>
                    <a:pt x="5687" y="3485"/>
                    <a:pt x="5841" y="3890"/>
                    <a:pt x="5841" y="4321"/>
                  </a:cubicBezTo>
                  <a:lnTo>
                    <a:pt x="5841" y="4921"/>
                  </a:lnTo>
                  <a:lnTo>
                    <a:pt x="2453" y="4921"/>
                  </a:lnTo>
                  <a:lnTo>
                    <a:pt x="2453" y="4321"/>
                  </a:lnTo>
                  <a:cubicBezTo>
                    <a:pt x="2453" y="3890"/>
                    <a:pt x="2607" y="3485"/>
                    <a:pt x="2886" y="3165"/>
                  </a:cubicBezTo>
                  <a:lnTo>
                    <a:pt x="3053" y="2983"/>
                  </a:lnTo>
                  <a:cubicBezTo>
                    <a:pt x="3345" y="3234"/>
                    <a:pt x="3736" y="3388"/>
                    <a:pt x="4154" y="3388"/>
                  </a:cubicBezTo>
                  <a:cubicBezTo>
                    <a:pt x="4572" y="3388"/>
                    <a:pt x="4962" y="3234"/>
                    <a:pt x="5256" y="2983"/>
                  </a:cubicBezTo>
                  <a:close/>
                  <a:moveTo>
                    <a:pt x="4154" y="0"/>
                  </a:moveTo>
                  <a:cubicBezTo>
                    <a:pt x="3221" y="0"/>
                    <a:pt x="2453" y="753"/>
                    <a:pt x="2453" y="1687"/>
                  </a:cubicBezTo>
                  <a:cubicBezTo>
                    <a:pt x="2453" y="2007"/>
                    <a:pt x="2537" y="2301"/>
                    <a:pt x="2691" y="2552"/>
                  </a:cubicBezTo>
                  <a:lnTo>
                    <a:pt x="2481" y="2816"/>
                  </a:lnTo>
                  <a:cubicBezTo>
                    <a:pt x="2119" y="3234"/>
                    <a:pt x="1910" y="3764"/>
                    <a:pt x="1910" y="4321"/>
                  </a:cubicBezTo>
                  <a:lnTo>
                    <a:pt x="1910" y="4921"/>
                  </a:lnTo>
                  <a:lnTo>
                    <a:pt x="1158" y="4921"/>
                  </a:lnTo>
                  <a:cubicBezTo>
                    <a:pt x="823" y="4921"/>
                    <a:pt x="558" y="4642"/>
                    <a:pt x="558" y="4321"/>
                  </a:cubicBezTo>
                  <a:lnTo>
                    <a:pt x="558" y="3388"/>
                  </a:lnTo>
                  <a:cubicBezTo>
                    <a:pt x="558" y="3248"/>
                    <a:pt x="433" y="3122"/>
                    <a:pt x="279" y="3122"/>
                  </a:cubicBezTo>
                  <a:cubicBezTo>
                    <a:pt x="126" y="3122"/>
                    <a:pt x="0" y="3248"/>
                    <a:pt x="0" y="3388"/>
                  </a:cubicBezTo>
                  <a:lnTo>
                    <a:pt x="0" y="4321"/>
                  </a:lnTo>
                  <a:cubicBezTo>
                    <a:pt x="0" y="4949"/>
                    <a:pt x="516" y="5464"/>
                    <a:pt x="1158" y="5464"/>
                  </a:cubicBezTo>
                  <a:lnTo>
                    <a:pt x="6845" y="5464"/>
                  </a:lnTo>
                  <a:cubicBezTo>
                    <a:pt x="6997" y="5464"/>
                    <a:pt x="7123" y="5339"/>
                    <a:pt x="7123" y="5185"/>
                  </a:cubicBezTo>
                  <a:cubicBezTo>
                    <a:pt x="7123" y="5046"/>
                    <a:pt x="6997" y="4921"/>
                    <a:pt x="6845" y="4921"/>
                  </a:cubicBezTo>
                  <a:lnTo>
                    <a:pt x="6399" y="4921"/>
                  </a:lnTo>
                  <a:lnTo>
                    <a:pt x="6399" y="4321"/>
                  </a:lnTo>
                  <a:cubicBezTo>
                    <a:pt x="6399" y="3764"/>
                    <a:pt x="6189" y="3234"/>
                    <a:pt x="5827" y="2816"/>
                  </a:cubicBezTo>
                  <a:lnTo>
                    <a:pt x="5618" y="2552"/>
                  </a:lnTo>
                  <a:cubicBezTo>
                    <a:pt x="5757" y="2301"/>
                    <a:pt x="5854" y="2007"/>
                    <a:pt x="5854" y="1687"/>
                  </a:cubicBezTo>
                  <a:cubicBezTo>
                    <a:pt x="5854" y="753"/>
                    <a:pt x="5088" y="0"/>
                    <a:pt x="4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2"/>
            <p:cNvSpPr/>
            <p:nvPr/>
          </p:nvSpPr>
          <p:spPr>
            <a:xfrm>
              <a:off x="2903327" y="4069711"/>
              <a:ext cx="137300" cy="201290"/>
            </a:xfrm>
            <a:custGeom>
              <a:rect b="b" l="l" r="r" t="t"/>
              <a:pathLst>
                <a:path extrusionOk="0" h="9135" w="6231">
                  <a:moveTo>
                    <a:pt x="2432" y="1"/>
                  </a:moveTo>
                  <a:cubicBezTo>
                    <a:pt x="2402" y="1"/>
                    <a:pt x="2372" y="6"/>
                    <a:pt x="2342" y="18"/>
                  </a:cubicBezTo>
                  <a:cubicBezTo>
                    <a:pt x="2203" y="60"/>
                    <a:pt x="2119" y="213"/>
                    <a:pt x="2161" y="353"/>
                  </a:cubicBezTo>
                  <a:lnTo>
                    <a:pt x="2718" y="2150"/>
                  </a:lnTo>
                  <a:lnTo>
                    <a:pt x="1687" y="1552"/>
                  </a:lnTo>
                  <a:cubicBezTo>
                    <a:pt x="1517" y="1455"/>
                    <a:pt x="1334" y="1408"/>
                    <a:pt x="1155" y="1408"/>
                  </a:cubicBezTo>
                  <a:cubicBezTo>
                    <a:pt x="818" y="1408"/>
                    <a:pt x="493" y="1572"/>
                    <a:pt x="293" y="1872"/>
                  </a:cubicBezTo>
                  <a:cubicBezTo>
                    <a:pt x="1" y="2332"/>
                    <a:pt x="98" y="2918"/>
                    <a:pt x="516" y="3252"/>
                  </a:cubicBezTo>
                  <a:lnTo>
                    <a:pt x="3136" y="5328"/>
                  </a:lnTo>
                  <a:cubicBezTo>
                    <a:pt x="3567" y="5665"/>
                    <a:pt x="4101" y="5845"/>
                    <a:pt x="4653" y="5845"/>
                  </a:cubicBezTo>
                  <a:cubicBezTo>
                    <a:pt x="4672" y="5845"/>
                    <a:pt x="4692" y="5845"/>
                    <a:pt x="4712" y="5845"/>
                  </a:cubicBezTo>
                  <a:lnTo>
                    <a:pt x="5673" y="8939"/>
                  </a:lnTo>
                  <a:cubicBezTo>
                    <a:pt x="5701" y="9064"/>
                    <a:pt x="5812" y="9134"/>
                    <a:pt x="5924" y="9134"/>
                  </a:cubicBezTo>
                  <a:cubicBezTo>
                    <a:pt x="5952" y="9134"/>
                    <a:pt x="5980" y="9134"/>
                    <a:pt x="6008" y="9120"/>
                  </a:cubicBezTo>
                  <a:cubicBezTo>
                    <a:pt x="6147" y="9078"/>
                    <a:pt x="6231" y="8924"/>
                    <a:pt x="6189" y="8785"/>
                  </a:cubicBezTo>
                  <a:lnTo>
                    <a:pt x="5186" y="5551"/>
                  </a:lnTo>
                  <a:cubicBezTo>
                    <a:pt x="5136" y="5401"/>
                    <a:pt x="5007" y="5296"/>
                    <a:pt x="4850" y="5296"/>
                  </a:cubicBezTo>
                  <a:cubicBezTo>
                    <a:pt x="4832" y="5296"/>
                    <a:pt x="4814" y="5298"/>
                    <a:pt x="4795" y="5300"/>
                  </a:cubicBezTo>
                  <a:cubicBezTo>
                    <a:pt x="4756" y="5303"/>
                    <a:pt x="4716" y="5304"/>
                    <a:pt x="4677" y="5304"/>
                  </a:cubicBezTo>
                  <a:cubicBezTo>
                    <a:pt x="4243" y="5304"/>
                    <a:pt x="3816" y="5165"/>
                    <a:pt x="3471" y="4897"/>
                  </a:cubicBezTo>
                  <a:lnTo>
                    <a:pt x="865" y="2819"/>
                  </a:lnTo>
                  <a:cubicBezTo>
                    <a:pt x="655" y="2667"/>
                    <a:pt x="614" y="2388"/>
                    <a:pt x="753" y="2178"/>
                  </a:cubicBezTo>
                  <a:cubicBezTo>
                    <a:pt x="844" y="2033"/>
                    <a:pt x="999" y="1953"/>
                    <a:pt x="1158" y="1953"/>
                  </a:cubicBezTo>
                  <a:cubicBezTo>
                    <a:pt x="1243" y="1953"/>
                    <a:pt x="1330" y="1977"/>
                    <a:pt x="1408" y="2025"/>
                  </a:cubicBezTo>
                  <a:lnTo>
                    <a:pt x="2816" y="2847"/>
                  </a:lnTo>
                  <a:cubicBezTo>
                    <a:pt x="2874" y="2877"/>
                    <a:pt x="2937" y="2891"/>
                    <a:pt x="3000" y="2891"/>
                  </a:cubicBezTo>
                  <a:cubicBezTo>
                    <a:pt x="3088" y="2891"/>
                    <a:pt x="3175" y="2863"/>
                    <a:pt x="3248" y="2806"/>
                  </a:cubicBezTo>
                  <a:cubicBezTo>
                    <a:pt x="3374" y="2708"/>
                    <a:pt x="3415" y="2555"/>
                    <a:pt x="3374" y="2401"/>
                  </a:cubicBezTo>
                  <a:lnTo>
                    <a:pt x="2690" y="186"/>
                  </a:lnTo>
                  <a:cubicBezTo>
                    <a:pt x="2646" y="76"/>
                    <a:pt x="2543"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2"/>
            <p:cNvSpPr/>
            <p:nvPr/>
          </p:nvSpPr>
          <p:spPr>
            <a:xfrm>
              <a:off x="2928800" y="3989218"/>
              <a:ext cx="205520" cy="248907"/>
            </a:xfrm>
            <a:custGeom>
              <a:rect b="b" l="l" r="r" t="t"/>
              <a:pathLst>
                <a:path extrusionOk="0" h="11296" w="9327">
                  <a:moveTo>
                    <a:pt x="1120" y="0"/>
                  </a:moveTo>
                  <a:cubicBezTo>
                    <a:pt x="1022" y="0"/>
                    <a:pt x="922" y="15"/>
                    <a:pt x="824" y="47"/>
                  </a:cubicBezTo>
                  <a:cubicBezTo>
                    <a:pt x="294" y="215"/>
                    <a:pt x="1" y="772"/>
                    <a:pt x="168" y="1287"/>
                  </a:cubicBezTo>
                  <a:lnTo>
                    <a:pt x="657" y="2891"/>
                  </a:lnTo>
                  <a:cubicBezTo>
                    <a:pt x="702" y="3014"/>
                    <a:pt x="810" y="3084"/>
                    <a:pt x="923" y="3084"/>
                  </a:cubicBezTo>
                  <a:cubicBezTo>
                    <a:pt x="950" y="3084"/>
                    <a:pt x="978" y="3080"/>
                    <a:pt x="1005" y="3071"/>
                  </a:cubicBezTo>
                  <a:cubicBezTo>
                    <a:pt x="1144" y="3030"/>
                    <a:pt x="1228" y="2876"/>
                    <a:pt x="1186" y="2737"/>
                  </a:cubicBezTo>
                  <a:lnTo>
                    <a:pt x="685" y="1135"/>
                  </a:lnTo>
                  <a:cubicBezTo>
                    <a:pt x="614" y="897"/>
                    <a:pt x="740" y="646"/>
                    <a:pt x="977" y="577"/>
                  </a:cubicBezTo>
                  <a:cubicBezTo>
                    <a:pt x="1024" y="560"/>
                    <a:pt x="1072" y="553"/>
                    <a:pt x="1118" y="553"/>
                  </a:cubicBezTo>
                  <a:cubicBezTo>
                    <a:pt x="1307" y="553"/>
                    <a:pt x="1479" y="680"/>
                    <a:pt x="1534" y="869"/>
                  </a:cubicBezTo>
                  <a:lnTo>
                    <a:pt x="2705" y="4619"/>
                  </a:lnTo>
                  <a:cubicBezTo>
                    <a:pt x="2738" y="4729"/>
                    <a:pt x="2840" y="4804"/>
                    <a:pt x="2950" y="4804"/>
                  </a:cubicBezTo>
                  <a:cubicBezTo>
                    <a:pt x="2979" y="4804"/>
                    <a:pt x="3010" y="4798"/>
                    <a:pt x="3040" y="4786"/>
                  </a:cubicBezTo>
                  <a:cubicBezTo>
                    <a:pt x="3193" y="4744"/>
                    <a:pt x="3263" y="4591"/>
                    <a:pt x="3221" y="4452"/>
                  </a:cubicBezTo>
                  <a:lnTo>
                    <a:pt x="2789" y="3030"/>
                  </a:lnTo>
                  <a:cubicBezTo>
                    <a:pt x="2705" y="2793"/>
                    <a:pt x="2844" y="2542"/>
                    <a:pt x="3082" y="2473"/>
                  </a:cubicBezTo>
                  <a:cubicBezTo>
                    <a:pt x="3126" y="2456"/>
                    <a:pt x="3172" y="2448"/>
                    <a:pt x="3217" y="2448"/>
                  </a:cubicBezTo>
                  <a:cubicBezTo>
                    <a:pt x="3398" y="2448"/>
                    <a:pt x="3572" y="2575"/>
                    <a:pt x="3639" y="2765"/>
                  </a:cubicBezTo>
                  <a:lnTo>
                    <a:pt x="4071" y="4186"/>
                  </a:lnTo>
                  <a:cubicBezTo>
                    <a:pt x="4113" y="4298"/>
                    <a:pt x="4225" y="4382"/>
                    <a:pt x="4336" y="4382"/>
                  </a:cubicBezTo>
                  <a:cubicBezTo>
                    <a:pt x="4364" y="4382"/>
                    <a:pt x="4392" y="4368"/>
                    <a:pt x="4420" y="4368"/>
                  </a:cubicBezTo>
                  <a:cubicBezTo>
                    <a:pt x="4559" y="4326"/>
                    <a:pt x="4643" y="4173"/>
                    <a:pt x="4601" y="4019"/>
                  </a:cubicBezTo>
                  <a:lnTo>
                    <a:pt x="4238" y="2876"/>
                  </a:lnTo>
                  <a:cubicBezTo>
                    <a:pt x="4169" y="2640"/>
                    <a:pt x="4309" y="2389"/>
                    <a:pt x="4532" y="2319"/>
                  </a:cubicBezTo>
                  <a:cubicBezTo>
                    <a:pt x="4575" y="2306"/>
                    <a:pt x="4620" y="2300"/>
                    <a:pt x="4663" y="2300"/>
                  </a:cubicBezTo>
                  <a:cubicBezTo>
                    <a:pt x="4855" y="2300"/>
                    <a:pt x="5034" y="2419"/>
                    <a:pt x="5102" y="2612"/>
                  </a:cubicBezTo>
                  <a:lnTo>
                    <a:pt x="5452" y="3755"/>
                  </a:lnTo>
                  <a:cubicBezTo>
                    <a:pt x="5493" y="3880"/>
                    <a:pt x="5604" y="3950"/>
                    <a:pt x="5716" y="3950"/>
                  </a:cubicBezTo>
                  <a:cubicBezTo>
                    <a:pt x="5744" y="3950"/>
                    <a:pt x="5772" y="3950"/>
                    <a:pt x="5799" y="3936"/>
                  </a:cubicBezTo>
                  <a:cubicBezTo>
                    <a:pt x="5939" y="3894"/>
                    <a:pt x="6022" y="3740"/>
                    <a:pt x="5981" y="3601"/>
                  </a:cubicBezTo>
                  <a:lnTo>
                    <a:pt x="5716" y="2779"/>
                  </a:lnTo>
                  <a:cubicBezTo>
                    <a:pt x="5647" y="2542"/>
                    <a:pt x="5786" y="2291"/>
                    <a:pt x="6009" y="2222"/>
                  </a:cubicBezTo>
                  <a:cubicBezTo>
                    <a:pt x="6058" y="2205"/>
                    <a:pt x="6105" y="2197"/>
                    <a:pt x="6151" y="2197"/>
                  </a:cubicBezTo>
                  <a:cubicBezTo>
                    <a:pt x="6222" y="2197"/>
                    <a:pt x="6289" y="2216"/>
                    <a:pt x="6357" y="2250"/>
                  </a:cubicBezTo>
                  <a:cubicBezTo>
                    <a:pt x="6455" y="2305"/>
                    <a:pt x="6539" y="2402"/>
                    <a:pt x="6580" y="2514"/>
                  </a:cubicBezTo>
                  <a:lnTo>
                    <a:pt x="7626" y="5915"/>
                  </a:lnTo>
                  <a:cubicBezTo>
                    <a:pt x="7793" y="6487"/>
                    <a:pt x="7862" y="7072"/>
                    <a:pt x="7821" y="7671"/>
                  </a:cubicBezTo>
                  <a:lnTo>
                    <a:pt x="7807" y="7825"/>
                  </a:lnTo>
                  <a:cubicBezTo>
                    <a:pt x="7807" y="7937"/>
                    <a:pt x="7807" y="8048"/>
                    <a:pt x="7849" y="8160"/>
                  </a:cubicBezTo>
                  <a:lnTo>
                    <a:pt x="8754" y="11100"/>
                  </a:lnTo>
                  <a:cubicBezTo>
                    <a:pt x="8797" y="11212"/>
                    <a:pt x="8908" y="11295"/>
                    <a:pt x="9020" y="11295"/>
                  </a:cubicBezTo>
                  <a:cubicBezTo>
                    <a:pt x="9048" y="11295"/>
                    <a:pt x="9076" y="11295"/>
                    <a:pt x="9103" y="11282"/>
                  </a:cubicBezTo>
                  <a:cubicBezTo>
                    <a:pt x="9243" y="11239"/>
                    <a:pt x="9326" y="11087"/>
                    <a:pt x="9284" y="10933"/>
                  </a:cubicBezTo>
                  <a:lnTo>
                    <a:pt x="8364" y="8006"/>
                  </a:lnTo>
                  <a:cubicBezTo>
                    <a:pt x="8351" y="7950"/>
                    <a:pt x="8351" y="7909"/>
                    <a:pt x="8351" y="7866"/>
                  </a:cubicBezTo>
                  <a:lnTo>
                    <a:pt x="8364" y="7713"/>
                  </a:lnTo>
                  <a:cubicBezTo>
                    <a:pt x="8406" y="7058"/>
                    <a:pt x="8336" y="6389"/>
                    <a:pt x="8156" y="5748"/>
                  </a:cubicBezTo>
                  <a:lnTo>
                    <a:pt x="7096" y="2347"/>
                  </a:lnTo>
                  <a:cubicBezTo>
                    <a:pt x="6960" y="1927"/>
                    <a:pt x="6566" y="1646"/>
                    <a:pt x="6145" y="1646"/>
                  </a:cubicBezTo>
                  <a:cubicBezTo>
                    <a:pt x="6049" y="1646"/>
                    <a:pt x="5951" y="1661"/>
                    <a:pt x="5855" y="1692"/>
                  </a:cubicBezTo>
                  <a:cubicBezTo>
                    <a:pt x="5647" y="1761"/>
                    <a:pt x="5479" y="1873"/>
                    <a:pt x="5368" y="2027"/>
                  </a:cubicBezTo>
                  <a:cubicBezTo>
                    <a:pt x="5184" y="1852"/>
                    <a:pt x="4931" y="1746"/>
                    <a:pt x="4667" y="1746"/>
                  </a:cubicBezTo>
                  <a:cubicBezTo>
                    <a:pt x="4571" y="1746"/>
                    <a:pt x="4474" y="1759"/>
                    <a:pt x="4378" y="1789"/>
                  </a:cubicBezTo>
                  <a:cubicBezTo>
                    <a:pt x="4169" y="1859"/>
                    <a:pt x="3987" y="1984"/>
                    <a:pt x="3876" y="2151"/>
                  </a:cubicBezTo>
                  <a:cubicBezTo>
                    <a:pt x="3696" y="1992"/>
                    <a:pt x="3459" y="1897"/>
                    <a:pt x="3211" y="1897"/>
                  </a:cubicBezTo>
                  <a:cubicBezTo>
                    <a:pt x="3113" y="1897"/>
                    <a:pt x="3013" y="1911"/>
                    <a:pt x="2915" y="1943"/>
                  </a:cubicBezTo>
                  <a:cubicBezTo>
                    <a:pt x="2761" y="1984"/>
                    <a:pt x="2621" y="2068"/>
                    <a:pt x="2524" y="2179"/>
                  </a:cubicBezTo>
                  <a:lnTo>
                    <a:pt x="2064" y="702"/>
                  </a:lnTo>
                  <a:cubicBezTo>
                    <a:pt x="1929" y="273"/>
                    <a:pt x="15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82"/>
          <p:cNvGrpSpPr/>
          <p:nvPr/>
        </p:nvGrpSpPr>
        <p:grpSpPr>
          <a:xfrm>
            <a:off x="3383972" y="4119630"/>
            <a:ext cx="412539" cy="350158"/>
            <a:chOff x="3383977" y="3891030"/>
            <a:chExt cx="412539" cy="350158"/>
          </a:xfrm>
        </p:grpSpPr>
        <p:sp>
          <p:nvSpPr>
            <p:cNvPr id="2161" name="Google Shape;2161;p82"/>
            <p:cNvSpPr/>
            <p:nvPr/>
          </p:nvSpPr>
          <p:spPr>
            <a:xfrm>
              <a:off x="3628477" y="4085070"/>
              <a:ext cx="28271" cy="156118"/>
            </a:xfrm>
            <a:custGeom>
              <a:rect b="b" l="l" r="r" t="t"/>
              <a:pathLst>
                <a:path extrusionOk="0" h="7085" w="1283">
                  <a:moveTo>
                    <a:pt x="973" y="0"/>
                  </a:moveTo>
                  <a:cubicBezTo>
                    <a:pt x="891" y="0"/>
                    <a:pt x="810" y="37"/>
                    <a:pt x="753" y="102"/>
                  </a:cubicBezTo>
                  <a:lnTo>
                    <a:pt x="56" y="979"/>
                  </a:lnTo>
                  <a:cubicBezTo>
                    <a:pt x="28" y="1022"/>
                    <a:pt x="0" y="1078"/>
                    <a:pt x="0" y="1147"/>
                  </a:cubicBezTo>
                  <a:lnTo>
                    <a:pt x="0" y="6806"/>
                  </a:lnTo>
                  <a:cubicBezTo>
                    <a:pt x="0" y="6960"/>
                    <a:pt x="126" y="7085"/>
                    <a:pt x="279" y="7085"/>
                  </a:cubicBezTo>
                  <a:cubicBezTo>
                    <a:pt x="433" y="7085"/>
                    <a:pt x="544" y="6960"/>
                    <a:pt x="544" y="6806"/>
                  </a:cubicBezTo>
                  <a:lnTo>
                    <a:pt x="544" y="1245"/>
                  </a:lnTo>
                  <a:lnTo>
                    <a:pt x="1185" y="450"/>
                  </a:lnTo>
                  <a:cubicBezTo>
                    <a:pt x="1282" y="325"/>
                    <a:pt x="1255" y="158"/>
                    <a:pt x="1143" y="60"/>
                  </a:cubicBezTo>
                  <a:cubicBezTo>
                    <a:pt x="1091" y="19"/>
                    <a:pt x="1031" y="0"/>
                    <a:pt x="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2"/>
            <p:cNvSpPr/>
            <p:nvPr/>
          </p:nvSpPr>
          <p:spPr>
            <a:xfrm>
              <a:off x="3383977" y="3891030"/>
              <a:ext cx="412539" cy="350158"/>
            </a:xfrm>
            <a:custGeom>
              <a:rect b="b" l="l" r="r" t="t"/>
              <a:pathLst>
                <a:path extrusionOk="0" h="15891" w="18722">
                  <a:moveTo>
                    <a:pt x="11584" y="1827"/>
                  </a:moveTo>
                  <a:cubicBezTo>
                    <a:pt x="11919" y="1827"/>
                    <a:pt x="12198" y="2106"/>
                    <a:pt x="12198" y="2440"/>
                  </a:cubicBezTo>
                  <a:lnTo>
                    <a:pt x="12198" y="3360"/>
                  </a:lnTo>
                  <a:lnTo>
                    <a:pt x="10957" y="3360"/>
                  </a:lnTo>
                  <a:lnTo>
                    <a:pt x="10957" y="2440"/>
                  </a:lnTo>
                  <a:cubicBezTo>
                    <a:pt x="10957" y="2106"/>
                    <a:pt x="11235" y="1827"/>
                    <a:pt x="11584" y="1827"/>
                  </a:cubicBezTo>
                  <a:close/>
                  <a:moveTo>
                    <a:pt x="9800" y="1576"/>
                  </a:moveTo>
                  <a:cubicBezTo>
                    <a:pt x="10135" y="1576"/>
                    <a:pt x="10414" y="1855"/>
                    <a:pt x="10414" y="2190"/>
                  </a:cubicBezTo>
                  <a:lnTo>
                    <a:pt x="10414" y="3360"/>
                  </a:lnTo>
                  <a:lnTo>
                    <a:pt x="10148" y="3360"/>
                  </a:lnTo>
                  <a:cubicBezTo>
                    <a:pt x="9758" y="3360"/>
                    <a:pt x="9410" y="3528"/>
                    <a:pt x="9187" y="3806"/>
                  </a:cubicBezTo>
                  <a:lnTo>
                    <a:pt x="9187" y="2190"/>
                  </a:lnTo>
                  <a:cubicBezTo>
                    <a:pt x="9187" y="1855"/>
                    <a:pt x="9451" y="1576"/>
                    <a:pt x="9800" y="1576"/>
                  </a:cubicBezTo>
                  <a:close/>
                  <a:moveTo>
                    <a:pt x="6232" y="2008"/>
                  </a:moveTo>
                  <a:cubicBezTo>
                    <a:pt x="6580" y="2008"/>
                    <a:pt x="6859" y="2273"/>
                    <a:pt x="6859" y="2621"/>
                  </a:cubicBezTo>
                  <a:lnTo>
                    <a:pt x="6859" y="3346"/>
                  </a:lnTo>
                  <a:cubicBezTo>
                    <a:pt x="6859" y="3680"/>
                    <a:pt x="6580" y="3959"/>
                    <a:pt x="6232" y="3959"/>
                  </a:cubicBezTo>
                  <a:cubicBezTo>
                    <a:pt x="5898" y="3959"/>
                    <a:pt x="5619" y="3680"/>
                    <a:pt x="5619" y="3346"/>
                  </a:cubicBezTo>
                  <a:lnTo>
                    <a:pt x="5619" y="2621"/>
                  </a:lnTo>
                  <a:cubicBezTo>
                    <a:pt x="5619" y="2273"/>
                    <a:pt x="5898" y="2008"/>
                    <a:pt x="6232" y="2008"/>
                  </a:cubicBezTo>
                  <a:close/>
                  <a:moveTo>
                    <a:pt x="8016" y="1868"/>
                  </a:moveTo>
                  <a:cubicBezTo>
                    <a:pt x="8351" y="1868"/>
                    <a:pt x="8630" y="2147"/>
                    <a:pt x="8630" y="2482"/>
                  </a:cubicBezTo>
                  <a:lnTo>
                    <a:pt x="8630" y="3485"/>
                  </a:lnTo>
                  <a:cubicBezTo>
                    <a:pt x="8630" y="3834"/>
                    <a:pt x="8351" y="4099"/>
                    <a:pt x="8016" y="4099"/>
                  </a:cubicBezTo>
                  <a:cubicBezTo>
                    <a:pt x="7682" y="4099"/>
                    <a:pt x="7403" y="3834"/>
                    <a:pt x="7403" y="3485"/>
                  </a:cubicBezTo>
                  <a:lnTo>
                    <a:pt x="7403" y="2482"/>
                  </a:lnTo>
                  <a:cubicBezTo>
                    <a:pt x="7403" y="2147"/>
                    <a:pt x="7682" y="1868"/>
                    <a:pt x="8016" y="1868"/>
                  </a:cubicBezTo>
                  <a:close/>
                  <a:moveTo>
                    <a:pt x="5228" y="3918"/>
                  </a:moveTo>
                  <a:cubicBezTo>
                    <a:pt x="5437" y="4266"/>
                    <a:pt x="5814" y="4503"/>
                    <a:pt x="6232" y="4503"/>
                  </a:cubicBezTo>
                  <a:cubicBezTo>
                    <a:pt x="6567" y="4503"/>
                    <a:pt x="6859" y="4377"/>
                    <a:pt x="7068" y="4154"/>
                  </a:cubicBezTo>
                  <a:cubicBezTo>
                    <a:pt x="7277" y="4461"/>
                    <a:pt x="7626" y="4656"/>
                    <a:pt x="8016" y="4656"/>
                  </a:cubicBezTo>
                  <a:cubicBezTo>
                    <a:pt x="8420" y="4656"/>
                    <a:pt x="8769" y="4448"/>
                    <a:pt x="8977" y="4154"/>
                  </a:cubicBezTo>
                  <a:lnTo>
                    <a:pt x="8977" y="4154"/>
                  </a:lnTo>
                  <a:cubicBezTo>
                    <a:pt x="8922" y="4294"/>
                    <a:pt x="8894" y="4448"/>
                    <a:pt x="8894" y="4615"/>
                  </a:cubicBezTo>
                  <a:cubicBezTo>
                    <a:pt x="8894" y="4754"/>
                    <a:pt x="8908" y="4894"/>
                    <a:pt x="8950" y="5018"/>
                  </a:cubicBezTo>
                  <a:lnTo>
                    <a:pt x="3653" y="5018"/>
                  </a:lnTo>
                  <a:lnTo>
                    <a:pt x="3653" y="3918"/>
                  </a:lnTo>
                  <a:close/>
                  <a:moveTo>
                    <a:pt x="15069" y="3918"/>
                  </a:moveTo>
                  <a:lnTo>
                    <a:pt x="15069" y="5018"/>
                  </a:lnTo>
                  <a:lnTo>
                    <a:pt x="13647" y="5018"/>
                  </a:lnTo>
                  <a:lnTo>
                    <a:pt x="13647" y="4907"/>
                  </a:lnTo>
                  <a:cubicBezTo>
                    <a:pt x="13647" y="4531"/>
                    <a:pt x="13508" y="4197"/>
                    <a:pt x="13298" y="3918"/>
                  </a:cubicBezTo>
                  <a:close/>
                  <a:moveTo>
                    <a:pt x="1186" y="1227"/>
                  </a:moveTo>
                  <a:cubicBezTo>
                    <a:pt x="1298" y="1227"/>
                    <a:pt x="1395" y="1325"/>
                    <a:pt x="1395" y="1437"/>
                  </a:cubicBezTo>
                  <a:lnTo>
                    <a:pt x="1395" y="7500"/>
                  </a:lnTo>
                  <a:cubicBezTo>
                    <a:pt x="1395" y="7611"/>
                    <a:pt x="1298" y="7709"/>
                    <a:pt x="1186" y="7709"/>
                  </a:cubicBezTo>
                  <a:lnTo>
                    <a:pt x="754" y="7709"/>
                  </a:lnTo>
                  <a:cubicBezTo>
                    <a:pt x="642" y="7709"/>
                    <a:pt x="545" y="7611"/>
                    <a:pt x="545" y="7500"/>
                  </a:cubicBezTo>
                  <a:lnTo>
                    <a:pt x="545" y="1437"/>
                  </a:lnTo>
                  <a:cubicBezTo>
                    <a:pt x="545" y="1325"/>
                    <a:pt x="642" y="1227"/>
                    <a:pt x="754" y="1227"/>
                  </a:cubicBezTo>
                  <a:close/>
                  <a:moveTo>
                    <a:pt x="16574" y="545"/>
                  </a:moveTo>
                  <a:cubicBezTo>
                    <a:pt x="16686" y="545"/>
                    <a:pt x="16770" y="642"/>
                    <a:pt x="16770" y="753"/>
                  </a:cubicBezTo>
                  <a:lnTo>
                    <a:pt x="16770" y="5005"/>
                  </a:lnTo>
                  <a:cubicBezTo>
                    <a:pt x="16770" y="5158"/>
                    <a:pt x="16895" y="5284"/>
                    <a:pt x="17048" y="5284"/>
                  </a:cubicBezTo>
                  <a:cubicBezTo>
                    <a:pt x="17201" y="5284"/>
                    <a:pt x="17327" y="5158"/>
                    <a:pt x="17327" y="5005"/>
                  </a:cubicBezTo>
                  <a:lnTo>
                    <a:pt x="17327" y="1437"/>
                  </a:lnTo>
                  <a:cubicBezTo>
                    <a:pt x="17327" y="1325"/>
                    <a:pt x="17411" y="1227"/>
                    <a:pt x="17522" y="1227"/>
                  </a:cubicBezTo>
                  <a:lnTo>
                    <a:pt x="17968" y="1227"/>
                  </a:lnTo>
                  <a:cubicBezTo>
                    <a:pt x="18080" y="1227"/>
                    <a:pt x="18163" y="1325"/>
                    <a:pt x="18163" y="1437"/>
                  </a:cubicBezTo>
                  <a:lnTo>
                    <a:pt x="18163" y="7500"/>
                  </a:lnTo>
                  <a:cubicBezTo>
                    <a:pt x="18163" y="7611"/>
                    <a:pt x="18080" y="7709"/>
                    <a:pt x="17968" y="7709"/>
                  </a:cubicBezTo>
                  <a:lnTo>
                    <a:pt x="17522" y="7709"/>
                  </a:lnTo>
                  <a:cubicBezTo>
                    <a:pt x="17411" y="7709"/>
                    <a:pt x="17327" y="7611"/>
                    <a:pt x="17327" y="7500"/>
                  </a:cubicBezTo>
                  <a:lnTo>
                    <a:pt x="17327" y="6176"/>
                  </a:lnTo>
                  <a:cubicBezTo>
                    <a:pt x="17327" y="6022"/>
                    <a:pt x="17201" y="5897"/>
                    <a:pt x="17048" y="5897"/>
                  </a:cubicBezTo>
                  <a:cubicBezTo>
                    <a:pt x="16895" y="5897"/>
                    <a:pt x="16770" y="6022"/>
                    <a:pt x="16770" y="6176"/>
                  </a:cubicBezTo>
                  <a:lnTo>
                    <a:pt x="16770" y="8196"/>
                  </a:lnTo>
                  <a:cubicBezTo>
                    <a:pt x="16770" y="8308"/>
                    <a:pt x="16686" y="8392"/>
                    <a:pt x="16574" y="8392"/>
                  </a:cubicBezTo>
                  <a:lnTo>
                    <a:pt x="15822" y="8392"/>
                  </a:lnTo>
                  <a:cubicBezTo>
                    <a:pt x="15710" y="8392"/>
                    <a:pt x="15627" y="8308"/>
                    <a:pt x="15627" y="8196"/>
                  </a:cubicBezTo>
                  <a:lnTo>
                    <a:pt x="15627" y="753"/>
                  </a:lnTo>
                  <a:cubicBezTo>
                    <a:pt x="15627" y="642"/>
                    <a:pt x="15710" y="545"/>
                    <a:pt x="15822" y="545"/>
                  </a:cubicBezTo>
                  <a:close/>
                  <a:moveTo>
                    <a:pt x="2148" y="1"/>
                  </a:moveTo>
                  <a:cubicBezTo>
                    <a:pt x="1744" y="1"/>
                    <a:pt x="1423" y="307"/>
                    <a:pt x="1395" y="712"/>
                  </a:cubicBezTo>
                  <a:cubicBezTo>
                    <a:pt x="1326" y="698"/>
                    <a:pt x="1270" y="684"/>
                    <a:pt x="1186" y="684"/>
                  </a:cubicBezTo>
                  <a:lnTo>
                    <a:pt x="754" y="684"/>
                  </a:lnTo>
                  <a:cubicBezTo>
                    <a:pt x="335" y="684"/>
                    <a:pt x="1" y="1019"/>
                    <a:pt x="1" y="1437"/>
                  </a:cubicBezTo>
                  <a:lnTo>
                    <a:pt x="1" y="7500"/>
                  </a:lnTo>
                  <a:cubicBezTo>
                    <a:pt x="1" y="7918"/>
                    <a:pt x="335" y="8252"/>
                    <a:pt x="754" y="8252"/>
                  </a:cubicBezTo>
                  <a:lnTo>
                    <a:pt x="1186" y="8252"/>
                  </a:lnTo>
                  <a:cubicBezTo>
                    <a:pt x="1270" y="8252"/>
                    <a:pt x="1326" y="8252"/>
                    <a:pt x="1395" y="8224"/>
                  </a:cubicBezTo>
                  <a:cubicBezTo>
                    <a:pt x="1423" y="8629"/>
                    <a:pt x="1744" y="8936"/>
                    <a:pt x="2148" y="8936"/>
                  </a:cubicBezTo>
                  <a:lnTo>
                    <a:pt x="2900" y="8936"/>
                  </a:lnTo>
                  <a:cubicBezTo>
                    <a:pt x="3305" y="8936"/>
                    <a:pt x="3653" y="8601"/>
                    <a:pt x="3653" y="8196"/>
                  </a:cubicBezTo>
                  <a:lnTo>
                    <a:pt x="3653" y="5563"/>
                  </a:lnTo>
                  <a:lnTo>
                    <a:pt x="5173" y="5563"/>
                  </a:lnTo>
                  <a:lnTo>
                    <a:pt x="5173" y="7249"/>
                  </a:lnTo>
                  <a:cubicBezTo>
                    <a:pt x="5173" y="7890"/>
                    <a:pt x="5381" y="8545"/>
                    <a:pt x="5772" y="9061"/>
                  </a:cubicBezTo>
                  <a:lnTo>
                    <a:pt x="5967" y="9312"/>
                  </a:lnTo>
                  <a:lnTo>
                    <a:pt x="5967" y="15612"/>
                  </a:lnTo>
                  <a:cubicBezTo>
                    <a:pt x="5967" y="15766"/>
                    <a:pt x="6078" y="15891"/>
                    <a:pt x="6232" y="15891"/>
                  </a:cubicBezTo>
                  <a:cubicBezTo>
                    <a:pt x="6385" y="15891"/>
                    <a:pt x="6511" y="15766"/>
                    <a:pt x="6511" y="15612"/>
                  </a:cubicBezTo>
                  <a:lnTo>
                    <a:pt x="6511" y="9228"/>
                  </a:lnTo>
                  <a:cubicBezTo>
                    <a:pt x="6511" y="9172"/>
                    <a:pt x="6496" y="9103"/>
                    <a:pt x="6455" y="9061"/>
                  </a:cubicBezTo>
                  <a:lnTo>
                    <a:pt x="6204" y="8741"/>
                  </a:lnTo>
                  <a:cubicBezTo>
                    <a:pt x="5898" y="8308"/>
                    <a:pt x="5716" y="7778"/>
                    <a:pt x="5716" y="7249"/>
                  </a:cubicBezTo>
                  <a:lnTo>
                    <a:pt x="5716" y="5563"/>
                  </a:lnTo>
                  <a:lnTo>
                    <a:pt x="9326" y="5563"/>
                  </a:lnTo>
                  <a:cubicBezTo>
                    <a:pt x="9466" y="5688"/>
                    <a:pt x="9619" y="5771"/>
                    <a:pt x="9800" y="5827"/>
                  </a:cubicBezTo>
                  <a:cubicBezTo>
                    <a:pt x="9228" y="6315"/>
                    <a:pt x="8894" y="7040"/>
                    <a:pt x="8894" y="7793"/>
                  </a:cubicBezTo>
                  <a:lnTo>
                    <a:pt x="8894" y="8016"/>
                  </a:lnTo>
                  <a:cubicBezTo>
                    <a:pt x="8894" y="8169"/>
                    <a:pt x="9020" y="8295"/>
                    <a:pt x="9159" y="8295"/>
                  </a:cubicBezTo>
                  <a:cubicBezTo>
                    <a:pt x="9312" y="8295"/>
                    <a:pt x="9438" y="8169"/>
                    <a:pt x="9438" y="8016"/>
                  </a:cubicBezTo>
                  <a:lnTo>
                    <a:pt x="9438" y="7793"/>
                  </a:lnTo>
                  <a:cubicBezTo>
                    <a:pt x="9438" y="7096"/>
                    <a:pt x="9814" y="6427"/>
                    <a:pt x="10414" y="6050"/>
                  </a:cubicBezTo>
                  <a:lnTo>
                    <a:pt x="10706" y="5869"/>
                  </a:lnTo>
                  <a:lnTo>
                    <a:pt x="10957" y="5869"/>
                  </a:lnTo>
                  <a:cubicBezTo>
                    <a:pt x="11111" y="5869"/>
                    <a:pt x="11235" y="5743"/>
                    <a:pt x="11235" y="5604"/>
                  </a:cubicBezTo>
                  <a:cubicBezTo>
                    <a:pt x="11235" y="5451"/>
                    <a:pt x="11111" y="5325"/>
                    <a:pt x="10957" y="5325"/>
                  </a:cubicBezTo>
                  <a:lnTo>
                    <a:pt x="10148" y="5325"/>
                  </a:lnTo>
                  <a:cubicBezTo>
                    <a:pt x="9758" y="5325"/>
                    <a:pt x="9438" y="5005"/>
                    <a:pt x="9438" y="4615"/>
                  </a:cubicBezTo>
                  <a:cubicBezTo>
                    <a:pt x="9438" y="4225"/>
                    <a:pt x="9758" y="3903"/>
                    <a:pt x="10148" y="3903"/>
                  </a:cubicBezTo>
                  <a:lnTo>
                    <a:pt x="12100" y="3903"/>
                  </a:lnTo>
                  <a:cubicBezTo>
                    <a:pt x="12644" y="3903"/>
                    <a:pt x="13103" y="4349"/>
                    <a:pt x="13103" y="4907"/>
                  </a:cubicBezTo>
                  <a:lnTo>
                    <a:pt x="13103" y="5646"/>
                  </a:lnTo>
                  <a:cubicBezTo>
                    <a:pt x="13103" y="6468"/>
                    <a:pt x="12895" y="7277"/>
                    <a:pt x="12490" y="7988"/>
                  </a:cubicBezTo>
                  <a:cubicBezTo>
                    <a:pt x="12421" y="8127"/>
                    <a:pt x="12477" y="8295"/>
                    <a:pt x="12601" y="8364"/>
                  </a:cubicBezTo>
                  <a:cubicBezTo>
                    <a:pt x="12644" y="8378"/>
                    <a:pt x="12685" y="8392"/>
                    <a:pt x="12741" y="8392"/>
                  </a:cubicBezTo>
                  <a:cubicBezTo>
                    <a:pt x="12839" y="8392"/>
                    <a:pt x="12923" y="8336"/>
                    <a:pt x="12978" y="8252"/>
                  </a:cubicBezTo>
                  <a:cubicBezTo>
                    <a:pt x="13410" y="7458"/>
                    <a:pt x="13647" y="6552"/>
                    <a:pt x="13647" y="5646"/>
                  </a:cubicBezTo>
                  <a:lnTo>
                    <a:pt x="13647" y="5563"/>
                  </a:lnTo>
                  <a:lnTo>
                    <a:pt x="15069" y="5563"/>
                  </a:lnTo>
                  <a:lnTo>
                    <a:pt x="15069" y="8196"/>
                  </a:lnTo>
                  <a:cubicBezTo>
                    <a:pt x="15069" y="8601"/>
                    <a:pt x="15404" y="8936"/>
                    <a:pt x="15822" y="8936"/>
                  </a:cubicBezTo>
                  <a:lnTo>
                    <a:pt x="16574" y="8936"/>
                  </a:lnTo>
                  <a:cubicBezTo>
                    <a:pt x="16978" y="8936"/>
                    <a:pt x="17299" y="8629"/>
                    <a:pt x="17327" y="8224"/>
                  </a:cubicBezTo>
                  <a:cubicBezTo>
                    <a:pt x="17383" y="8252"/>
                    <a:pt x="17452" y="8252"/>
                    <a:pt x="17522" y="8252"/>
                  </a:cubicBezTo>
                  <a:lnTo>
                    <a:pt x="17968" y="8252"/>
                  </a:lnTo>
                  <a:cubicBezTo>
                    <a:pt x="18372" y="8252"/>
                    <a:pt x="18721" y="7918"/>
                    <a:pt x="18721" y="7500"/>
                  </a:cubicBezTo>
                  <a:lnTo>
                    <a:pt x="18721" y="1437"/>
                  </a:lnTo>
                  <a:cubicBezTo>
                    <a:pt x="18721" y="1019"/>
                    <a:pt x="18372" y="684"/>
                    <a:pt x="17968" y="684"/>
                  </a:cubicBezTo>
                  <a:lnTo>
                    <a:pt x="17522" y="684"/>
                  </a:lnTo>
                  <a:cubicBezTo>
                    <a:pt x="17452" y="684"/>
                    <a:pt x="17383" y="698"/>
                    <a:pt x="17327" y="712"/>
                  </a:cubicBezTo>
                  <a:cubicBezTo>
                    <a:pt x="17299" y="307"/>
                    <a:pt x="16978" y="1"/>
                    <a:pt x="16574" y="1"/>
                  </a:cubicBezTo>
                  <a:lnTo>
                    <a:pt x="15822" y="1"/>
                  </a:lnTo>
                  <a:cubicBezTo>
                    <a:pt x="15404" y="1"/>
                    <a:pt x="15069" y="335"/>
                    <a:pt x="15069" y="753"/>
                  </a:cubicBezTo>
                  <a:lnTo>
                    <a:pt x="15069" y="3374"/>
                  </a:lnTo>
                  <a:lnTo>
                    <a:pt x="12741" y="3374"/>
                  </a:lnTo>
                  <a:lnTo>
                    <a:pt x="12741" y="2440"/>
                  </a:lnTo>
                  <a:cubicBezTo>
                    <a:pt x="12741" y="1799"/>
                    <a:pt x="12226" y="1270"/>
                    <a:pt x="11584" y="1270"/>
                  </a:cubicBezTo>
                  <a:cubicBezTo>
                    <a:pt x="11278" y="1270"/>
                    <a:pt x="10999" y="1394"/>
                    <a:pt x="10789" y="1590"/>
                  </a:cubicBezTo>
                  <a:cubicBezTo>
                    <a:pt x="10581" y="1255"/>
                    <a:pt x="10219" y="1032"/>
                    <a:pt x="9800" y="1032"/>
                  </a:cubicBezTo>
                  <a:cubicBezTo>
                    <a:pt x="9368" y="1032"/>
                    <a:pt x="8992" y="1270"/>
                    <a:pt x="8782" y="1617"/>
                  </a:cubicBezTo>
                  <a:cubicBezTo>
                    <a:pt x="8587" y="1437"/>
                    <a:pt x="8308" y="1325"/>
                    <a:pt x="8016" y="1325"/>
                  </a:cubicBezTo>
                  <a:cubicBezTo>
                    <a:pt x="7626" y="1325"/>
                    <a:pt x="7277" y="1506"/>
                    <a:pt x="7068" y="1813"/>
                  </a:cubicBezTo>
                  <a:cubicBezTo>
                    <a:pt x="6859" y="1590"/>
                    <a:pt x="6567" y="1450"/>
                    <a:pt x="6232" y="1450"/>
                  </a:cubicBezTo>
                  <a:cubicBezTo>
                    <a:pt x="5591" y="1450"/>
                    <a:pt x="5075" y="1980"/>
                    <a:pt x="5075" y="2621"/>
                  </a:cubicBezTo>
                  <a:lnTo>
                    <a:pt x="5075" y="3346"/>
                  </a:lnTo>
                  <a:lnTo>
                    <a:pt x="5075" y="3374"/>
                  </a:lnTo>
                  <a:lnTo>
                    <a:pt x="3653" y="3374"/>
                  </a:lnTo>
                  <a:lnTo>
                    <a:pt x="3653" y="2593"/>
                  </a:lnTo>
                  <a:cubicBezTo>
                    <a:pt x="3653" y="2454"/>
                    <a:pt x="3528" y="2329"/>
                    <a:pt x="3374" y="2329"/>
                  </a:cubicBezTo>
                  <a:cubicBezTo>
                    <a:pt x="3221" y="2329"/>
                    <a:pt x="3095" y="2454"/>
                    <a:pt x="3095" y="2593"/>
                  </a:cubicBezTo>
                  <a:lnTo>
                    <a:pt x="3095" y="8196"/>
                  </a:lnTo>
                  <a:cubicBezTo>
                    <a:pt x="3095" y="8308"/>
                    <a:pt x="3012" y="8392"/>
                    <a:pt x="2900" y="8392"/>
                  </a:cubicBezTo>
                  <a:lnTo>
                    <a:pt x="2148" y="8392"/>
                  </a:lnTo>
                  <a:cubicBezTo>
                    <a:pt x="2036" y="8392"/>
                    <a:pt x="1939" y="8308"/>
                    <a:pt x="1939" y="8196"/>
                  </a:cubicBezTo>
                  <a:lnTo>
                    <a:pt x="1939" y="753"/>
                  </a:lnTo>
                  <a:cubicBezTo>
                    <a:pt x="1939" y="642"/>
                    <a:pt x="2036" y="545"/>
                    <a:pt x="2148" y="545"/>
                  </a:cubicBezTo>
                  <a:lnTo>
                    <a:pt x="2900" y="545"/>
                  </a:lnTo>
                  <a:cubicBezTo>
                    <a:pt x="3012" y="545"/>
                    <a:pt x="3095" y="642"/>
                    <a:pt x="3095" y="753"/>
                  </a:cubicBezTo>
                  <a:lnTo>
                    <a:pt x="3095" y="1422"/>
                  </a:lnTo>
                  <a:cubicBezTo>
                    <a:pt x="3095" y="1576"/>
                    <a:pt x="3221" y="1701"/>
                    <a:pt x="3374" y="1701"/>
                  </a:cubicBezTo>
                  <a:cubicBezTo>
                    <a:pt x="3528" y="1701"/>
                    <a:pt x="3653" y="1576"/>
                    <a:pt x="3653" y="1422"/>
                  </a:cubicBezTo>
                  <a:lnTo>
                    <a:pt x="3653" y="753"/>
                  </a:lnTo>
                  <a:cubicBezTo>
                    <a:pt x="3653" y="335"/>
                    <a:pt x="3305" y="1"/>
                    <a:pt x="2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82"/>
          <p:cNvSpPr/>
          <p:nvPr/>
        </p:nvSpPr>
        <p:spPr>
          <a:xfrm>
            <a:off x="4037883" y="4088516"/>
            <a:ext cx="412209" cy="412297"/>
          </a:xfrm>
          <a:custGeom>
            <a:rect b="b" l="l" r="r" t="t"/>
            <a:pathLst>
              <a:path extrusionOk="0" h="18711" w="18707">
                <a:moveTo>
                  <a:pt x="5590" y="5650"/>
                </a:moveTo>
                <a:cubicBezTo>
                  <a:pt x="5813" y="5650"/>
                  <a:pt x="6008" y="5832"/>
                  <a:pt x="6008" y="6068"/>
                </a:cubicBezTo>
                <a:cubicBezTo>
                  <a:pt x="6008" y="6291"/>
                  <a:pt x="5813" y="6473"/>
                  <a:pt x="5590" y="6473"/>
                </a:cubicBezTo>
                <a:cubicBezTo>
                  <a:pt x="5367" y="6473"/>
                  <a:pt x="5171" y="6291"/>
                  <a:pt x="5171" y="6068"/>
                </a:cubicBezTo>
                <a:cubicBezTo>
                  <a:pt x="5171" y="5832"/>
                  <a:pt x="5367" y="5650"/>
                  <a:pt x="5590" y="5650"/>
                </a:cubicBezTo>
                <a:close/>
                <a:moveTo>
                  <a:pt x="4670" y="6333"/>
                </a:moveTo>
                <a:cubicBezTo>
                  <a:pt x="4781" y="6737"/>
                  <a:pt x="5158" y="7030"/>
                  <a:pt x="5590" y="7030"/>
                </a:cubicBezTo>
                <a:cubicBezTo>
                  <a:pt x="5827" y="7030"/>
                  <a:pt x="6050" y="6932"/>
                  <a:pt x="6217" y="6793"/>
                </a:cubicBezTo>
                <a:lnTo>
                  <a:pt x="7388" y="6793"/>
                </a:lnTo>
                <a:cubicBezTo>
                  <a:pt x="7541" y="6793"/>
                  <a:pt x="7667" y="6919"/>
                  <a:pt x="7667" y="7072"/>
                </a:cubicBezTo>
                <a:cubicBezTo>
                  <a:pt x="7667" y="7226"/>
                  <a:pt x="7541" y="7350"/>
                  <a:pt x="7388" y="7350"/>
                </a:cubicBezTo>
                <a:lnTo>
                  <a:pt x="5367" y="7350"/>
                </a:lnTo>
                <a:cubicBezTo>
                  <a:pt x="5227" y="7350"/>
                  <a:pt x="5074" y="7421"/>
                  <a:pt x="4976" y="7532"/>
                </a:cubicBezTo>
                <a:lnTo>
                  <a:pt x="4405" y="8173"/>
                </a:lnTo>
                <a:cubicBezTo>
                  <a:pt x="4294" y="8298"/>
                  <a:pt x="4266" y="8480"/>
                  <a:pt x="4335" y="8633"/>
                </a:cubicBezTo>
                <a:cubicBezTo>
                  <a:pt x="4405" y="8787"/>
                  <a:pt x="4558" y="8884"/>
                  <a:pt x="4725" y="8884"/>
                </a:cubicBezTo>
                <a:lnTo>
                  <a:pt x="5367" y="8884"/>
                </a:lnTo>
                <a:cubicBezTo>
                  <a:pt x="5437" y="8884"/>
                  <a:pt x="5506" y="8912"/>
                  <a:pt x="5548" y="8967"/>
                </a:cubicBezTo>
                <a:cubicBezTo>
                  <a:pt x="5590" y="9038"/>
                  <a:pt x="5590" y="9107"/>
                  <a:pt x="5576" y="9177"/>
                </a:cubicBezTo>
                <a:lnTo>
                  <a:pt x="4921" y="10974"/>
                </a:lnTo>
                <a:lnTo>
                  <a:pt x="4530" y="10974"/>
                </a:lnTo>
                <a:lnTo>
                  <a:pt x="4837" y="9999"/>
                </a:lnTo>
                <a:cubicBezTo>
                  <a:pt x="4879" y="9846"/>
                  <a:pt x="4851" y="9692"/>
                  <a:pt x="4768" y="9567"/>
                </a:cubicBezTo>
                <a:cubicBezTo>
                  <a:pt x="4670" y="9441"/>
                  <a:pt x="4530" y="9372"/>
                  <a:pt x="4377" y="9372"/>
                </a:cubicBezTo>
                <a:lnTo>
                  <a:pt x="3833" y="9372"/>
                </a:lnTo>
                <a:cubicBezTo>
                  <a:pt x="3638" y="9372"/>
                  <a:pt x="3485" y="9469"/>
                  <a:pt x="3402" y="9636"/>
                </a:cubicBezTo>
                <a:lnTo>
                  <a:pt x="1757" y="12954"/>
                </a:lnTo>
                <a:lnTo>
                  <a:pt x="1269" y="12954"/>
                </a:lnTo>
                <a:lnTo>
                  <a:pt x="2677" y="9679"/>
                </a:lnTo>
                <a:cubicBezTo>
                  <a:pt x="2690" y="9636"/>
                  <a:pt x="2705" y="9608"/>
                  <a:pt x="2705" y="9567"/>
                </a:cubicBezTo>
                <a:lnTo>
                  <a:pt x="2705" y="8703"/>
                </a:lnTo>
                <a:cubicBezTo>
                  <a:pt x="2705" y="8270"/>
                  <a:pt x="2858" y="7867"/>
                  <a:pt x="3164" y="7560"/>
                </a:cubicBezTo>
                <a:lnTo>
                  <a:pt x="4154" y="6514"/>
                </a:lnTo>
                <a:cubicBezTo>
                  <a:pt x="4266" y="6403"/>
                  <a:pt x="4405" y="6333"/>
                  <a:pt x="4558" y="6333"/>
                </a:cubicBezTo>
                <a:close/>
                <a:moveTo>
                  <a:pt x="4279" y="9915"/>
                </a:moveTo>
                <a:lnTo>
                  <a:pt x="3945" y="10989"/>
                </a:lnTo>
                <a:cubicBezTo>
                  <a:pt x="3931" y="11030"/>
                  <a:pt x="3931" y="11073"/>
                  <a:pt x="3931" y="11100"/>
                </a:cubicBezTo>
                <a:cubicBezTo>
                  <a:pt x="3820" y="11197"/>
                  <a:pt x="3736" y="11351"/>
                  <a:pt x="3736" y="11519"/>
                </a:cubicBezTo>
                <a:lnTo>
                  <a:pt x="3736" y="12954"/>
                </a:lnTo>
                <a:lnTo>
                  <a:pt x="2370" y="12954"/>
                </a:lnTo>
                <a:lnTo>
                  <a:pt x="3876" y="9915"/>
                </a:lnTo>
                <a:close/>
                <a:moveTo>
                  <a:pt x="7402" y="11532"/>
                </a:moveTo>
                <a:lnTo>
                  <a:pt x="7402" y="18167"/>
                </a:lnTo>
                <a:lnTo>
                  <a:pt x="5116" y="18167"/>
                </a:lnTo>
                <a:lnTo>
                  <a:pt x="5116" y="16174"/>
                </a:lnTo>
                <a:cubicBezTo>
                  <a:pt x="5116" y="16020"/>
                  <a:pt x="4991" y="15895"/>
                  <a:pt x="4837" y="15895"/>
                </a:cubicBezTo>
                <a:cubicBezTo>
                  <a:pt x="4684" y="15895"/>
                  <a:pt x="4573" y="16020"/>
                  <a:pt x="4573" y="16174"/>
                </a:cubicBezTo>
                <a:lnTo>
                  <a:pt x="4573" y="18167"/>
                </a:lnTo>
                <a:lnTo>
                  <a:pt x="1450" y="18167"/>
                </a:lnTo>
                <a:lnTo>
                  <a:pt x="1450" y="13511"/>
                </a:lnTo>
                <a:lnTo>
                  <a:pt x="4573" y="13511"/>
                </a:lnTo>
                <a:lnTo>
                  <a:pt x="4573" y="15003"/>
                </a:lnTo>
                <a:cubicBezTo>
                  <a:pt x="4573" y="15156"/>
                  <a:pt x="4684" y="15282"/>
                  <a:pt x="4837" y="15282"/>
                </a:cubicBezTo>
                <a:cubicBezTo>
                  <a:pt x="4991" y="15282"/>
                  <a:pt x="5116" y="15156"/>
                  <a:pt x="5116" y="15003"/>
                </a:cubicBezTo>
                <a:lnTo>
                  <a:pt x="5116" y="13483"/>
                </a:lnTo>
                <a:cubicBezTo>
                  <a:pt x="5116" y="13191"/>
                  <a:pt x="4879" y="12954"/>
                  <a:pt x="4586" y="12954"/>
                </a:cubicBezTo>
                <a:lnTo>
                  <a:pt x="4294" y="12954"/>
                </a:lnTo>
                <a:lnTo>
                  <a:pt x="4294" y="11532"/>
                </a:lnTo>
                <a:close/>
                <a:moveTo>
                  <a:pt x="13856" y="6501"/>
                </a:moveTo>
                <a:lnTo>
                  <a:pt x="13856" y="18167"/>
                </a:lnTo>
                <a:lnTo>
                  <a:pt x="11096" y="18167"/>
                </a:lnTo>
                <a:lnTo>
                  <a:pt x="11096" y="12104"/>
                </a:lnTo>
                <a:cubicBezTo>
                  <a:pt x="11096" y="11950"/>
                  <a:pt x="10970" y="11825"/>
                  <a:pt x="10831" y="11825"/>
                </a:cubicBezTo>
                <a:cubicBezTo>
                  <a:pt x="10678" y="11825"/>
                  <a:pt x="10552" y="11950"/>
                  <a:pt x="10552" y="12104"/>
                </a:cubicBezTo>
                <a:lnTo>
                  <a:pt x="10552" y="18167"/>
                </a:lnTo>
                <a:lnTo>
                  <a:pt x="7946" y="18167"/>
                </a:lnTo>
                <a:lnTo>
                  <a:pt x="7946" y="11519"/>
                </a:lnTo>
                <a:cubicBezTo>
                  <a:pt x="7946" y="11225"/>
                  <a:pt x="7723" y="10989"/>
                  <a:pt x="7429" y="10974"/>
                </a:cubicBezTo>
                <a:lnTo>
                  <a:pt x="7429" y="9358"/>
                </a:lnTo>
                <a:lnTo>
                  <a:pt x="10552" y="9358"/>
                </a:lnTo>
                <a:lnTo>
                  <a:pt x="10552" y="10933"/>
                </a:lnTo>
                <a:cubicBezTo>
                  <a:pt x="10552" y="11086"/>
                  <a:pt x="10678" y="11212"/>
                  <a:pt x="10831" y="11212"/>
                </a:cubicBezTo>
                <a:cubicBezTo>
                  <a:pt x="10970" y="11212"/>
                  <a:pt x="11096" y="11086"/>
                  <a:pt x="11096" y="10933"/>
                </a:cubicBezTo>
                <a:lnTo>
                  <a:pt x="11096" y="9344"/>
                </a:lnTo>
                <a:cubicBezTo>
                  <a:pt x="11096" y="9107"/>
                  <a:pt x="10942" y="8912"/>
                  <a:pt x="10733" y="8842"/>
                </a:cubicBezTo>
                <a:lnTo>
                  <a:pt x="10733" y="7936"/>
                </a:lnTo>
                <a:cubicBezTo>
                  <a:pt x="10761" y="7922"/>
                  <a:pt x="10789" y="7922"/>
                  <a:pt x="10803" y="7908"/>
                </a:cubicBezTo>
                <a:cubicBezTo>
                  <a:pt x="11570" y="7629"/>
                  <a:pt x="12211" y="7142"/>
                  <a:pt x="12670" y="6501"/>
                </a:cubicBezTo>
                <a:close/>
                <a:moveTo>
                  <a:pt x="9383" y="1"/>
                </a:moveTo>
                <a:cubicBezTo>
                  <a:pt x="8902" y="1"/>
                  <a:pt x="8421" y="85"/>
                  <a:pt x="7959" y="256"/>
                </a:cubicBezTo>
                <a:cubicBezTo>
                  <a:pt x="7137" y="563"/>
                  <a:pt x="6440" y="1120"/>
                  <a:pt x="5952" y="1859"/>
                </a:cubicBezTo>
                <a:cubicBezTo>
                  <a:pt x="5493" y="2583"/>
                  <a:pt x="5270" y="3448"/>
                  <a:pt x="5311" y="4298"/>
                </a:cubicBezTo>
                <a:cubicBezTo>
                  <a:pt x="5311" y="4438"/>
                  <a:pt x="5437" y="4549"/>
                  <a:pt x="5576" y="4549"/>
                </a:cubicBezTo>
                <a:lnTo>
                  <a:pt x="5590" y="4549"/>
                </a:lnTo>
                <a:cubicBezTo>
                  <a:pt x="5743" y="4549"/>
                  <a:pt x="5868" y="4423"/>
                  <a:pt x="5868" y="4284"/>
                </a:cubicBezTo>
                <a:cubicBezTo>
                  <a:pt x="5868" y="4256"/>
                  <a:pt x="5855" y="4228"/>
                  <a:pt x="5855" y="4200"/>
                </a:cubicBezTo>
                <a:cubicBezTo>
                  <a:pt x="5827" y="3476"/>
                  <a:pt x="6022" y="2765"/>
                  <a:pt x="6413" y="2165"/>
                </a:cubicBezTo>
                <a:cubicBezTo>
                  <a:pt x="6831" y="1511"/>
                  <a:pt x="7429" y="1037"/>
                  <a:pt x="8154" y="771"/>
                </a:cubicBezTo>
                <a:cubicBezTo>
                  <a:pt x="8551" y="620"/>
                  <a:pt x="8965" y="546"/>
                  <a:pt x="9379" y="546"/>
                </a:cubicBezTo>
                <a:cubicBezTo>
                  <a:pt x="9881" y="546"/>
                  <a:pt x="10384" y="656"/>
                  <a:pt x="10858" y="870"/>
                </a:cubicBezTo>
                <a:cubicBezTo>
                  <a:pt x="11709" y="1260"/>
                  <a:pt x="12364" y="1970"/>
                  <a:pt x="12698" y="2849"/>
                </a:cubicBezTo>
                <a:cubicBezTo>
                  <a:pt x="13033" y="3741"/>
                  <a:pt x="12992" y="4689"/>
                  <a:pt x="12601" y="5553"/>
                </a:cubicBezTo>
                <a:cubicBezTo>
                  <a:pt x="12211" y="6417"/>
                  <a:pt x="11500" y="7058"/>
                  <a:pt x="10622" y="7393"/>
                </a:cubicBezTo>
                <a:cubicBezTo>
                  <a:pt x="10229" y="7540"/>
                  <a:pt x="9816" y="7611"/>
                  <a:pt x="9401" y="7611"/>
                </a:cubicBezTo>
                <a:cubicBezTo>
                  <a:pt x="9227" y="7611"/>
                  <a:pt x="9052" y="7598"/>
                  <a:pt x="8879" y="7573"/>
                </a:cubicBezTo>
                <a:cubicBezTo>
                  <a:pt x="8870" y="7573"/>
                  <a:pt x="8860" y="7572"/>
                  <a:pt x="8851" y="7572"/>
                </a:cubicBezTo>
                <a:cubicBezTo>
                  <a:pt x="8710" y="7572"/>
                  <a:pt x="8586" y="7667"/>
                  <a:pt x="8572" y="7811"/>
                </a:cubicBezTo>
                <a:cubicBezTo>
                  <a:pt x="8545" y="7964"/>
                  <a:pt x="8656" y="8103"/>
                  <a:pt x="8810" y="8118"/>
                </a:cubicBezTo>
                <a:cubicBezTo>
                  <a:pt x="8991" y="8145"/>
                  <a:pt x="9186" y="8159"/>
                  <a:pt x="9381" y="8159"/>
                </a:cubicBezTo>
                <a:cubicBezTo>
                  <a:pt x="9646" y="8159"/>
                  <a:pt x="9925" y="8131"/>
                  <a:pt x="10189" y="8075"/>
                </a:cubicBezTo>
                <a:lnTo>
                  <a:pt x="10189" y="8815"/>
                </a:lnTo>
                <a:lnTo>
                  <a:pt x="7416" y="8815"/>
                </a:lnTo>
                <a:cubicBezTo>
                  <a:pt x="7123" y="8815"/>
                  <a:pt x="6886" y="9051"/>
                  <a:pt x="6886" y="9344"/>
                </a:cubicBezTo>
                <a:lnTo>
                  <a:pt x="6886" y="10974"/>
                </a:lnTo>
                <a:lnTo>
                  <a:pt x="5506" y="10974"/>
                </a:lnTo>
                <a:lnTo>
                  <a:pt x="6091" y="9358"/>
                </a:lnTo>
                <a:cubicBezTo>
                  <a:pt x="6175" y="9121"/>
                  <a:pt x="6134" y="8856"/>
                  <a:pt x="5994" y="8661"/>
                </a:cubicBezTo>
                <a:cubicBezTo>
                  <a:pt x="5840" y="8452"/>
                  <a:pt x="5617" y="8326"/>
                  <a:pt x="5367" y="8326"/>
                </a:cubicBezTo>
                <a:lnTo>
                  <a:pt x="5004" y="8326"/>
                </a:lnTo>
                <a:lnTo>
                  <a:pt x="5381" y="7908"/>
                </a:lnTo>
                <a:lnTo>
                  <a:pt x="7388" y="7908"/>
                </a:lnTo>
                <a:cubicBezTo>
                  <a:pt x="7848" y="7908"/>
                  <a:pt x="8210" y="7532"/>
                  <a:pt x="8210" y="7072"/>
                </a:cubicBezTo>
                <a:cubicBezTo>
                  <a:pt x="8210" y="6612"/>
                  <a:pt x="7848" y="6235"/>
                  <a:pt x="7388" y="6235"/>
                </a:cubicBezTo>
                <a:lnTo>
                  <a:pt x="6537" y="6235"/>
                </a:lnTo>
                <a:cubicBezTo>
                  <a:pt x="6552" y="6180"/>
                  <a:pt x="6552" y="6124"/>
                  <a:pt x="6552" y="6068"/>
                </a:cubicBezTo>
                <a:cubicBezTo>
                  <a:pt x="6552" y="5525"/>
                  <a:pt x="6119" y="5107"/>
                  <a:pt x="5590" y="5107"/>
                </a:cubicBezTo>
                <a:cubicBezTo>
                  <a:pt x="5158" y="5107"/>
                  <a:pt x="4781" y="5386"/>
                  <a:pt x="4670" y="5789"/>
                </a:cubicBezTo>
                <a:lnTo>
                  <a:pt x="4558" y="5789"/>
                </a:lnTo>
                <a:cubicBezTo>
                  <a:pt x="4251" y="5789"/>
                  <a:pt x="3959" y="5915"/>
                  <a:pt x="3764" y="6124"/>
                </a:cubicBezTo>
                <a:lnTo>
                  <a:pt x="2761" y="7183"/>
                </a:lnTo>
                <a:cubicBezTo>
                  <a:pt x="2370" y="7588"/>
                  <a:pt x="2161" y="8131"/>
                  <a:pt x="2161" y="8703"/>
                </a:cubicBezTo>
                <a:lnTo>
                  <a:pt x="2161" y="9511"/>
                </a:lnTo>
                <a:lnTo>
                  <a:pt x="683" y="12940"/>
                </a:lnTo>
                <a:cubicBezTo>
                  <a:pt x="627" y="13065"/>
                  <a:pt x="642" y="13205"/>
                  <a:pt x="726" y="13316"/>
                </a:cubicBezTo>
                <a:cubicBezTo>
                  <a:pt x="767" y="13386"/>
                  <a:pt x="837" y="13442"/>
                  <a:pt x="906" y="13470"/>
                </a:cubicBezTo>
                <a:lnTo>
                  <a:pt x="906" y="13483"/>
                </a:lnTo>
                <a:lnTo>
                  <a:pt x="906" y="18167"/>
                </a:lnTo>
                <a:lnTo>
                  <a:pt x="265" y="18167"/>
                </a:lnTo>
                <a:cubicBezTo>
                  <a:pt x="126" y="18167"/>
                  <a:pt x="1" y="18278"/>
                  <a:pt x="1" y="18432"/>
                </a:cubicBezTo>
                <a:cubicBezTo>
                  <a:pt x="1" y="18585"/>
                  <a:pt x="126" y="18711"/>
                  <a:pt x="265" y="18711"/>
                </a:cubicBezTo>
                <a:lnTo>
                  <a:pt x="18441" y="18711"/>
                </a:lnTo>
                <a:cubicBezTo>
                  <a:pt x="18595" y="18711"/>
                  <a:pt x="18706" y="18585"/>
                  <a:pt x="18706" y="18432"/>
                </a:cubicBezTo>
                <a:cubicBezTo>
                  <a:pt x="18706" y="18278"/>
                  <a:pt x="18595" y="18167"/>
                  <a:pt x="18441" y="18167"/>
                </a:cubicBezTo>
                <a:lnTo>
                  <a:pt x="18065" y="18167"/>
                </a:lnTo>
                <a:lnTo>
                  <a:pt x="18065" y="7629"/>
                </a:lnTo>
                <a:cubicBezTo>
                  <a:pt x="18065" y="7476"/>
                  <a:pt x="17939" y="7350"/>
                  <a:pt x="17786" y="7350"/>
                </a:cubicBezTo>
                <a:cubicBezTo>
                  <a:pt x="17633" y="7350"/>
                  <a:pt x="17521" y="7476"/>
                  <a:pt x="17521" y="7629"/>
                </a:cubicBezTo>
                <a:lnTo>
                  <a:pt x="17521" y="18167"/>
                </a:lnTo>
                <a:lnTo>
                  <a:pt x="14399" y="18167"/>
                </a:lnTo>
                <a:lnTo>
                  <a:pt x="14399" y="4884"/>
                </a:lnTo>
                <a:lnTo>
                  <a:pt x="17521" y="4884"/>
                </a:lnTo>
                <a:lnTo>
                  <a:pt x="17521" y="6458"/>
                </a:lnTo>
                <a:cubicBezTo>
                  <a:pt x="17521" y="6612"/>
                  <a:pt x="17633" y="6737"/>
                  <a:pt x="17786" y="6737"/>
                </a:cubicBezTo>
                <a:cubicBezTo>
                  <a:pt x="17939" y="6737"/>
                  <a:pt x="18065" y="6612"/>
                  <a:pt x="18065" y="6458"/>
                </a:cubicBezTo>
                <a:lnTo>
                  <a:pt x="18065" y="4869"/>
                </a:lnTo>
                <a:cubicBezTo>
                  <a:pt x="18065" y="4577"/>
                  <a:pt x="17828" y="4340"/>
                  <a:pt x="17536" y="4340"/>
                </a:cubicBezTo>
                <a:lnTo>
                  <a:pt x="14385" y="4340"/>
                </a:lnTo>
                <a:cubicBezTo>
                  <a:pt x="14092" y="4340"/>
                  <a:pt x="13856" y="4577"/>
                  <a:pt x="13856" y="4869"/>
                </a:cubicBezTo>
                <a:lnTo>
                  <a:pt x="13856" y="5957"/>
                </a:lnTo>
                <a:lnTo>
                  <a:pt x="13005" y="5957"/>
                </a:lnTo>
                <a:cubicBezTo>
                  <a:pt x="13047" y="5901"/>
                  <a:pt x="13075" y="5845"/>
                  <a:pt x="13103" y="5776"/>
                </a:cubicBezTo>
                <a:cubicBezTo>
                  <a:pt x="13549" y="4786"/>
                  <a:pt x="13590" y="3685"/>
                  <a:pt x="13215" y="2654"/>
                </a:cubicBezTo>
                <a:cubicBezTo>
                  <a:pt x="12824" y="1636"/>
                  <a:pt x="12072" y="827"/>
                  <a:pt x="11081" y="368"/>
                </a:cubicBezTo>
                <a:cubicBezTo>
                  <a:pt x="10541" y="124"/>
                  <a:pt x="9962" y="1"/>
                  <a:pt x="9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4" name="Google Shape;2164;p82"/>
          <p:cNvGrpSpPr/>
          <p:nvPr/>
        </p:nvGrpSpPr>
        <p:grpSpPr>
          <a:xfrm>
            <a:off x="4701599" y="4088296"/>
            <a:ext cx="392554" cy="412517"/>
            <a:chOff x="4701604" y="3859696"/>
            <a:chExt cx="392554" cy="412517"/>
          </a:xfrm>
        </p:grpSpPr>
        <p:sp>
          <p:nvSpPr>
            <p:cNvPr id="2165" name="Google Shape;2165;p82"/>
            <p:cNvSpPr/>
            <p:nvPr/>
          </p:nvSpPr>
          <p:spPr>
            <a:xfrm>
              <a:off x="4701604" y="3859696"/>
              <a:ext cx="392554" cy="412517"/>
            </a:xfrm>
            <a:custGeom>
              <a:rect b="b" l="l" r="r" t="t"/>
              <a:pathLst>
                <a:path extrusionOk="0" h="18721" w="17815">
                  <a:moveTo>
                    <a:pt x="4321" y="558"/>
                  </a:moveTo>
                  <a:cubicBezTo>
                    <a:pt x="4489" y="558"/>
                    <a:pt x="4628" y="684"/>
                    <a:pt x="4628" y="852"/>
                  </a:cubicBezTo>
                  <a:lnTo>
                    <a:pt x="4628" y="3290"/>
                  </a:lnTo>
                  <a:cubicBezTo>
                    <a:pt x="4628" y="3458"/>
                    <a:pt x="4489" y="3597"/>
                    <a:pt x="4321" y="3597"/>
                  </a:cubicBezTo>
                  <a:cubicBezTo>
                    <a:pt x="4154" y="3597"/>
                    <a:pt x="4029" y="3458"/>
                    <a:pt x="4029" y="3290"/>
                  </a:cubicBezTo>
                  <a:lnTo>
                    <a:pt x="4029" y="852"/>
                  </a:lnTo>
                  <a:cubicBezTo>
                    <a:pt x="4029" y="684"/>
                    <a:pt x="4154" y="558"/>
                    <a:pt x="4321" y="558"/>
                  </a:cubicBezTo>
                  <a:close/>
                  <a:moveTo>
                    <a:pt x="6622" y="558"/>
                  </a:moveTo>
                  <a:cubicBezTo>
                    <a:pt x="6789" y="558"/>
                    <a:pt x="6929" y="684"/>
                    <a:pt x="6929" y="852"/>
                  </a:cubicBezTo>
                  <a:lnTo>
                    <a:pt x="6929" y="3290"/>
                  </a:lnTo>
                  <a:cubicBezTo>
                    <a:pt x="6929" y="3458"/>
                    <a:pt x="6789" y="3597"/>
                    <a:pt x="6622" y="3597"/>
                  </a:cubicBezTo>
                  <a:cubicBezTo>
                    <a:pt x="6455" y="3597"/>
                    <a:pt x="6329" y="3458"/>
                    <a:pt x="6329" y="3290"/>
                  </a:cubicBezTo>
                  <a:lnTo>
                    <a:pt x="6329" y="852"/>
                  </a:lnTo>
                  <a:cubicBezTo>
                    <a:pt x="6329" y="684"/>
                    <a:pt x="6455" y="558"/>
                    <a:pt x="6622" y="558"/>
                  </a:cubicBezTo>
                  <a:close/>
                  <a:moveTo>
                    <a:pt x="8921" y="558"/>
                  </a:moveTo>
                  <a:cubicBezTo>
                    <a:pt x="9088" y="558"/>
                    <a:pt x="9228" y="684"/>
                    <a:pt x="9228" y="852"/>
                  </a:cubicBezTo>
                  <a:lnTo>
                    <a:pt x="9228" y="3290"/>
                  </a:lnTo>
                  <a:cubicBezTo>
                    <a:pt x="9228" y="3458"/>
                    <a:pt x="9088" y="3597"/>
                    <a:pt x="8921" y="3597"/>
                  </a:cubicBezTo>
                  <a:cubicBezTo>
                    <a:pt x="8754" y="3597"/>
                    <a:pt x="8629" y="3458"/>
                    <a:pt x="8629" y="3290"/>
                  </a:cubicBezTo>
                  <a:lnTo>
                    <a:pt x="8629" y="852"/>
                  </a:lnTo>
                  <a:cubicBezTo>
                    <a:pt x="8629" y="684"/>
                    <a:pt x="8754" y="558"/>
                    <a:pt x="8921" y="558"/>
                  </a:cubicBezTo>
                  <a:close/>
                  <a:moveTo>
                    <a:pt x="11222" y="558"/>
                  </a:moveTo>
                  <a:cubicBezTo>
                    <a:pt x="11389" y="558"/>
                    <a:pt x="11528" y="684"/>
                    <a:pt x="11528" y="852"/>
                  </a:cubicBezTo>
                  <a:lnTo>
                    <a:pt x="11528" y="3290"/>
                  </a:lnTo>
                  <a:cubicBezTo>
                    <a:pt x="11528" y="3458"/>
                    <a:pt x="11389" y="3597"/>
                    <a:pt x="11222" y="3597"/>
                  </a:cubicBezTo>
                  <a:cubicBezTo>
                    <a:pt x="11054" y="3597"/>
                    <a:pt x="10915" y="3458"/>
                    <a:pt x="10915" y="3290"/>
                  </a:cubicBezTo>
                  <a:lnTo>
                    <a:pt x="10915" y="852"/>
                  </a:lnTo>
                  <a:cubicBezTo>
                    <a:pt x="10915" y="684"/>
                    <a:pt x="11054" y="558"/>
                    <a:pt x="11222" y="558"/>
                  </a:cubicBezTo>
                  <a:close/>
                  <a:moveTo>
                    <a:pt x="16602" y="2928"/>
                  </a:moveTo>
                  <a:cubicBezTo>
                    <a:pt x="16964" y="2928"/>
                    <a:pt x="17256" y="3221"/>
                    <a:pt x="17256" y="3584"/>
                  </a:cubicBezTo>
                  <a:lnTo>
                    <a:pt x="17256" y="5312"/>
                  </a:lnTo>
                  <a:lnTo>
                    <a:pt x="545" y="5312"/>
                  </a:lnTo>
                  <a:lnTo>
                    <a:pt x="545" y="3584"/>
                  </a:lnTo>
                  <a:cubicBezTo>
                    <a:pt x="545" y="3221"/>
                    <a:pt x="851" y="2928"/>
                    <a:pt x="1214" y="2928"/>
                  </a:cubicBezTo>
                  <a:lnTo>
                    <a:pt x="3472" y="2928"/>
                  </a:lnTo>
                  <a:lnTo>
                    <a:pt x="3472" y="3290"/>
                  </a:lnTo>
                  <a:cubicBezTo>
                    <a:pt x="3472" y="3764"/>
                    <a:pt x="3862" y="4141"/>
                    <a:pt x="4321" y="4141"/>
                  </a:cubicBezTo>
                  <a:cubicBezTo>
                    <a:pt x="4795" y="4141"/>
                    <a:pt x="5186" y="3764"/>
                    <a:pt x="5186" y="3290"/>
                  </a:cubicBezTo>
                  <a:lnTo>
                    <a:pt x="5186" y="2928"/>
                  </a:lnTo>
                  <a:lnTo>
                    <a:pt x="5771" y="2928"/>
                  </a:lnTo>
                  <a:lnTo>
                    <a:pt x="5771" y="3290"/>
                  </a:lnTo>
                  <a:cubicBezTo>
                    <a:pt x="5771" y="3764"/>
                    <a:pt x="6161" y="4141"/>
                    <a:pt x="6622" y="4141"/>
                  </a:cubicBezTo>
                  <a:cubicBezTo>
                    <a:pt x="7096" y="4141"/>
                    <a:pt x="7472" y="3764"/>
                    <a:pt x="7472" y="3290"/>
                  </a:cubicBezTo>
                  <a:lnTo>
                    <a:pt x="7472" y="2928"/>
                  </a:lnTo>
                  <a:lnTo>
                    <a:pt x="8072" y="2928"/>
                  </a:lnTo>
                  <a:lnTo>
                    <a:pt x="8072" y="3290"/>
                  </a:lnTo>
                  <a:cubicBezTo>
                    <a:pt x="8072" y="3764"/>
                    <a:pt x="8462" y="4141"/>
                    <a:pt x="8921" y="4141"/>
                  </a:cubicBezTo>
                  <a:cubicBezTo>
                    <a:pt x="9395" y="4141"/>
                    <a:pt x="9772" y="3764"/>
                    <a:pt x="9772" y="3290"/>
                  </a:cubicBezTo>
                  <a:lnTo>
                    <a:pt x="9772" y="2928"/>
                  </a:lnTo>
                  <a:lnTo>
                    <a:pt x="10371" y="2928"/>
                  </a:lnTo>
                  <a:lnTo>
                    <a:pt x="10371" y="3290"/>
                  </a:lnTo>
                  <a:cubicBezTo>
                    <a:pt x="10371" y="3764"/>
                    <a:pt x="10748" y="4141"/>
                    <a:pt x="11222" y="4141"/>
                  </a:cubicBezTo>
                  <a:cubicBezTo>
                    <a:pt x="11696" y="4141"/>
                    <a:pt x="12071" y="3764"/>
                    <a:pt x="12071" y="3290"/>
                  </a:cubicBezTo>
                  <a:lnTo>
                    <a:pt x="12071" y="2928"/>
                  </a:lnTo>
                  <a:lnTo>
                    <a:pt x="12671" y="2928"/>
                  </a:lnTo>
                  <a:lnTo>
                    <a:pt x="12671" y="3290"/>
                  </a:lnTo>
                  <a:cubicBezTo>
                    <a:pt x="12671" y="3764"/>
                    <a:pt x="13047" y="4141"/>
                    <a:pt x="13521" y="4141"/>
                  </a:cubicBezTo>
                  <a:cubicBezTo>
                    <a:pt x="13995" y="4141"/>
                    <a:pt x="14372" y="3764"/>
                    <a:pt x="14372" y="3290"/>
                  </a:cubicBezTo>
                  <a:lnTo>
                    <a:pt x="14372" y="2928"/>
                  </a:lnTo>
                  <a:close/>
                  <a:moveTo>
                    <a:pt x="16881" y="5855"/>
                  </a:moveTo>
                  <a:lnTo>
                    <a:pt x="15305" y="7388"/>
                  </a:lnTo>
                  <a:lnTo>
                    <a:pt x="13716" y="5855"/>
                  </a:lnTo>
                  <a:close/>
                  <a:moveTo>
                    <a:pt x="10999" y="6929"/>
                  </a:moveTo>
                  <a:cubicBezTo>
                    <a:pt x="11263" y="6929"/>
                    <a:pt x="11486" y="7152"/>
                    <a:pt x="11486" y="7416"/>
                  </a:cubicBezTo>
                  <a:cubicBezTo>
                    <a:pt x="11486" y="7695"/>
                    <a:pt x="11263" y="7905"/>
                    <a:pt x="10999" y="7905"/>
                  </a:cubicBezTo>
                  <a:cubicBezTo>
                    <a:pt x="10733" y="7905"/>
                    <a:pt x="10510" y="7695"/>
                    <a:pt x="10510" y="7416"/>
                  </a:cubicBezTo>
                  <a:cubicBezTo>
                    <a:pt x="10510" y="7152"/>
                    <a:pt x="10733" y="6929"/>
                    <a:pt x="10999" y="6929"/>
                  </a:cubicBezTo>
                  <a:close/>
                  <a:moveTo>
                    <a:pt x="13493" y="6399"/>
                  </a:moveTo>
                  <a:lnTo>
                    <a:pt x="14901" y="7765"/>
                  </a:lnTo>
                  <a:lnTo>
                    <a:pt x="13493" y="9131"/>
                  </a:lnTo>
                  <a:lnTo>
                    <a:pt x="13493" y="6399"/>
                  </a:lnTo>
                  <a:close/>
                  <a:moveTo>
                    <a:pt x="17256" y="6260"/>
                  </a:moveTo>
                  <a:lnTo>
                    <a:pt x="17256" y="9271"/>
                  </a:lnTo>
                  <a:lnTo>
                    <a:pt x="15695" y="7765"/>
                  </a:lnTo>
                  <a:lnTo>
                    <a:pt x="17256" y="6260"/>
                  </a:lnTo>
                  <a:close/>
                  <a:moveTo>
                    <a:pt x="4321" y="5855"/>
                  </a:moveTo>
                  <a:lnTo>
                    <a:pt x="4321" y="9646"/>
                  </a:lnTo>
                  <a:lnTo>
                    <a:pt x="545" y="9646"/>
                  </a:lnTo>
                  <a:lnTo>
                    <a:pt x="545" y="5855"/>
                  </a:lnTo>
                  <a:close/>
                  <a:moveTo>
                    <a:pt x="8629" y="5855"/>
                  </a:moveTo>
                  <a:lnTo>
                    <a:pt x="8629" y="9646"/>
                  </a:lnTo>
                  <a:lnTo>
                    <a:pt x="4879" y="9646"/>
                  </a:lnTo>
                  <a:lnTo>
                    <a:pt x="4879" y="5855"/>
                  </a:lnTo>
                  <a:close/>
                  <a:moveTo>
                    <a:pt x="11347" y="8392"/>
                  </a:moveTo>
                  <a:lnTo>
                    <a:pt x="11612" y="8643"/>
                  </a:lnTo>
                  <a:cubicBezTo>
                    <a:pt x="11820" y="8838"/>
                    <a:pt x="11932" y="9103"/>
                    <a:pt x="11932" y="9382"/>
                  </a:cubicBezTo>
                  <a:lnTo>
                    <a:pt x="11932" y="9646"/>
                  </a:lnTo>
                  <a:lnTo>
                    <a:pt x="10051" y="9646"/>
                  </a:lnTo>
                  <a:lnTo>
                    <a:pt x="10051" y="9382"/>
                  </a:lnTo>
                  <a:cubicBezTo>
                    <a:pt x="10051" y="9103"/>
                    <a:pt x="10176" y="8838"/>
                    <a:pt x="10371" y="8643"/>
                  </a:cubicBezTo>
                  <a:lnTo>
                    <a:pt x="10650" y="8392"/>
                  </a:lnTo>
                  <a:cubicBezTo>
                    <a:pt x="10748" y="8434"/>
                    <a:pt x="10873" y="8462"/>
                    <a:pt x="10999" y="8462"/>
                  </a:cubicBezTo>
                  <a:cubicBezTo>
                    <a:pt x="11124" y="8462"/>
                    <a:pt x="11235" y="8434"/>
                    <a:pt x="11347" y="8392"/>
                  </a:cubicBezTo>
                  <a:close/>
                  <a:moveTo>
                    <a:pt x="12936" y="5855"/>
                  </a:moveTo>
                  <a:lnTo>
                    <a:pt x="12936" y="9646"/>
                  </a:lnTo>
                  <a:lnTo>
                    <a:pt x="12489" y="9646"/>
                  </a:lnTo>
                  <a:lnTo>
                    <a:pt x="12489" y="9382"/>
                  </a:lnTo>
                  <a:cubicBezTo>
                    <a:pt x="12489" y="8949"/>
                    <a:pt x="12309" y="8531"/>
                    <a:pt x="11988" y="8239"/>
                  </a:cubicBezTo>
                  <a:lnTo>
                    <a:pt x="11807" y="8072"/>
                  </a:lnTo>
                  <a:cubicBezTo>
                    <a:pt x="11946" y="7890"/>
                    <a:pt x="12030" y="7667"/>
                    <a:pt x="12030" y="7416"/>
                  </a:cubicBezTo>
                  <a:cubicBezTo>
                    <a:pt x="12030" y="6845"/>
                    <a:pt x="11570" y="6385"/>
                    <a:pt x="10999" y="6385"/>
                  </a:cubicBezTo>
                  <a:cubicBezTo>
                    <a:pt x="10427" y="6385"/>
                    <a:pt x="9953" y="6845"/>
                    <a:pt x="9953" y="7416"/>
                  </a:cubicBezTo>
                  <a:cubicBezTo>
                    <a:pt x="9953" y="7667"/>
                    <a:pt x="10051" y="7890"/>
                    <a:pt x="10190" y="8072"/>
                  </a:cubicBezTo>
                  <a:lnTo>
                    <a:pt x="9995" y="8239"/>
                  </a:lnTo>
                  <a:cubicBezTo>
                    <a:pt x="9688" y="8531"/>
                    <a:pt x="9507" y="8949"/>
                    <a:pt x="9507" y="9382"/>
                  </a:cubicBezTo>
                  <a:lnTo>
                    <a:pt x="9507" y="9646"/>
                  </a:lnTo>
                  <a:lnTo>
                    <a:pt x="9187" y="9646"/>
                  </a:lnTo>
                  <a:lnTo>
                    <a:pt x="9187" y="5855"/>
                  </a:lnTo>
                  <a:close/>
                  <a:moveTo>
                    <a:pt x="15305" y="8141"/>
                  </a:moveTo>
                  <a:lnTo>
                    <a:pt x="16853" y="9646"/>
                  </a:lnTo>
                  <a:lnTo>
                    <a:pt x="13758" y="9646"/>
                  </a:lnTo>
                  <a:lnTo>
                    <a:pt x="15305" y="8141"/>
                  </a:lnTo>
                  <a:close/>
                  <a:moveTo>
                    <a:pt x="8629" y="10190"/>
                  </a:moveTo>
                  <a:lnTo>
                    <a:pt x="8629" y="13967"/>
                  </a:lnTo>
                  <a:lnTo>
                    <a:pt x="4879" y="13967"/>
                  </a:lnTo>
                  <a:lnTo>
                    <a:pt x="4879" y="12629"/>
                  </a:lnTo>
                  <a:cubicBezTo>
                    <a:pt x="4879" y="12476"/>
                    <a:pt x="4754" y="12350"/>
                    <a:pt x="4600" y="12350"/>
                  </a:cubicBezTo>
                  <a:cubicBezTo>
                    <a:pt x="4447" y="12350"/>
                    <a:pt x="4321" y="12476"/>
                    <a:pt x="4321" y="12629"/>
                  </a:cubicBezTo>
                  <a:lnTo>
                    <a:pt x="4321" y="13967"/>
                  </a:lnTo>
                  <a:lnTo>
                    <a:pt x="545" y="13967"/>
                  </a:lnTo>
                  <a:lnTo>
                    <a:pt x="545" y="10190"/>
                  </a:lnTo>
                  <a:lnTo>
                    <a:pt x="4321" y="10190"/>
                  </a:lnTo>
                  <a:lnTo>
                    <a:pt x="4321" y="11445"/>
                  </a:lnTo>
                  <a:cubicBezTo>
                    <a:pt x="4321" y="11598"/>
                    <a:pt x="4447" y="11724"/>
                    <a:pt x="4600" y="11724"/>
                  </a:cubicBezTo>
                  <a:cubicBezTo>
                    <a:pt x="4754" y="11724"/>
                    <a:pt x="4879" y="11598"/>
                    <a:pt x="4879" y="11445"/>
                  </a:cubicBezTo>
                  <a:lnTo>
                    <a:pt x="4879" y="10190"/>
                  </a:lnTo>
                  <a:close/>
                  <a:moveTo>
                    <a:pt x="12936" y="10190"/>
                  </a:moveTo>
                  <a:lnTo>
                    <a:pt x="12936" y="13967"/>
                  </a:lnTo>
                  <a:lnTo>
                    <a:pt x="9187" y="13967"/>
                  </a:lnTo>
                  <a:lnTo>
                    <a:pt x="9187" y="10190"/>
                  </a:lnTo>
                  <a:close/>
                  <a:moveTo>
                    <a:pt x="17256" y="10190"/>
                  </a:moveTo>
                  <a:lnTo>
                    <a:pt x="17256" y="13967"/>
                  </a:lnTo>
                  <a:lnTo>
                    <a:pt x="13493" y="13967"/>
                  </a:lnTo>
                  <a:lnTo>
                    <a:pt x="13493" y="10190"/>
                  </a:lnTo>
                  <a:close/>
                  <a:moveTo>
                    <a:pt x="6789" y="15389"/>
                  </a:moveTo>
                  <a:cubicBezTo>
                    <a:pt x="7053" y="15389"/>
                    <a:pt x="7276" y="15612"/>
                    <a:pt x="7276" y="15877"/>
                  </a:cubicBezTo>
                  <a:cubicBezTo>
                    <a:pt x="7276" y="16142"/>
                    <a:pt x="7053" y="16365"/>
                    <a:pt x="6789" y="16365"/>
                  </a:cubicBezTo>
                  <a:cubicBezTo>
                    <a:pt x="6524" y="16365"/>
                    <a:pt x="6301" y="16142"/>
                    <a:pt x="6301" y="15877"/>
                  </a:cubicBezTo>
                  <a:cubicBezTo>
                    <a:pt x="6301" y="15612"/>
                    <a:pt x="6524" y="15389"/>
                    <a:pt x="6789" y="15389"/>
                  </a:cubicBezTo>
                  <a:close/>
                  <a:moveTo>
                    <a:pt x="4321" y="14525"/>
                  </a:moveTo>
                  <a:lnTo>
                    <a:pt x="4321" y="18163"/>
                  </a:lnTo>
                  <a:lnTo>
                    <a:pt x="1214" y="18163"/>
                  </a:lnTo>
                  <a:cubicBezTo>
                    <a:pt x="851" y="18163"/>
                    <a:pt x="545" y="17870"/>
                    <a:pt x="545" y="17508"/>
                  </a:cubicBezTo>
                  <a:lnTo>
                    <a:pt x="545" y="14525"/>
                  </a:lnTo>
                  <a:close/>
                  <a:moveTo>
                    <a:pt x="7137" y="16853"/>
                  </a:moveTo>
                  <a:lnTo>
                    <a:pt x="7416" y="17104"/>
                  </a:lnTo>
                  <a:cubicBezTo>
                    <a:pt x="7611" y="17285"/>
                    <a:pt x="7737" y="17550"/>
                    <a:pt x="7737" y="17829"/>
                  </a:cubicBezTo>
                  <a:lnTo>
                    <a:pt x="7737" y="18163"/>
                  </a:lnTo>
                  <a:lnTo>
                    <a:pt x="5855" y="18163"/>
                  </a:lnTo>
                  <a:lnTo>
                    <a:pt x="5855" y="17829"/>
                  </a:lnTo>
                  <a:cubicBezTo>
                    <a:pt x="5855" y="17550"/>
                    <a:pt x="5966" y="17285"/>
                    <a:pt x="6161" y="17104"/>
                  </a:cubicBezTo>
                  <a:lnTo>
                    <a:pt x="6440" y="16853"/>
                  </a:lnTo>
                  <a:cubicBezTo>
                    <a:pt x="6552" y="16881"/>
                    <a:pt x="6663" y="16909"/>
                    <a:pt x="6789" y="16909"/>
                  </a:cubicBezTo>
                  <a:cubicBezTo>
                    <a:pt x="6914" y="16909"/>
                    <a:pt x="7026" y="16881"/>
                    <a:pt x="7137" y="16853"/>
                  </a:cubicBezTo>
                  <a:close/>
                  <a:moveTo>
                    <a:pt x="8629" y="14525"/>
                  </a:moveTo>
                  <a:lnTo>
                    <a:pt x="8629" y="18163"/>
                  </a:lnTo>
                  <a:lnTo>
                    <a:pt x="8280" y="18163"/>
                  </a:lnTo>
                  <a:lnTo>
                    <a:pt x="8280" y="17829"/>
                  </a:lnTo>
                  <a:cubicBezTo>
                    <a:pt x="8280" y="17396"/>
                    <a:pt x="8099" y="16992"/>
                    <a:pt x="7778" y="16699"/>
                  </a:cubicBezTo>
                  <a:lnTo>
                    <a:pt x="7598" y="16519"/>
                  </a:lnTo>
                  <a:cubicBezTo>
                    <a:pt x="7737" y="16337"/>
                    <a:pt x="7821" y="16114"/>
                    <a:pt x="7821" y="15877"/>
                  </a:cubicBezTo>
                  <a:cubicBezTo>
                    <a:pt x="7821" y="15305"/>
                    <a:pt x="7360" y="14831"/>
                    <a:pt x="6789" y="14831"/>
                  </a:cubicBezTo>
                  <a:cubicBezTo>
                    <a:pt x="6217" y="14831"/>
                    <a:pt x="5758" y="15305"/>
                    <a:pt x="5758" y="15877"/>
                  </a:cubicBezTo>
                  <a:cubicBezTo>
                    <a:pt x="5758" y="16114"/>
                    <a:pt x="5841" y="16337"/>
                    <a:pt x="5981" y="16519"/>
                  </a:cubicBezTo>
                  <a:lnTo>
                    <a:pt x="5799" y="16699"/>
                  </a:lnTo>
                  <a:cubicBezTo>
                    <a:pt x="5479" y="16992"/>
                    <a:pt x="5297" y="17396"/>
                    <a:pt x="5297" y="17829"/>
                  </a:cubicBezTo>
                  <a:lnTo>
                    <a:pt x="5297" y="18163"/>
                  </a:lnTo>
                  <a:lnTo>
                    <a:pt x="4879" y="18163"/>
                  </a:lnTo>
                  <a:lnTo>
                    <a:pt x="4879" y="14525"/>
                  </a:lnTo>
                  <a:close/>
                  <a:moveTo>
                    <a:pt x="12936" y="14525"/>
                  </a:moveTo>
                  <a:lnTo>
                    <a:pt x="12936" y="18163"/>
                  </a:lnTo>
                  <a:lnTo>
                    <a:pt x="9187" y="18163"/>
                  </a:lnTo>
                  <a:lnTo>
                    <a:pt x="9187" y="14525"/>
                  </a:lnTo>
                  <a:close/>
                  <a:moveTo>
                    <a:pt x="4321" y="1"/>
                  </a:moveTo>
                  <a:cubicBezTo>
                    <a:pt x="3862" y="1"/>
                    <a:pt x="3472" y="391"/>
                    <a:pt x="3472" y="852"/>
                  </a:cubicBezTo>
                  <a:lnTo>
                    <a:pt x="3472" y="2385"/>
                  </a:lnTo>
                  <a:lnTo>
                    <a:pt x="1214" y="2385"/>
                  </a:lnTo>
                  <a:cubicBezTo>
                    <a:pt x="545" y="2385"/>
                    <a:pt x="1" y="2928"/>
                    <a:pt x="1" y="3584"/>
                  </a:cubicBezTo>
                  <a:lnTo>
                    <a:pt x="1" y="17508"/>
                  </a:lnTo>
                  <a:cubicBezTo>
                    <a:pt x="1" y="18177"/>
                    <a:pt x="545" y="18721"/>
                    <a:pt x="1214" y="18721"/>
                  </a:cubicBezTo>
                  <a:lnTo>
                    <a:pt x="16602" y="18721"/>
                  </a:lnTo>
                  <a:cubicBezTo>
                    <a:pt x="17271" y="18721"/>
                    <a:pt x="17814" y="18177"/>
                    <a:pt x="17814" y="17508"/>
                  </a:cubicBezTo>
                  <a:lnTo>
                    <a:pt x="17814" y="16504"/>
                  </a:lnTo>
                  <a:cubicBezTo>
                    <a:pt x="17814" y="16351"/>
                    <a:pt x="17689" y="16225"/>
                    <a:pt x="17535" y="16225"/>
                  </a:cubicBezTo>
                  <a:cubicBezTo>
                    <a:pt x="17382" y="16225"/>
                    <a:pt x="17256" y="16351"/>
                    <a:pt x="17256" y="16504"/>
                  </a:cubicBezTo>
                  <a:lnTo>
                    <a:pt x="17256" y="17508"/>
                  </a:lnTo>
                  <a:cubicBezTo>
                    <a:pt x="17256" y="17870"/>
                    <a:pt x="16964" y="18163"/>
                    <a:pt x="16602" y="18163"/>
                  </a:cubicBezTo>
                  <a:lnTo>
                    <a:pt x="13493" y="18163"/>
                  </a:lnTo>
                  <a:lnTo>
                    <a:pt x="13493" y="14525"/>
                  </a:lnTo>
                  <a:lnTo>
                    <a:pt x="17256" y="14525"/>
                  </a:lnTo>
                  <a:lnTo>
                    <a:pt x="17256" y="15333"/>
                  </a:lnTo>
                  <a:cubicBezTo>
                    <a:pt x="17256" y="15487"/>
                    <a:pt x="17382" y="15612"/>
                    <a:pt x="17535" y="15612"/>
                  </a:cubicBezTo>
                  <a:cubicBezTo>
                    <a:pt x="17689" y="15612"/>
                    <a:pt x="17814" y="15487"/>
                    <a:pt x="17814" y="15333"/>
                  </a:cubicBezTo>
                  <a:lnTo>
                    <a:pt x="17814" y="3584"/>
                  </a:lnTo>
                  <a:cubicBezTo>
                    <a:pt x="17814" y="2928"/>
                    <a:pt x="17271" y="2385"/>
                    <a:pt x="16602" y="2385"/>
                  </a:cubicBezTo>
                  <a:lnTo>
                    <a:pt x="14372" y="2385"/>
                  </a:lnTo>
                  <a:lnTo>
                    <a:pt x="14372" y="2218"/>
                  </a:lnTo>
                  <a:cubicBezTo>
                    <a:pt x="14372" y="2064"/>
                    <a:pt x="14246" y="1939"/>
                    <a:pt x="14093" y="1939"/>
                  </a:cubicBezTo>
                  <a:cubicBezTo>
                    <a:pt x="13954" y="1939"/>
                    <a:pt x="13828" y="2064"/>
                    <a:pt x="13828" y="2218"/>
                  </a:cubicBezTo>
                  <a:lnTo>
                    <a:pt x="13828" y="3290"/>
                  </a:lnTo>
                  <a:cubicBezTo>
                    <a:pt x="13828" y="3458"/>
                    <a:pt x="13688" y="3597"/>
                    <a:pt x="13521" y="3597"/>
                  </a:cubicBezTo>
                  <a:cubicBezTo>
                    <a:pt x="13354" y="3597"/>
                    <a:pt x="13214" y="3458"/>
                    <a:pt x="13214" y="3290"/>
                  </a:cubicBezTo>
                  <a:lnTo>
                    <a:pt x="13214" y="852"/>
                  </a:lnTo>
                  <a:cubicBezTo>
                    <a:pt x="13214" y="684"/>
                    <a:pt x="13354" y="558"/>
                    <a:pt x="13521" y="558"/>
                  </a:cubicBezTo>
                  <a:cubicBezTo>
                    <a:pt x="13688" y="558"/>
                    <a:pt x="13828" y="684"/>
                    <a:pt x="13828" y="852"/>
                  </a:cubicBezTo>
                  <a:lnTo>
                    <a:pt x="13828" y="1047"/>
                  </a:lnTo>
                  <a:cubicBezTo>
                    <a:pt x="13828" y="1200"/>
                    <a:pt x="13954" y="1311"/>
                    <a:pt x="14093" y="1311"/>
                  </a:cubicBezTo>
                  <a:cubicBezTo>
                    <a:pt x="14246" y="1311"/>
                    <a:pt x="14372" y="1200"/>
                    <a:pt x="14372" y="1047"/>
                  </a:cubicBezTo>
                  <a:lnTo>
                    <a:pt x="14372" y="852"/>
                  </a:lnTo>
                  <a:cubicBezTo>
                    <a:pt x="14372" y="391"/>
                    <a:pt x="13995" y="1"/>
                    <a:pt x="13521" y="1"/>
                  </a:cubicBezTo>
                  <a:cubicBezTo>
                    <a:pt x="13047" y="1"/>
                    <a:pt x="12671" y="391"/>
                    <a:pt x="12671" y="852"/>
                  </a:cubicBezTo>
                  <a:lnTo>
                    <a:pt x="12671" y="2385"/>
                  </a:lnTo>
                  <a:lnTo>
                    <a:pt x="12071" y="2385"/>
                  </a:lnTo>
                  <a:lnTo>
                    <a:pt x="12071" y="852"/>
                  </a:lnTo>
                  <a:cubicBezTo>
                    <a:pt x="12071" y="391"/>
                    <a:pt x="11696" y="1"/>
                    <a:pt x="11222" y="1"/>
                  </a:cubicBezTo>
                  <a:cubicBezTo>
                    <a:pt x="10748" y="1"/>
                    <a:pt x="10371" y="391"/>
                    <a:pt x="10371" y="852"/>
                  </a:cubicBezTo>
                  <a:lnTo>
                    <a:pt x="10371" y="2385"/>
                  </a:lnTo>
                  <a:lnTo>
                    <a:pt x="9772" y="2385"/>
                  </a:lnTo>
                  <a:lnTo>
                    <a:pt x="9772" y="852"/>
                  </a:lnTo>
                  <a:cubicBezTo>
                    <a:pt x="9772" y="391"/>
                    <a:pt x="9395" y="1"/>
                    <a:pt x="8921" y="1"/>
                  </a:cubicBezTo>
                  <a:cubicBezTo>
                    <a:pt x="8462" y="1"/>
                    <a:pt x="8072" y="391"/>
                    <a:pt x="8072" y="852"/>
                  </a:cubicBezTo>
                  <a:lnTo>
                    <a:pt x="8072" y="2385"/>
                  </a:lnTo>
                  <a:lnTo>
                    <a:pt x="7472" y="2385"/>
                  </a:lnTo>
                  <a:lnTo>
                    <a:pt x="7472" y="852"/>
                  </a:lnTo>
                  <a:cubicBezTo>
                    <a:pt x="7472" y="391"/>
                    <a:pt x="7096" y="1"/>
                    <a:pt x="6622" y="1"/>
                  </a:cubicBezTo>
                  <a:cubicBezTo>
                    <a:pt x="6161" y="1"/>
                    <a:pt x="5771" y="391"/>
                    <a:pt x="5771" y="852"/>
                  </a:cubicBezTo>
                  <a:lnTo>
                    <a:pt x="5771" y="2385"/>
                  </a:lnTo>
                  <a:lnTo>
                    <a:pt x="5186" y="2385"/>
                  </a:lnTo>
                  <a:lnTo>
                    <a:pt x="5186" y="852"/>
                  </a:lnTo>
                  <a:cubicBezTo>
                    <a:pt x="5186" y="391"/>
                    <a:pt x="4795" y="1"/>
                    <a:pt x="43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2"/>
            <p:cNvSpPr/>
            <p:nvPr/>
          </p:nvSpPr>
          <p:spPr>
            <a:xfrm>
              <a:off x="4721259" y="3996071"/>
              <a:ext cx="69146" cy="65752"/>
            </a:xfrm>
            <a:custGeom>
              <a:rect b="b" l="l" r="r" t="t"/>
              <a:pathLst>
                <a:path extrusionOk="0" h="2984" w="3138">
                  <a:moveTo>
                    <a:pt x="1493" y="558"/>
                  </a:moveTo>
                  <a:cubicBezTo>
                    <a:pt x="1688" y="558"/>
                    <a:pt x="1868" y="614"/>
                    <a:pt x="2022" y="712"/>
                  </a:cubicBezTo>
                  <a:lnTo>
                    <a:pt x="1450" y="1270"/>
                  </a:lnTo>
                  <a:lnTo>
                    <a:pt x="1422" y="1242"/>
                  </a:lnTo>
                  <a:cubicBezTo>
                    <a:pt x="1363" y="1182"/>
                    <a:pt x="1288" y="1150"/>
                    <a:pt x="1214" y="1150"/>
                  </a:cubicBezTo>
                  <a:cubicBezTo>
                    <a:pt x="1149" y="1150"/>
                    <a:pt x="1084" y="1175"/>
                    <a:pt x="1032" y="1227"/>
                  </a:cubicBezTo>
                  <a:cubicBezTo>
                    <a:pt x="921" y="1325"/>
                    <a:pt x="921" y="1506"/>
                    <a:pt x="1019" y="1617"/>
                  </a:cubicBezTo>
                  <a:lnTo>
                    <a:pt x="1242" y="1855"/>
                  </a:lnTo>
                  <a:cubicBezTo>
                    <a:pt x="1297" y="1911"/>
                    <a:pt x="1367" y="1939"/>
                    <a:pt x="1450" y="1939"/>
                  </a:cubicBezTo>
                  <a:cubicBezTo>
                    <a:pt x="1520" y="1939"/>
                    <a:pt x="1590" y="1911"/>
                    <a:pt x="1645" y="1868"/>
                  </a:cubicBezTo>
                  <a:lnTo>
                    <a:pt x="2370" y="1144"/>
                  </a:lnTo>
                  <a:cubicBezTo>
                    <a:pt x="2413" y="1255"/>
                    <a:pt x="2440" y="1367"/>
                    <a:pt x="2440" y="1493"/>
                  </a:cubicBezTo>
                  <a:cubicBezTo>
                    <a:pt x="2440" y="2008"/>
                    <a:pt x="2008" y="2440"/>
                    <a:pt x="1493" y="2440"/>
                  </a:cubicBezTo>
                  <a:cubicBezTo>
                    <a:pt x="976" y="2440"/>
                    <a:pt x="545" y="2008"/>
                    <a:pt x="545" y="1493"/>
                  </a:cubicBezTo>
                  <a:cubicBezTo>
                    <a:pt x="545" y="976"/>
                    <a:pt x="976" y="558"/>
                    <a:pt x="1493" y="558"/>
                  </a:cubicBezTo>
                  <a:close/>
                  <a:moveTo>
                    <a:pt x="1493" y="1"/>
                  </a:moveTo>
                  <a:cubicBezTo>
                    <a:pt x="670" y="1"/>
                    <a:pt x="1" y="670"/>
                    <a:pt x="1" y="1493"/>
                  </a:cubicBezTo>
                  <a:cubicBezTo>
                    <a:pt x="1" y="2314"/>
                    <a:pt x="670" y="2983"/>
                    <a:pt x="1493" y="2983"/>
                  </a:cubicBezTo>
                  <a:cubicBezTo>
                    <a:pt x="2314" y="2983"/>
                    <a:pt x="2983" y="2314"/>
                    <a:pt x="2983" y="1493"/>
                  </a:cubicBezTo>
                  <a:cubicBezTo>
                    <a:pt x="2983" y="1214"/>
                    <a:pt x="2900" y="963"/>
                    <a:pt x="2775" y="740"/>
                  </a:cubicBezTo>
                  <a:lnTo>
                    <a:pt x="3039" y="474"/>
                  </a:lnTo>
                  <a:cubicBezTo>
                    <a:pt x="3137" y="363"/>
                    <a:pt x="3137" y="196"/>
                    <a:pt x="3039" y="84"/>
                  </a:cubicBezTo>
                  <a:cubicBezTo>
                    <a:pt x="2983" y="28"/>
                    <a:pt x="2910" y="1"/>
                    <a:pt x="2839" y="1"/>
                  </a:cubicBezTo>
                  <a:cubicBezTo>
                    <a:pt x="2768" y="1"/>
                    <a:pt x="2698" y="28"/>
                    <a:pt x="2649" y="84"/>
                  </a:cubicBezTo>
                  <a:lnTo>
                    <a:pt x="2413" y="322"/>
                  </a:lnTo>
                  <a:cubicBezTo>
                    <a:pt x="2162" y="127"/>
                    <a:pt x="1840" y="1"/>
                    <a:pt x="14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2"/>
            <p:cNvSpPr/>
            <p:nvPr/>
          </p:nvSpPr>
          <p:spPr>
            <a:xfrm>
              <a:off x="4911068" y="4093752"/>
              <a:ext cx="69146" cy="65730"/>
            </a:xfrm>
            <a:custGeom>
              <a:rect b="b" l="l" r="r" t="t"/>
              <a:pathLst>
                <a:path extrusionOk="0" h="2983" w="3138">
                  <a:moveTo>
                    <a:pt x="1493" y="558"/>
                  </a:moveTo>
                  <a:cubicBezTo>
                    <a:pt x="1688" y="558"/>
                    <a:pt x="1868" y="613"/>
                    <a:pt x="2008" y="711"/>
                  </a:cubicBezTo>
                  <a:lnTo>
                    <a:pt x="1450" y="1282"/>
                  </a:lnTo>
                  <a:lnTo>
                    <a:pt x="1422" y="1241"/>
                  </a:lnTo>
                  <a:cubicBezTo>
                    <a:pt x="1363" y="1182"/>
                    <a:pt x="1288" y="1150"/>
                    <a:pt x="1214" y="1150"/>
                  </a:cubicBezTo>
                  <a:cubicBezTo>
                    <a:pt x="1149" y="1150"/>
                    <a:pt x="1084" y="1174"/>
                    <a:pt x="1032" y="1227"/>
                  </a:cubicBezTo>
                  <a:cubicBezTo>
                    <a:pt x="921" y="1325"/>
                    <a:pt x="907" y="1505"/>
                    <a:pt x="1019" y="1617"/>
                  </a:cubicBezTo>
                  <a:lnTo>
                    <a:pt x="1242" y="1854"/>
                  </a:lnTo>
                  <a:cubicBezTo>
                    <a:pt x="1297" y="1910"/>
                    <a:pt x="1367" y="1951"/>
                    <a:pt x="1437" y="1951"/>
                  </a:cubicBezTo>
                  <a:lnTo>
                    <a:pt x="1450" y="1951"/>
                  </a:lnTo>
                  <a:cubicBezTo>
                    <a:pt x="1520" y="1951"/>
                    <a:pt x="1590" y="1924"/>
                    <a:pt x="1645" y="1868"/>
                  </a:cubicBezTo>
                  <a:lnTo>
                    <a:pt x="2357" y="1143"/>
                  </a:lnTo>
                  <a:cubicBezTo>
                    <a:pt x="2413" y="1255"/>
                    <a:pt x="2426" y="1366"/>
                    <a:pt x="2426" y="1492"/>
                  </a:cubicBezTo>
                  <a:cubicBezTo>
                    <a:pt x="2426" y="2022"/>
                    <a:pt x="2008" y="2440"/>
                    <a:pt x="1493" y="2440"/>
                  </a:cubicBezTo>
                  <a:cubicBezTo>
                    <a:pt x="963" y="2440"/>
                    <a:pt x="545" y="2022"/>
                    <a:pt x="545" y="1492"/>
                  </a:cubicBezTo>
                  <a:cubicBezTo>
                    <a:pt x="545" y="976"/>
                    <a:pt x="963" y="558"/>
                    <a:pt x="1493" y="558"/>
                  </a:cubicBezTo>
                  <a:close/>
                  <a:moveTo>
                    <a:pt x="1493" y="0"/>
                  </a:moveTo>
                  <a:cubicBezTo>
                    <a:pt x="670" y="0"/>
                    <a:pt x="1" y="669"/>
                    <a:pt x="1" y="1492"/>
                  </a:cubicBezTo>
                  <a:cubicBezTo>
                    <a:pt x="1" y="2314"/>
                    <a:pt x="670" y="2983"/>
                    <a:pt x="1493" y="2983"/>
                  </a:cubicBezTo>
                  <a:cubicBezTo>
                    <a:pt x="2314" y="2983"/>
                    <a:pt x="2983" y="2314"/>
                    <a:pt x="2983" y="1492"/>
                  </a:cubicBezTo>
                  <a:cubicBezTo>
                    <a:pt x="2983" y="1213"/>
                    <a:pt x="2900" y="962"/>
                    <a:pt x="2775" y="739"/>
                  </a:cubicBezTo>
                  <a:lnTo>
                    <a:pt x="3026" y="474"/>
                  </a:lnTo>
                  <a:cubicBezTo>
                    <a:pt x="3137" y="362"/>
                    <a:pt x="3137" y="195"/>
                    <a:pt x="3026" y="84"/>
                  </a:cubicBezTo>
                  <a:cubicBezTo>
                    <a:pt x="2977" y="28"/>
                    <a:pt x="2907" y="0"/>
                    <a:pt x="2836" y="0"/>
                  </a:cubicBezTo>
                  <a:cubicBezTo>
                    <a:pt x="2764" y="0"/>
                    <a:pt x="2691" y="28"/>
                    <a:pt x="2636" y="84"/>
                  </a:cubicBezTo>
                  <a:lnTo>
                    <a:pt x="2413" y="321"/>
                  </a:lnTo>
                  <a:cubicBezTo>
                    <a:pt x="2147" y="126"/>
                    <a:pt x="1841" y="0"/>
                    <a:pt x="14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82"/>
          <p:cNvGrpSpPr/>
          <p:nvPr/>
        </p:nvGrpSpPr>
        <p:grpSpPr>
          <a:xfrm>
            <a:off x="5344734" y="4090477"/>
            <a:ext cx="414060" cy="408507"/>
            <a:chOff x="5344739" y="3861877"/>
            <a:chExt cx="414060" cy="408507"/>
          </a:xfrm>
        </p:grpSpPr>
        <p:sp>
          <p:nvSpPr>
            <p:cNvPr id="2169" name="Google Shape;2169;p82"/>
            <p:cNvSpPr/>
            <p:nvPr/>
          </p:nvSpPr>
          <p:spPr>
            <a:xfrm>
              <a:off x="5674603" y="4185549"/>
              <a:ext cx="56542" cy="84835"/>
            </a:xfrm>
            <a:custGeom>
              <a:rect b="b" l="l" r="r" t="t"/>
              <a:pathLst>
                <a:path extrusionOk="0" h="3850" w="2566">
                  <a:moveTo>
                    <a:pt x="318" y="1"/>
                  </a:moveTo>
                  <a:cubicBezTo>
                    <a:pt x="268" y="1"/>
                    <a:pt x="216" y="15"/>
                    <a:pt x="168" y="43"/>
                  </a:cubicBezTo>
                  <a:cubicBezTo>
                    <a:pt x="43" y="114"/>
                    <a:pt x="1" y="281"/>
                    <a:pt x="71" y="420"/>
                  </a:cubicBezTo>
                  <a:lnTo>
                    <a:pt x="2023" y="3710"/>
                  </a:lnTo>
                  <a:cubicBezTo>
                    <a:pt x="2064" y="3793"/>
                    <a:pt x="2162" y="3849"/>
                    <a:pt x="2259" y="3849"/>
                  </a:cubicBezTo>
                  <a:cubicBezTo>
                    <a:pt x="2301" y="3849"/>
                    <a:pt x="2357" y="3835"/>
                    <a:pt x="2398" y="3807"/>
                  </a:cubicBezTo>
                  <a:cubicBezTo>
                    <a:pt x="2524" y="3723"/>
                    <a:pt x="2566" y="3556"/>
                    <a:pt x="2497" y="3431"/>
                  </a:cubicBezTo>
                  <a:lnTo>
                    <a:pt x="545" y="142"/>
                  </a:lnTo>
                  <a:cubicBezTo>
                    <a:pt x="499" y="50"/>
                    <a:pt x="412" y="1"/>
                    <a:pt x="3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2"/>
            <p:cNvSpPr/>
            <p:nvPr/>
          </p:nvSpPr>
          <p:spPr>
            <a:xfrm>
              <a:off x="5344739" y="4002527"/>
              <a:ext cx="414060" cy="267857"/>
            </a:xfrm>
            <a:custGeom>
              <a:rect b="b" l="l" r="r" t="t"/>
              <a:pathLst>
                <a:path extrusionOk="0" h="12156" w="18791">
                  <a:moveTo>
                    <a:pt x="9438" y="544"/>
                  </a:moveTo>
                  <a:cubicBezTo>
                    <a:pt x="9925" y="544"/>
                    <a:pt x="10371" y="795"/>
                    <a:pt x="10609" y="1213"/>
                  </a:cubicBezTo>
                  <a:lnTo>
                    <a:pt x="12867" y="5032"/>
                  </a:lnTo>
                  <a:lnTo>
                    <a:pt x="12462" y="4935"/>
                  </a:lnTo>
                  <a:cubicBezTo>
                    <a:pt x="12278" y="4897"/>
                    <a:pt x="12091" y="4877"/>
                    <a:pt x="11905" y="4877"/>
                  </a:cubicBezTo>
                  <a:cubicBezTo>
                    <a:pt x="11418" y="4877"/>
                    <a:pt x="10939" y="5011"/>
                    <a:pt x="10525" y="5283"/>
                  </a:cubicBezTo>
                  <a:cubicBezTo>
                    <a:pt x="10191" y="5499"/>
                    <a:pt x="9807" y="5607"/>
                    <a:pt x="9424" y="5607"/>
                  </a:cubicBezTo>
                  <a:cubicBezTo>
                    <a:pt x="9041" y="5607"/>
                    <a:pt x="8657" y="5499"/>
                    <a:pt x="8323" y="5283"/>
                  </a:cubicBezTo>
                  <a:cubicBezTo>
                    <a:pt x="7899" y="5011"/>
                    <a:pt x="7423" y="4877"/>
                    <a:pt x="6934" y="4877"/>
                  </a:cubicBezTo>
                  <a:cubicBezTo>
                    <a:pt x="6748" y="4877"/>
                    <a:pt x="6560" y="4897"/>
                    <a:pt x="6371" y="4935"/>
                  </a:cubicBezTo>
                  <a:lnTo>
                    <a:pt x="6022" y="5019"/>
                  </a:lnTo>
                  <a:lnTo>
                    <a:pt x="8267" y="1213"/>
                  </a:lnTo>
                  <a:cubicBezTo>
                    <a:pt x="8518" y="795"/>
                    <a:pt x="8949" y="544"/>
                    <a:pt x="9438" y="544"/>
                  </a:cubicBezTo>
                  <a:close/>
                  <a:moveTo>
                    <a:pt x="9438" y="1"/>
                  </a:moveTo>
                  <a:cubicBezTo>
                    <a:pt x="8754" y="1"/>
                    <a:pt x="8141" y="349"/>
                    <a:pt x="7793" y="934"/>
                  </a:cubicBezTo>
                  <a:lnTo>
                    <a:pt x="6050" y="3889"/>
                  </a:lnTo>
                  <a:lnTo>
                    <a:pt x="5340" y="2677"/>
                  </a:lnTo>
                  <a:cubicBezTo>
                    <a:pt x="5089" y="2244"/>
                    <a:pt x="4643" y="1994"/>
                    <a:pt x="4155" y="1994"/>
                  </a:cubicBezTo>
                  <a:cubicBezTo>
                    <a:pt x="3667" y="1994"/>
                    <a:pt x="3235" y="2244"/>
                    <a:pt x="2984" y="2677"/>
                  </a:cubicBezTo>
                  <a:lnTo>
                    <a:pt x="71" y="7597"/>
                  </a:lnTo>
                  <a:cubicBezTo>
                    <a:pt x="1" y="7736"/>
                    <a:pt x="43" y="7903"/>
                    <a:pt x="168" y="7974"/>
                  </a:cubicBezTo>
                  <a:cubicBezTo>
                    <a:pt x="211" y="8002"/>
                    <a:pt x="266" y="8015"/>
                    <a:pt x="308" y="8015"/>
                  </a:cubicBezTo>
                  <a:cubicBezTo>
                    <a:pt x="406" y="8015"/>
                    <a:pt x="489" y="7974"/>
                    <a:pt x="545" y="7876"/>
                  </a:cubicBezTo>
                  <a:lnTo>
                    <a:pt x="3458" y="2956"/>
                  </a:lnTo>
                  <a:cubicBezTo>
                    <a:pt x="3612" y="2705"/>
                    <a:pt x="3862" y="2551"/>
                    <a:pt x="4155" y="2551"/>
                  </a:cubicBezTo>
                  <a:cubicBezTo>
                    <a:pt x="4448" y="2551"/>
                    <a:pt x="4712" y="2705"/>
                    <a:pt x="4866" y="2956"/>
                  </a:cubicBezTo>
                  <a:lnTo>
                    <a:pt x="5730" y="4419"/>
                  </a:lnTo>
                  <a:lnTo>
                    <a:pt x="1423" y="11737"/>
                  </a:lnTo>
                  <a:cubicBezTo>
                    <a:pt x="1339" y="11862"/>
                    <a:pt x="1381" y="12029"/>
                    <a:pt x="1521" y="12113"/>
                  </a:cubicBezTo>
                  <a:cubicBezTo>
                    <a:pt x="1562" y="12141"/>
                    <a:pt x="1604" y="12155"/>
                    <a:pt x="1660" y="12155"/>
                  </a:cubicBezTo>
                  <a:cubicBezTo>
                    <a:pt x="1744" y="12155"/>
                    <a:pt x="1841" y="12099"/>
                    <a:pt x="1897" y="12016"/>
                  </a:cubicBezTo>
                  <a:lnTo>
                    <a:pt x="5647" y="5660"/>
                  </a:lnTo>
                  <a:lnTo>
                    <a:pt x="6496" y="5478"/>
                  </a:lnTo>
                  <a:cubicBezTo>
                    <a:pt x="6648" y="5442"/>
                    <a:pt x="6801" y="5425"/>
                    <a:pt x="6952" y="5425"/>
                  </a:cubicBezTo>
                  <a:cubicBezTo>
                    <a:pt x="7330" y="5425"/>
                    <a:pt x="7702" y="5534"/>
                    <a:pt x="8030" y="5744"/>
                  </a:cubicBezTo>
                  <a:cubicBezTo>
                    <a:pt x="8448" y="6022"/>
                    <a:pt x="8936" y="6162"/>
                    <a:pt x="9423" y="6162"/>
                  </a:cubicBezTo>
                  <a:cubicBezTo>
                    <a:pt x="9912" y="6162"/>
                    <a:pt x="10386" y="6022"/>
                    <a:pt x="10817" y="5744"/>
                  </a:cubicBezTo>
                  <a:cubicBezTo>
                    <a:pt x="11146" y="5534"/>
                    <a:pt x="11517" y="5425"/>
                    <a:pt x="11895" y="5425"/>
                  </a:cubicBezTo>
                  <a:cubicBezTo>
                    <a:pt x="12046" y="5425"/>
                    <a:pt x="12199" y="5442"/>
                    <a:pt x="12351" y="5478"/>
                  </a:cubicBezTo>
                  <a:lnTo>
                    <a:pt x="13243" y="5673"/>
                  </a:lnTo>
                  <a:lnTo>
                    <a:pt x="14441" y="7695"/>
                  </a:lnTo>
                  <a:cubicBezTo>
                    <a:pt x="14487" y="7786"/>
                    <a:pt x="14574" y="7835"/>
                    <a:pt x="14668" y="7835"/>
                  </a:cubicBezTo>
                  <a:cubicBezTo>
                    <a:pt x="14718" y="7835"/>
                    <a:pt x="14770" y="7821"/>
                    <a:pt x="14818" y="7792"/>
                  </a:cubicBezTo>
                  <a:cubicBezTo>
                    <a:pt x="14943" y="7723"/>
                    <a:pt x="14985" y="7541"/>
                    <a:pt x="14915" y="7416"/>
                  </a:cubicBezTo>
                  <a:lnTo>
                    <a:pt x="13103" y="4350"/>
                  </a:lnTo>
                  <a:lnTo>
                    <a:pt x="13926" y="2956"/>
                  </a:lnTo>
                  <a:cubicBezTo>
                    <a:pt x="14066" y="2705"/>
                    <a:pt x="14330" y="2551"/>
                    <a:pt x="14623" y="2551"/>
                  </a:cubicBezTo>
                  <a:cubicBezTo>
                    <a:pt x="14915" y="2551"/>
                    <a:pt x="15181" y="2705"/>
                    <a:pt x="15333" y="2956"/>
                  </a:cubicBezTo>
                  <a:lnTo>
                    <a:pt x="18233" y="7876"/>
                  </a:lnTo>
                  <a:cubicBezTo>
                    <a:pt x="18288" y="7974"/>
                    <a:pt x="18386" y="8015"/>
                    <a:pt x="18470" y="8015"/>
                  </a:cubicBezTo>
                  <a:cubicBezTo>
                    <a:pt x="18526" y="8015"/>
                    <a:pt x="18567" y="8002"/>
                    <a:pt x="18609" y="7974"/>
                  </a:cubicBezTo>
                  <a:cubicBezTo>
                    <a:pt x="18749" y="7903"/>
                    <a:pt x="18790" y="7736"/>
                    <a:pt x="18707" y="7597"/>
                  </a:cubicBezTo>
                  <a:lnTo>
                    <a:pt x="15794" y="2677"/>
                  </a:lnTo>
                  <a:cubicBezTo>
                    <a:pt x="15556" y="2244"/>
                    <a:pt x="15110" y="1994"/>
                    <a:pt x="14623" y="1994"/>
                  </a:cubicBezTo>
                  <a:cubicBezTo>
                    <a:pt x="14135" y="1994"/>
                    <a:pt x="13689" y="2244"/>
                    <a:pt x="13452" y="2677"/>
                  </a:cubicBezTo>
                  <a:lnTo>
                    <a:pt x="12783" y="3806"/>
                  </a:lnTo>
                  <a:lnTo>
                    <a:pt x="11083" y="934"/>
                  </a:lnTo>
                  <a:cubicBezTo>
                    <a:pt x="10734" y="349"/>
                    <a:pt x="10120" y="1"/>
                    <a:pt x="9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2"/>
            <p:cNvSpPr/>
            <p:nvPr/>
          </p:nvSpPr>
          <p:spPr>
            <a:xfrm>
              <a:off x="5486975" y="3861877"/>
              <a:ext cx="131461" cy="124718"/>
            </a:xfrm>
            <a:custGeom>
              <a:rect b="b" l="l" r="r" t="t"/>
              <a:pathLst>
                <a:path extrusionOk="0" h="5660" w="5966">
                  <a:moveTo>
                    <a:pt x="2983" y="0"/>
                  </a:moveTo>
                  <a:cubicBezTo>
                    <a:pt x="2801" y="0"/>
                    <a:pt x="2648" y="97"/>
                    <a:pt x="2565" y="251"/>
                  </a:cubicBezTo>
                  <a:lnTo>
                    <a:pt x="1909" y="1589"/>
                  </a:lnTo>
                  <a:lnTo>
                    <a:pt x="432" y="1798"/>
                  </a:lnTo>
                  <a:cubicBezTo>
                    <a:pt x="251" y="1825"/>
                    <a:pt x="112" y="1951"/>
                    <a:pt x="56" y="2119"/>
                  </a:cubicBezTo>
                  <a:cubicBezTo>
                    <a:pt x="0" y="2286"/>
                    <a:pt x="41" y="2481"/>
                    <a:pt x="181" y="2606"/>
                  </a:cubicBezTo>
                  <a:lnTo>
                    <a:pt x="348" y="2773"/>
                  </a:lnTo>
                  <a:cubicBezTo>
                    <a:pt x="402" y="2821"/>
                    <a:pt x="469" y="2845"/>
                    <a:pt x="536" y="2845"/>
                  </a:cubicBezTo>
                  <a:cubicBezTo>
                    <a:pt x="608" y="2845"/>
                    <a:pt x="681" y="2817"/>
                    <a:pt x="738" y="2760"/>
                  </a:cubicBezTo>
                  <a:cubicBezTo>
                    <a:pt x="836" y="2648"/>
                    <a:pt x="836" y="2481"/>
                    <a:pt x="725" y="2370"/>
                  </a:cubicBezTo>
                  <a:lnTo>
                    <a:pt x="682" y="2327"/>
                  </a:lnTo>
                  <a:lnTo>
                    <a:pt x="2021" y="2132"/>
                  </a:lnTo>
                  <a:cubicBezTo>
                    <a:pt x="2174" y="2104"/>
                    <a:pt x="2314" y="2007"/>
                    <a:pt x="2383" y="1868"/>
                  </a:cubicBezTo>
                  <a:lnTo>
                    <a:pt x="2983" y="641"/>
                  </a:lnTo>
                  <a:lnTo>
                    <a:pt x="3582" y="1868"/>
                  </a:lnTo>
                  <a:cubicBezTo>
                    <a:pt x="3652" y="2007"/>
                    <a:pt x="3791" y="2104"/>
                    <a:pt x="3944" y="2132"/>
                  </a:cubicBezTo>
                  <a:lnTo>
                    <a:pt x="5297" y="2327"/>
                  </a:lnTo>
                  <a:lnTo>
                    <a:pt x="4321" y="3275"/>
                  </a:lnTo>
                  <a:cubicBezTo>
                    <a:pt x="4209" y="3387"/>
                    <a:pt x="4154" y="3540"/>
                    <a:pt x="4182" y="3693"/>
                  </a:cubicBezTo>
                  <a:lnTo>
                    <a:pt x="4405" y="5031"/>
                  </a:lnTo>
                  <a:lnTo>
                    <a:pt x="3206" y="4405"/>
                  </a:lnTo>
                  <a:cubicBezTo>
                    <a:pt x="3136" y="4369"/>
                    <a:pt x="3060" y="4352"/>
                    <a:pt x="2983" y="4352"/>
                  </a:cubicBezTo>
                  <a:cubicBezTo>
                    <a:pt x="2906" y="4352"/>
                    <a:pt x="2830" y="4369"/>
                    <a:pt x="2760" y="4405"/>
                  </a:cubicBezTo>
                  <a:lnTo>
                    <a:pt x="1561" y="5031"/>
                  </a:lnTo>
                  <a:lnTo>
                    <a:pt x="1784" y="3693"/>
                  </a:lnTo>
                  <a:cubicBezTo>
                    <a:pt x="1812" y="3540"/>
                    <a:pt x="1770" y="3387"/>
                    <a:pt x="1658" y="3275"/>
                  </a:cubicBezTo>
                  <a:lnTo>
                    <a:pt x="1575" y="3206"/>
                  </a:lnTo>
                  <a:cubicBezTo>
                    <a:pt x="1519" y="3150"/>
                    <a:pt x="1449" y="3122"/>
                    <a:pt x="1379" y="3122"/>
                  </a:cubicBezTo>
                  <a:cubicBezTo>
                    <a:pt x="1310" y="3122"/>
                    <a:pt x="1240" y="3150"/>
                    <a:pt x="1184" y="3206"/>
                  </a:cubicBezTo>
                  <a:cubicBezTo>
                    <a:pt x="1087" y="3317"/>
                    <a:pt x="1087" y="3485"/>
                    <a:pt x="1199" y="3596"/>
                  </a:cubicBezTo>
                  <a:lnTo>
                    <a:pt x="1240" y="3637"/>
                  </a:lnTo>
                  <a:lnTo>
                    <a:pt x="989" y="5102"/>
                  </a:lnTo>
                  <a:cubicBezTo>
                    <a:pt x="961" y="5282"/>
                    <a:pt x="1031" y="5464"/>
                    <a:pt x="1171" y="5561"/>
                  </a:cubicBezTo>
                  <a:cubicBezTo>
                    <a:pt x="1258" y="5625"/>
                    <a:pt x="1355" y="5657"/>
                    <a:pt x="1454" y="5657"/>
                  </a:cubicBezTo>
                  <a:cubicBezTo>
                    <a:pt x="1527" y="5657"/>
                    <a:pt x="1601" y="5639"/>
                    <a:pt x="1673" y="5603"/>
                  </a:cubicBezTo>
                  <a:lnTo>
                    <a:pt x="2983" y="4906"/>
                  </a:lnTo>
                  <a:lnTo>
                    <a:pt x="4307" y="5603"/>
                  </a:lnTo>
                  <a:cubicBezTo>
                    <a:pt x="4377" y="5631"/>
                    <a:pt x="4446" y="5659"/>
                    <a:pt x="4516" y="5659"/>
                  </a:cubicBezTo>
                  <a:cubicBezTo>
                    <a:pt x="4613" y="5659"/>
                    <a:pt x="4711" y="5617"/>
                    <a:pt x="4795" y="5561"/>
                  </a:cubicBezTo>
                  <a:cubicBezTo>
                    <a:pt x="4934" y="5464"/>
                    <a:pt x="5018" y="5282"/>
                    <a:pt x="4976" y="5102"/>
                  </a:cubicBezTo>
                  <a:lnTo>
                    <a:pt x="4725" y="3637"/>
                  </a:lnTo>
                  <a:lnTo>
                    <a:pt x="5798" y="2606"/>
                  </a:lnTo>
                  <a:cubicBezTo>
                    <a:pt x="5923" y="2481"/>
                    <a:pt x="5966" y="2286"/>
                    <a:pt x="5910" y="2119"/>
                  </a:cubicBezTo>
                  <a:cubicBezTo>
                    <a:pt x="5854" y="1951"/>
                    <a:pt x="5715" y="1825"/>
                    <a:pt x="5533" y="1798"/>
                  </a:cubicBezTo>
                  <a:lnTo>
                    <a:pt x="4056" y="1589"/>
                  </a:lnTo>
                  <a:lnTo>
                    <a:pt x="3401" y="251"/>
                  </a:lnTo>
                  <a:cubicBezTo>
                    <a:pt x="3331" y="97"/>
                    <a:pt x="3164" y="0"/>
                    <a:pt x="29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2"/>
            <p:cNvSpPr/>
            <p:nvPr/>
          </p:nvSpPr>
          <p:spPr>
            <a:xfrm>
              <a:off x="5635293" y="3926374"/>
              <a:ext cx="25539" cy="11987"/>
            </a:xfrm>
            <a:custGeom>
              <a:rect b="b" l="l" r="r" t="t"/>
              <a:pathLst>
                <a:path extrusionOk="0" h="544" w="1159">
                  <a:moveTo>
                    <a:pt x="280" y="0"/>
                  </a:moveTo>
                  <a:cubicBezTo>
                    <a:pt x="127" y="0"/>
                    <a:pt x="1" y="125"/>
                    <a:pt x="1" y="279"/>
                  </a:cubicBezTo>
                  <a:cubicBezTo>
                    <a:pt x="1" y="432"/>
                    <a:pt x="127" y="543"/>
                    <a:pt x="280" y="543"/>
                  </a:cubicBezTo>
                  <a:lnTo>
                    <a:pt x="880" y="543"/>
                  </a:lnTo>
                  <a:cubicBezTo>
                    <a:pt x="1032" y="543"/>
                    <a:pt x="1158" y="432"/>
                    <a:pt x="1158" y="279"/>
                  </a:cubicBezTo>
                  <a:cubicBezTo>
                    <a:pt x="1158" y="125"/>
                    <a:pt x="1032" y="0"/>
                    <a:pt x="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2"/>
            <p:cNvSpPr/>
            <p:nvPr/>
          </p:nvSpPr>
          <p:spPr>
            <a:xfrm>
              <a:off x="5620882" y="3868488"/>
              <a:ext cx="24878" cy="19501"/>
            </a:xfrm>
            <a:custGeom>
              <a:rect b="b" l="l" r="r" t="t"/>
              <a:pathLst>
                <a:path extrusionOk="0" h="885" w="1129">
                  <a:moveTo>
                    <a:pt x="811" y="0"/>
                  </a:moveTo>
                  <a:cubicBezTo>
                    <a:pt x="758" y="0"/>
                    <a:pt x="703" y="16"/>
                    <a:pt x="655" y="48"/>
                  </a:cubicBezTo>
                  <a:lnTo>
                    <a:pt x="168" y="382"/>
                  </a:lnTo>
                  <a:cubicBezTo>
                    <a:pt x="42" y="466"/>
                    <a:pt x="0" y="648"/>
                    <a:pt x="84" y="773"/>
                  </a:cubicBezTo>
                  <a:cubicBezTo>
                    <a:pt x="140" y="843"/>
                    <a:pt x="223" y="884"/>
                    <a:pt x="320" y="884"/>
                  </a:cubicBezTo>
                  <a:cubicBezTo>
                    <a:pt x="376" y="884"/>
                    <a:pt x="418" y="871"/>
                    <a:pt x="474" y="843"/>
                  </a:cubicBezTo>
                  <a:lnTo>
                    <a:pt x="961" y="508"/>
                  </a:lnTo>
                  <a:cubicBezTo>
                    <a:pt x="1087" y="410"/>
                    <a:pt x="1129" y="243"/>
                    <a:pt x="1032" y="118"/>
                  </a:cubicBezTo>
                  <a:cubicBezTo>
                    <a:pt x="980" y="41"/>
                    <a:pt x="897" y="0"/>
                    <a:pt x="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2"/>
            <p:cNvSpPr/>
            <p:nvPr/>
          </p:nvSpPr>
          <p:spPr>
            <a:xfrm>
              <a:off x="5620882" y="3976900"/>
              <a:ext cx="24878" cy="19523"/>
            </a:xfrm>
            <a:custGeom>
              <a:rect b="b" l="l" r="r" t="t"/>
              <a:pathLst>
                <a:path extrusionOk="0" h="886" w="1129">
                  <a:moveTo>
                    <a:pt x="317" y="1"/>
                  </a:moveTo>
                  <a:cubicBezTo>
                    <a:pt x="230" y="1"/>
                    <a:pt x="144" y="41"/>
                    <a:pt x="84" y="118"/>
                  </a:cubicBezTo>
                  <a:cubicBezTo>
                    <a:pt x="0" y="244"/>
                    <a:pt x="42" y="411"/>
                    <a:pt x="168" y="495"/>
                  </a:cubicBezTo>
                  <a:lnTo>
                    <a:pt x="655" y="843"/>
                  </a:lnTo>
                  <a:cubicBezTo>
                    <a:pt x="697" y="871"/>
                    <a:pt x="753" y="885"/>
                    <a:pt x="809" y="885"/>
                  </a:cubicBezTo>
                  <a:cubicBezTo>
                    <a:pt x="892" y="885"/>
                    <a:pt x="989" y="843"/>
                    <a:pt x="1032" y="759"/>
                  </a:cubicBezTo>
                  <a:cubicBezTo>
                    <a:pt x="1129" y="634"/>
                    <a:pt x="1087" y="467"/>
                    <a:pt x="961" y="383"/>
                  </a:cubicBezTo>
                  <a:lnTo>
                    <a:pt x="474" y="49"/>
                  </a:lnTo>
                  <a:cubicBezTo>
                    <a:pt x="426" y="17"/>
                    <a:pt x="371" y="1"/>
                    <a:pt x="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2"/>
            <p:cNvSpPr/>
            <p:nvPr/>
          </p:nvSpPr>
          <p:spPr>
            <a:xfrm>
              <a:off x="5444866" y="3926374"/>
              <a:ext cx="25208" cy="11987"/>
            </a:xfrm>
            <a:custGeom>
              <a:rect b="b" l="l" r="r" t="t"/>
              <a:pathLst>
                <a:path extrusionOk="0" h="544" w="1144">
                  <a:moveTo>
                    <a:pt x="266" y="0"/>
                  </a:moveTo>
                  <a:cubicBezTo>
                    <a:pt x="127" y="0"/>
                    <a:pt x="1" y="125"/>
                    <a:pt x="1" y="279"/>
                  </a:cubicBezTo>
                  <a:cubicBezTo>
                    <a:pt x="1" y="432"/>
                    <a:pt x="127" y="543"/>
                    <a:pt x="266" y="543"/>
                  </a:cubicBezTo>
                  <a:lnTo>
                    <a:pt x="865" y="543"/>
                  </a:lnTo>
                  <a:cubicBezTo>
                    <a:pt x="1019" y="543"/>
                    <a:pt x="1144" y="432"/>
                    <a:pt x="1144" y="279"/>
                  </a:cubicBezTo>
                  <a:cubicBezTo>
                    <a:pt x="1144" y="125"/>
                    <a:pt x="1019" y="0"/>
                    <a:pt x="8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2"/>
            <p:cNvSpPr/>
            <p:nvPr/>
          </p:nvSpPr>
          <p:spPr>
            <a:xfrm>
              <a:off x="5459938" y="3868488"/>
              <a:ext cx="24591" cy="19501"/>
            </a:xfrm>
            <a:custGeom>
              <a:rect b="b" l="l" r="r" t="t"/>
              <a:pathLst>
                <a:path extrusionOk="0" h="885" w="1116">
                  <a:moveTo>
                    <a:pt x="304" y="0"/>
                  </a:moveTo>
                  <a:cubicBezTo>
                    <a:pt x="219" y="0"/>
                    <a:pt x="136" y="41"/>
                    <a:pt x="84" y="118"/>
                  </a:cubicBezTo>
                  <a:cubicBezTo>
                    <a:pt x="0" y="243"/>
                    <a:pt x="28" y="410"/>
                    <a:pt x="153" y="508"/>
                  </a:cubicBezTo>
                  <a:lnTo>
                    <a:pt x="642" y="843"/>
                  </a:lnTo>
                  <a:cubicBezTo>
                    <a:pt x="697" y="871"/>
                    <a:pt x="753" y="884"/>
                    <a:pt x="809" y="884"/>
                  </a:cubicBezTo>
                  <a:cubicBezTo>
                    <a:pt x="893" y="884"/>
                    <a:pt x="976" y="843"/>
                    <a:pt x="1032" y="773"/>
                  </a:cubicBezTo>
                  <a:cubicBezTo>
                    <a:pt x="1116" y="648"/>
                    <a:pt x="1088" y="466"/>
                    <a:pt x="962" y="382"/>
                  </a:cubicBezTo>
                  <a:lnTo>
                    <a:pt x="460" y="48"/>
                  </a:lnTo>
                  <a:cubicBezTo>
                    <a:pt x="412" y="16"/>
                    <a:pt x="358"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2"/>
            <p:cNvSpPr/>
            <p:nvPr/>
          </p:nvSpPr>
          <p:spPr>
            <a:xfrm>
              <a:off x="5459938" y="3976900"/>
              <a:ext cx="24591" cy="19523"/>
            </a:xfrm>
            <a:custGeom>
              <a:rect b="b" l="l" r="r" t="t"/>
              <a:pathLst>
                <a:path extrusionOk="0" h="886" w="1116">
                  <a:moveTo>
                    <a:pt x="802" y="1"/>
                  </a:moveTo>
                  <a:cubicBezTo>
                    <a:pt x="746" y="1"/>
                    <a:pt x="690" y="17"/>
                    <a:pt x="642" y="49"/>
                  </a:cubicBezTo>
                  <a:lnTo>
                    <a:pt x="153" y="383"/>
                  </a:lnTo>
                  <a:cubicBezTo>
                    <a:pt x="28" y="467"/>
                    <a:pt x="0" y="634"/>
                    <a:pt x="84" y="759"/>
                  </a:cubicBezTo>
                  <a:cubicBezTo>
                    <a:pt x="140" y="843"/>
                    <a:pt x="223" y="885"/>
                    <a:pt x="307" y="885"/>
                  </a:cubicBezTo>
                  <a:cubicBezTo>
                    <a:pt x="363" y="885"/>
                    <a:pt x="419" y="871"/>
                    <a:pt x="460" y="843"/>
                  </a:cubicBezTo>
                  <a:lnTo>
                    <a:pt x="962" y="495"/>
                  </a:lnTo>
                  <a:cubicBezTo>
                    <a:pt x="1088" y="411"/>
                    <a:pt x="1116" y="244"/>
                    <a:pt x="1032" y="118"/>
                  </a:cubicBezTo>
                  <a:cubicBezTo>
                    <a:pt x="980" y="41"/>
                    <a:pt x="892" y="1"/>
                    <a:pt x="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82"/>
          <p:cNvGrpSpPr/>
          <p:nvPr/>
        </p:nvGrpSpPr>
        <p:grpSpPr>
          <a:xfrm>
            <a:off x="6073895" y="4088384"/>
            <a:ext cx="263252" cy="412495"/>
            <a:chOff x="6073899" y="3859784"/>
            <a:chExt cx="263252" cy="412495"/>
          </a:xfrm>
        </p:grpSpPr>
        <p:sp>
          <p:nvSpPr>
            <p:cNvPr id="2179" name="Google Shape;2179;p82"/>
            <p:cNvSpPr/>
            <p:nvPr/>
          </p:nvSpPr>
          <p:spPr>
            <a:xfrm>
              <a:off x="6314081" y="4168384"/>
              <a:ext cx="12009" cy="41183"/>
            </a:xfrm>
            <a:custGeom>
              <a:rect b="b" l="l" r="r" t="t"/>
              <a:pathLst>
                <a:path extrusionOk="0" h="1869" w="545">
                  <a:moveTo>
                    <a:pt x="279" y="1"/>
                  </a:moveTo>
                  <a:cubicBezTo>
                    <a:pt x="126" y="1"/>
                    <a:pt x="0" y="112"/>
                    <a:pt x="0" y="265"/>
                  </a:cubicBezTo>
                  <a:lnTo>
                    <a:pt x="0" y="1603"/>
                  </a:lnTo>
                  <a:cubicBezTo>
                    <a:pt x="0" y="1757"/>
                    <a:pt x="126" y="1868"/>
                    <a:pt x="279" y="1868"/>
                  </a:cubicBezTo>
                  <a:cubicBezTo>
                    <a:pt x="418" y="1868"/>
                    <a:pt x="544" y="1757"/>
                    <a:pt x="544" y="1603"/>
                  </a:cubicBezTo>
                  <a:lnTo>
                    <a:pt x="544" y="265"/>
                  </a:lnTo>
                  <a:cubicBezTo>
                    <a:pt x="544" y="112"/>
                    <a:pt x="418" y="1"/>
                    <a:pt x="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2"/>
            <p:cNvSpPr/>
            <p:nvPr/>
          </p:nvSpPr>
          <p:spPr>
            <a:xfrm>
              <a:off x="6282130" y="4104152"/>
              <a:ext cx="55021" cy="54426"/>
            </a:xfrm>
            <a:custGeom>
              <a:rect b="b" l="l" r="r" t="t"/>
              <a:pathLst>
                <a:path extrusionOk="0" h="2470" w="2497">
                  <a:moveTo>
                    <a:pt x="1242" y="727"/>
                  </a:moveTo>
                  <a:cubicBezTo>
                    <a:pt x="1381" y="922"/>
                    <a:pt x="1562" y="1089"/>
                    <a:pt x="1771" y="1243"/>
                  </a:cubicBezTo>
                  <a:cubicBezTo>
                    <a:pt x="1562" y="1382"/>
                    <a:pt x="1381" y="1550"/>
                    <a:pt x="1242" y="1745"/>
                  </a:cubicBezTo>
                  <a:cubicBezTo>
                    <a:pt x="1116" y="1535"/>
                    <a:pt x="948" y="1368"/>
                    <a:pt x="740" y="1229"/>
                  </a:cubicBezTo>
                  <a:cubicBezTo>
                    <a:pt x="948" y="1089"/>
                    <a:pt x="1116" y="922"/>
                    <a:pt x="1242" y="727"/>
                  </a:cubicBezTo>
                  <a:close/>
                  <a:moveTo>
                    <a:pt x="1231" y="1"/>
                  </a:moveTo>
                  <a:cubicBezTo>
                    <a:pt x="1221" y="1"/>
                    <a:pt x="1210" y="1"/>
                    <a:pt x="1199" y="2"/>
                  </a:cubicBezTo>
                  <a:cubicBezTo>
                    <a:pt x="1060" y="16"/>
                    <a:pt x="935" y="100"/>
                    <a:pt x="879" y="239"/>
                  </a:cubicBezTo>
                  <a:cubicBezTo>
                    <a:pt x="753" y="532"/>
                    <a:pt x="545" y="755"/>
                    <a:pt x="224" y="894"/>
                  </a:cubicBezTo>
                  <a:cubicBezTo>
                    <a:pt x="84" y="950"/>
                    <a:pt x="0" y="1089"/>
                    <a:pt x="0" y="1243"/>
                  </a:cubicBezTo>
                  <a:cubicBezTo>
                    <a:pt x="0" y="1396"/>
                    <a:pt x="99" y="1522"/>
                    <a:pt x="238" y="1578"/>
                  </a:cubicBezTo>
                  <a:cubicBezTo>
                    <a:pt x="545" y="1702"/>
                    <a:pt x="753" y="1912"/>
                    <a:pt x="865" y="2232"/>
                  </a:cubicBezTo>
                  <a:cubicBezTo>
                    <a:pt x="920" y="2371"/>
                    <a:pt x="1060" y="2455"/>
                    <a:pt x="1199" y="2470"/>
                  </a:cubicBezTo>
                  <a:lnTo>
                    <a:pt x="1227" y="2470"/>
                  </a:lnTo>
                  <a:cubicBezTo>
                    <a:pt x="1366" y="2470"/>
                    <a:pt x="1492" y="2399"/>
                    <a:pt x="1562" y="2274"/>
                  </a:cubicBezTo>
                  <a:cubicBezTo>
                    <a:pt x="1715" y="1968"/>
                    <a:pt x="1952" y="1745"/>
                    <a:pt x="2286" y="1578"/>
                  </a:cubicBezTo>
                  <a:cubicBezTo>
                    <a:pt x="2412" y="1507"/>
                    <a:pt x="2482" y="1382"/>
                    <a:pt x="2482" y="1243"/>
                  </a:cubicBezTo>
                  <a:cubicBezTo>
                    <a:pt x="2496" y="1104"/>
                    <a:pt x="2412" y="978"/>
                    <a:pt x="2286" y="909"/>
                  </a:cubicBezTo>
                  <a:cubicBezTo>
                    <a:pt x="1952" y="727"/>
                    <a:pt x="1715" y="504"/>
                    <a:pt x="1562" y="197"/>
                  </a:cubicBezTo>
                  <a:cubicBezTo>
                    <a:pt x="1497" y="81"/>
                    <a:pt x="1372" y="1"/>
                    <a:pt x="1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2"/>
            <p:cNvSpPr/>
            <p:nvPr/>
          </p:nvSpPr>
          <p:spPr>
            <a:xfrm>
              <a:off x="6073899" y="4031084"/>
              <a:ext cx="52553" cy="52245"/>
            </a:xfrm>
            <a:custGeom>
              <a:rect b="b" l="l" r="r" t="t"/>
              <a:pathLst>
                <a:path extrusionOk="0" h="2371" w="2385">
                  <a:moveTo>
                    <a:pt x="1199" y="725"/>
                  </a:moveTo>
                  <a:cubicBezTo>
                    <a:pt x="1325" y="907"/>
                    <a:pt x="1492" y="1060"/>
                    <a:pt x="1673" y="1186"/>
                  </a:cubicBezTo>
                  <a:cubicBezTo>
                    <a:pt x="1492" y="1311"/>
                    <a:pt x="1325" y="1465"/>
                    <a:pt x="1199" y="1632"/>
                  </a:cubicBezTo>
                  <a:cubicBezTo>
                    <a:pt x="1087" y="1450"/>
                    <a:pt x="935" y="1297"/>
                    <a:pt x="753" y="1171"/>
                  </a:cubicBezTo>
                  <a:cubicBezTo>
                    <a:pt x="935" y="1060"/>
                    <a:pt x="1087" y="907"/>
                    <a:pt x="1199" y="725"/>
                  </a:cubicBezTo>
                  <a:close/>
                  <a:moveTo>
                    <a:pt x="1158" y="1"/>
                  </a:moveTo>
                  <a:cubicBezTo>
                    <a:pt x="1018" y="15"/>
                    <a:pt x="892" y="99"/>
                    <a:pt x="836" y="238"/>
                  </a:cubicBezTo>
                  <a:cubicBezTo>
                    <a:pt x="725" y="517"/>
                    <a:pt x="530" y="712"/>
                    <a:pt x="223" y="851"/>
                  </a:cubicBezTo>
                  <a:cubicBezTo>
                    <a:pt x="84" y="907"/>
                    <a:pt x="0" y="1047"/>
                    <a:pt x="0" y="1186"/>
                  </a:cubicBezTo>
                  <a:cubicBezTo>
                    <a:pt x="15" y="1339"/>
                    <a:pt x="98" y="1465"/>
                    <a:pt x="238" y="1520"/>
                  </a:cubicBezTo>
                  <a:cubicBezTo>
                    <a:pt x="530" y="1645"/>
                    <a:pt x="725" y="1840"/>
                    <a:pt x="836" y="2134"/>
                  </a:cubicBezTo>
                  <a:cubicBezTo>
                    <a:pt x="879" y="2259"/>
                    <a:pt x="1018" y="2357"/>
                    <a:pt x="1158" y="2370"/>
                  </a:cubicBezTo>
                  <a:lnTo>
                    <a:pt x="1185" y="2370"/>
                  </a:lnTo>
                  <a:cubicBezTo>
                    <a:pt x="1310" y="2370"/>
                    <a:pt x="1436" y="2286"/>
                    <a:pt x="1505" y="2162"/>
                  </a:cubicBezTo>
                  <a:cubicBezTo>
                    <a:pt x="1645" y="1883"/>
                    <a:pt x="1868" y="1673"/>
                    <a:pt x="2189" y="1520"/>
                  </a:cubicBezTo>
                  <a:cubicBezTo>
                    <a:pt x="2314" y="1450"/>
                    <a:pt x="2384" y="1325"/>
                    <a:pt x="2384" y="1186"/>
                  </a:cubicBezTo>
                  <a:cubicBezTo>
                    <a:pt x="2384" y="1047"/>
                    <a:pt x="2314" y="921"/>
                    <a:pt x="2189" y="865"/>
                  </a:cubicBezTo>
                  <a:cubicBezTo>
                    <a:pt x="1882" y="698"/>
                    <a:pt x="1659" y="474"/>
                    <a:pt x="1505" y="196"/>
                  </a:cubicBezTo>
                  <a:cubicBezTo>
                    <a:pt x="1436" y="71"/>
                    <a:pt x="1297"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2"/>
            <p:cNvSpPr/>
            <p:nvPr/>
          </p:nvSpPr>
          <p:spPr>
            <a:xfrm>
              <a:off x="6097234" y="3859784"/>
              <a:ext cx="204286" cy="412121"/>
            </a:xfrm>
            <a:custGeom>
              <a:rect b="b" l="l" r="r" t="t"/>
              <a:pathLst>
                <a:path extrusionOk="0" h="18703" w="9271">
                  <a:moveTo>
                    <a:pt x="7542" y="2032"/>
                  </a:moveTo>
                  <a:lnTo>
                    <a:pt x="7542" y="2032"/>
                  </a:lnTo>
                  <a:cubicBezTo>
                    <a:pt x="8224" y="2283"/>
                    <a:pt x="8670" y="2980"/>
                    <a:pt x="8559" y="3732"/>
                  </a:cubicBezTo>
                  <a:lnTo>
                    <a:pt x="8364" y="5098"/>
                  </a:lnTo>
                  <a:cubicBezTo>
                    <a:pt x="8267" y="5071"/>
                    <a:pt x="8168" y="5057"/>
                    <a:pt x="8057" y="5057"/>
                  </a:cubicBezTo>
                  <a:lnTo>
                    <a:pt x="8016" y="5057"/>
                  </a:lnTo>
                  <a:lnTo>
                    <a:pt x="8016" y="4987"/>
                  </a:lnTo>
                  <a:cubicBezTo>
                    <a:pt x="8016" y="4472"/>
                    <a:pt x="7862" y="3970"/>
                    <a:pt x="7570" y="3565"/>
                  </a:cubicBezTo>
                  <a:cubicBezTo>
                    <a:pt x="7709" y="3050"/>
                    <a:pt x="7695" y="2534"/>
                    <a:pt x="7542" y="2032"/>
                  </a:cubicBezTo>
                  <a:close/>
                  <a:moveTo>
                    <a:pt x="2385" y="5600"/>
                  </a:moveTo>
                  <a:lnTo>
                    <a:pt x="2385" y="6632"/>
                  </a:lnTo>
                  <a:lnTo>
                    <a:pt x="2342" y="6632"/>
                  </a:lnTo>
                  <a:cubicBezTo>
                    <a:pt x="2050" y="6632"/>
                    <a:pt x="1827" y="6395"/>
                    <a:pt x="1827" y="6116"/>
                  </a:cubicBezTo>
                  <a:cubicBezTo>
                    <a:pt x="1827" y="5838"/>
                    <a:pt x="2050" y="5600"/>
                    <a:pt x="2342" y="5600"/>
                  </a:cubicBezTo>
                  <a:close/>
                  <a:moveTo>
                    <a:pt x="8057" y="5600"/>
                  </a:moveTo>
                  <a:cubicBezTo>
                    <a:pt x="8336" y="5600"/>
                    <a:pt x="8573" y="5838"/>
                    <a:pt x="8573" y="6116"/>
                  </a:cubicBezTo>
                  <a:cubicBezTo>
                    <a:pt x="8573" y="6395"/>
                    <a:pt x="8336" y="6632"/>
                    <a:pt x="8057" y="6632"/>
                  </a:cubicBezTo>
                  <a:lnTo>
                    <a:pt x="8016" y="6632"/>
                  </a:lnTo>
                  <a:lnTo>
                    <a:pt x="8016" y="5600"/>
                  </a:lnTo>
                  <a:close/>
                  <a:moveTo>
                    <a:pt x="6287" y="9364"/>
                  </a:moveTo>
                  <a:lnTo>
                    <a:pt x="6287" y="9865"/>
                  </a:lnTo>
                  <a:lnTo>
                    <a:pt x="5200" y="10395"/>
                  </a:lnTo>
                  <a:lnTo>
                    <a:pt x="4113" y="9865"/>
                  </a:lnTo>
                  <a:lnTo>
                    <a:pt x="4113" y="9364"/>
                  </a:lnTo>
                  <a:cubicBezTo>
                    <a:pt x="4447" y="9503"/>
                    <a:pt x="4810" y="9573"/>
                    <a:pt x="5200" y="9573"/>
                  </a:cubicBezTo>
                  <a:cubicBezTo>
                    <a:pt x="5576" y="9573"/>
                    <a:pt x="5938" y="9503"/>
                    <a:pt x="6287" y="9364"/>
                  </a:cubicBezTo>
                  <a:close/>
                  <a:moveTo>
                    <a:pt x="3723" y="10284"/>
                  </a:moveTo>
                  <a:lnTo>
                    <a:pt x="4921" y="10869"/>
                  </a:lnTo>
                  <a:lnTo>
                    <a:pt x="4921" y="11426"/>
                  </a:lnTo>
                  <a:lnTo>
                    <a:pt x="3903" y="11733"/>
                  </a:lnTo>
                  <a:lnTo>
                    <a:pt x="3890" y="11733"/>
                  </a:lnTo>
                  <a:lnTo>
                    <a:pt x="3165" y="10757"/>
                  </a:lnTo>
                  <a:lnTo>
                    <a:pt x="3723" y="10284"/>
                  </a:lnTo>
                  <a:close/>
                  <a:moveTo>
                    <a:pt x="6678" y="10284"/>
                  </a:moveTo>
                  <a:lnTo>
                    <a:pt x="7235" y="10757"/>
                  </a:lnTo>
                  <a:lnTo>
                    <a:pt x="6510" y="11733"/>
                  </a:lnTo>
                  <a:lnTo>
                    <a:pt x="6482" y="11733"/>
                  </a:lnTo>
                  <a:lnTo>
                    <a:pt x="5479" y="11426"/>
                  </a:lnTo>
                  <a:lnTo>
                    <a:pt x="5479" y="10869"/>
                  </a:lnTo>
                  <a:lnTo>
                    <a:pt x="6678" y="10284"/>
                  </a:lnTo>
                  <a:close/>
                  <a:moveTo>
                    <a:pt x="5213" y="14786"/>
                  </a:moveTo>
                  <a:lnTo>
                    <a:pt x="5646" y="15664"/>
                  </a:lnTo>
                  <a:cubicBezTo>
                    <a:pt x="5702" y="15790"/>
                    <a:pt x="5827" y="15873"/>
                    <a:pt x="5966" y="15901"/>
                  </a:cubicBezTo>
                  <a:lnTo>
                    <a:pt x="6928" y="16041"/>
                  </a:lnTo>
                  <a:lnTo>
                    <a:pt x="6232" y="16710"/>
                  </a:lnTo>
                  <a:cubicBezTo>
                    <a:pt x="6133" y="16807"/>
                    <a:pt x="6092" y="16946"/>
                    <a:pt x="6106" y="17086"/>
                  </a:cubicBezTo>
                  <a:lnTo>
                    <a:pt x="6273" y="18048"/>
                  </a:lnTo>
                  <a:lnTo>
                    <a:pt x="5409" y="17602"/>
                  </a:lnTo>
                  <a:cubicBezTo>
                    <a:pt x="5353" y="17559"/>
                    <a:pt x="5284" y="17546"/>
                    <a:pt x="5213" y="17546"/>
                  </a:cubicBezTo>
                  <a:cubicBezTo>
                    <a:pt x="5144" y="17546"/>
                    <a:pt x="5074" y="17559"/>
                    <a:pt x="5018" y="17602"/>
                  </a:cubicBezTo>
                  <a:lnTo>
                    <a:pt x="4154" y="18048"/>
                  </a:lnTo>
                  <a:lnTo>
                    <a:pt x="4321" y="17086"/>
                  </a:lnTo>
                  <a:cubicBezTo>
                    <a:pt x="4349" y="16946"/>
                    <a:pt x="4294" y="16807"/>
                    <a:pt x="4197" y="16710"/>
                  </a:cubicBezTo>
                  <a:lnTo>
                    <a:pt x="3500" y="16041"/>
                  </a:lnTo>
                  <a:lnTo>
                    <a:pt x="4461" y="15901"/>
                  </a:lnTo>
                  <a:cubicBezTo>
                    <a:pt x="4600" y="15873"/>
                    <a:pt x="4726" y="15790"/>
                    <a:pt x="4782" y="15664"/>
                  </a:cubicBezTo>
                  <a:lnTo>
                    <a:pt x="5213" y="14786"/>
                  </a:lnTo>
                  <a:close/>
                  <a:moveTo>
                    <a:pt x="4668" y="1"/>
                  </a:moveTo>
                  <a:cubicBezTo>
                    <a:pt x="3971" y="1"/>
                    <a:pt x="3279" y="229"/>
                    <a:pt x="2719" y="653"/>
                  </a:cubicBezTo>
                  <a:cubicBezTo>
                    <a:pt x="2593" y="736"/>
                    <a:pt x="2580" y="917"/>
                    <a:pt x="2663" y="1028"/>
                  </a:cubicBezTo>
                  <a:cubicBezTo>
                    <a:pt x="2721" y="1103"/>
                    <a:pt x="2803" y="1143"/>
                    <a:pt x="2886" y="1143"/>
                  </a:cubicBezTo>
                  <a:cubicBezTo>
                    <a:pt x="2944" y="1143"/>
                    <a:pt x="3002" y="1124"/>
                    <a:pt x="3054" y="1084"/>
                  </a:cubicBezTo>
                  <a:cubicBezTo>
                    <a:pt x="3512" y="733"/>
                    <a:pt x="4080" y="553"/>
                    <a:pt x="4652" y="553"/>
                  </a:cubicBezTo>
                  <a:cubicBezTo>
                    <a:pt x="4897" y="553"/>
                    <a:pt x="5143" y="586"/>
                    <a:pt x="5381" y="653"/>
                  </a:cubicBezTo>
                  <a:lnTo>
                    <a:pt x="5464" y="680"/>
                  </a:lnTo>
                  <a:cubicBezTo>
                    <a:pt x="6064" y="848"/>
                    <a:pt x="6552" y="1238"/>
                    <a:pt x="6845" y="1781"/>
                  </a:cubicBezTo>
                  <a:cubicBezTo>
                    <a:pt x="7053" y="2186"/>
                    <a:pt x="7152" y="2632"/>
                    <a:pt x="7096" y="3063"/>
                  </a:cubicBezTo>
                  <a:lnTo>
                    <a:pt x="6817" y="2827"/>
                  </a:lnTo>
                  <a:cubicBezTo>
                    <a:pt x="6722" y="2747"/>
                    <a:pt x="6604" y="2704"/>
                    <a:pt x="6486" y="2704"/>
                  </a:cubicBezTo>
                  <a:cubicBezTo>
                    <a:pt x="6378" y="2704"/>
                    <a:pt x="6269" y="2740"/>
                    <a:pt x="6176" y="2812"/>
                  </a:cubicBezTo>
                  <a:lnTo>
                    <a:pt x="5883" y="3050"/>
                  </a:lnTo>
                  <a:lnTo>
                    <a:pt x="4238" y="3050"/>
                  </a:lnTo>
                  <a:cubicBezTo>
                    <a:pt x="3221" y="3050"/>
                    <a:pt x="2385" y="3886"/>
                    <a:pt x="2385" y="4918"/>
                  </a:cubicBezTo>
                  <a:lnTo>
                    <a:pt x="2385" y="5057"/>
                  </a:lnTo>
                  <a:lnTo>
                    <a:pt x="2342" y="5057"/>
                  </a:lnTo>
                  <a:cubicBezTo>
                    <a:pt x="2245" y="5057"/>
                    <a:pt x="2147" y="5071"/>
                    <a:pt x="2063" y="5085"/>
                  </a:cubicBezTo>
                  <a:cubicBezTo>
                    <a:pt x="1673" y="4039"/>
                    <a:pt x="1771" y="2855"/>
                    <a:pt x="2342" y="1893"/>
                  </a:cubicBezTo>
                  <a:cubicBezTo>
                    <a:pt x="2426" y="1753"/>
                    <a:pt x="2385" y="1586"/>
                    <a:pt x="2245" y="1517"/>
                  </a:cubicBezTo>
                  <a:cubicBezTo>
                    <a:pt x="2201" y="1488"/>
                    <a:pt x="2152" y="1474"/>
                    <a:pt x="2104" y="1474"/>
                  </a:cubicBezTo>
                  <a:cubicBezTo>
                    <a:pt x="2013" y="1474"/>
                    <a:pt x="1923" y="1523"/>
                    <a:pt x="1868" y="1614"/>
                  </a:cubicBezTo>
                  <a:cubicBezTo>
                    <a:pt x="1199" y="2743"/>
                    <a:pt x="1088" y="4151"/>
                    <a:pt x="1576" y="5377"/>
                  </a:cubicBezTo>
                  <a:cubicBezTo>
                    <a:pt x="1394" y="5559"/>
                    <a:pt x="1269" y="5823"/>
                    <a:pt x="1269" y="6116"/>
                  </a:cubicBezTo>
                  <a:cubicBezTo>
                    <a:pt x="1269" y="6702"/>
                    <a:pt x="1757" y="7176"/>
                    <a:pt x="2342" y="7176"/>
                  </a:cubicBezTo>
                  <a:lnTo>
                    <a:pt x="2412" y="7176"/>
                  </a:lnTo>
                  <a:cubicBezTo>
                    <a:pt x="2524" y="7942"/>
                    <a:pt x="2955" y="8611"/>
                    <a:pt x="3569" y="9057"/>
                  </a:cubicBezTo>
                  <a:lnTo>
                    <a:pt x="3569" y="9754"/>
                  </a:lnTo>
                  <a:cubicBezTo>
                    <a:pt x="3500" y="9782"/>
                    <a:pt x="3429" y="9810"/>
                    <a:pt x="3374" y="9865"/>
                  </a:cubicBezTo>
                  <a:lnTo>
                    <a:pt x="2803" y="10339"/>
                  </a:lnTo>
                  <a:cubicBezTo>
                    <a:pt x="2663" y="10465"/>
                    <a:pt x="2593" y="10633"/>
                    <a:pt x="2621" y="10813"/>
                  </a:cubicBezTo>
                  <a:lnTo>
                    <a:pt x="1199" y="11775"/>
                  </a:lnTo>
                  <a:cubicBezTo>
                    <a:pt x="446" y="12291"/>
                    <a:pt x="0" y="13141"/>
                    <a:pt x="0" y="14047"/>
                  </a:cubicBezTo>
                  <a:lnTo>
                    <a:pt x="0" y="15608"/>
                  </a:lnTo>
                  <a:cubicBezTo>
                    <a:pt x="0" y="15762"/>
                    <a:pt x="126" y="15873"/>
                    <a:pt x="279" y="15873"/>
                  </a:cubicBezTo>
                  <a:cubicBezTo>
                    <a:pt x="433" y="15873"/>
                    <a:pt x="558" y="15762"/>
                    <a:pt x="558" y="15608"/>
                  </a:cubicBezTo>
                  <a:lnTo>
                    <a:pt x="558" y="14047"/>
                  </a:lnTo>
                  <a:cubicBezTo>
                    <a:pt x="558" y="13322"/>
                    <a:pt x="907" y="12640"/>
                    <a:pt x="1506" y="12235"/>
                  </a:cubicBezTo>
                  <a:lnTo>
                    <a:pt x="2872" y="11287"/>
                  </a:lnTo>
                  <a:lnTo>
                    <a:pt x="3457" y="12054"/>
                  </a:lnTo>
                  <a:cubicBezTo>
                    <a:pt x="3555" y="12207"/>
                    <a:pt x="3736" y="12291"/>
                    <a:pt x="3903" y="12291"/>
                  </a:cubicBezTo>
                  <a:cubicBezTo>
                    <a:pt x="3959" y="12291"/>
                    <a:pt x="4015" y="12277"/>
                    <a:pt x="4071" y="12263"/>
                  </a:cubicBezTo>
                  <a:lnTo>
                    <a:pt x="4921" y="11999"/>
                  </a:lnTo>
                  <a:lnTo>
                    <a:pt x="4921" y="14201"/>
                  </a:lnTo>
                  <a:cubicBezTo>
                    <a:pt x="4893" y="14242"/>
                    <a:pt x="4851" y="14284"/>
                    <a:pt x="4838" y="14326"/>
                  </a:cubicBezTo>
                  <a:lnTo>
                    <a:pt x="4321" y="15357"/>
                  </a:lnTo>
                  <a:lnTo>
                    <a:pt x="3178" y="15524"/>
                  </a:lnTo>
                  <a:cubicBezTo>
                    <a:pt x="3026" y="15552"/>
                    <a:pt x="2886" y="15664"/>
                    <a:pt x="2831" y="15818"/>
                  </a:cubicBezTo>
                  <a:cubicBezTo>
                    <a:pt x="2788" y="15970"/>
                    <a:pt x="2831" y="16138"/>
                    <a:pt x="2942" y="16249"/>
                  </a:cubicBezTo>
                  <a:lnTo>
                    <a:pt x="3764" y="17058"/>
                  </a:lnTo>
                  <a:lnTo>
                    <a:pt x="3569" y="18201"/>
                  </a:lnTo>
                  <a:cubicBezTo>
                    <a:pt x="3541" y="18354"/>
                    <a:pt x="3611" y="18522"/>
                    <a:pt x="3750" y="18619"/>
                  </a:cubicBezTo>
                  <a:cubicBezTo>
                    <a:pt x="3820" y="18673"/>
                    <a:pt x="3907" y="18702"/>
                    <a:pt x="3995" y="18702"/>
                  </a:cubicBezTo>
                  <a:cubicBezTo>
                    <a:pt x="4065" y="18702"/>
                    <a:pt x="4135" y="18684"/>
                    <a:pt x="4197" y="18647"/>
                  </a:cubicBezTo>
                  <a:lnTo>
                    <a:pt x="5213" y="18117"/>
                  </a:lnTo>
                  <a:lnTo>
                    <a:pt x="6232" y="18647"/>
                  </a:lnTo>
                  <a:cubicBezTo>
                    <a:pt x="6301" y="18674"/>
                    <a:pt x="6371" y="18702"/>
                    <a:pt x="6440" y="18702"/>
                  </a:cubicBezTo>
                  <a:cubicBezTo>
                    <a:pt x="6524" y="18702"/>
                    <a:pt x="6607" y="18674"/>
                    <a:pt x="6691" y="18619"/>
                  </a:cubicBezTo>
                  <a:cubicBezTo>
                    <a:pt x="6817" y="18522"/>
                    <a:pt x="6886" y="18354"/>
                    <a:pt x="6858" y="18201"/>
                  </a:cubicBezTo>
                  <a:lnTo>
                    <a:pt x="6663" y="17058"/>
                  </a:lnTo>
                  <a:lnTo>
                    <a:pt x="7486" y="16249"/>
                  </a:lnTo>
                  <a:cubicBezTo>
                    <a:pt x="7611" y="16138"/>
                    <a:pt x="7653" y="15970"/>
                    <a:pt x="7598" y="15818"/>
                  </a:cubicBezTo>
                  <a:cubicBezTo>
                    <a:pt x="7542" y="15664"/>
                    <a:pt x="7416" y="15552"/>
                    <a:pt x="7249" y="15524"/>
                  </a:cubicBezTo>
                  <a:lnTo>
                    <a:pt x="6106" y="15357"/>
                  </a:lnTo>
                  <a:lnTo>
                    <a:pt x="5604" y="14326"/>
                  </a:lnTo>
                  <a:cubicBezTo>
                    <a:pt x="5576" y="14270"/>
                    <a:pt x="5520" y="14214"/>
                    <a:pt x="5479" y="14173"/>
                  </a:cubicBezTo>
                  <a:lnTo>
                    <a:pt x="5479" y="11999"/>
                  </a:lnTo>
                  <a:lnTo>
                    <a:pt x="6329" y="12263"/>
                  </a:lnTo>
                  <a:cubicBezTo>
                    <a:pt x="6384" y="12277"/>
                    <a:pt x="6440" y="12291"/>
                    <a:pt x="6496" y="12291"/>
                  </a:cubicBezTo>
                  <a:cubicBezTo>
                    <a:pt x="6663" y="12291"/>
                    <a:pt x="6830" y="12207"/>
                    <a:pt x="6942" y="12054"/>
                  </a:cubicBezTo>
                  <a:lnTo>
                    <a:pt x="7514" y="11287"/>
                  </a:lnTo>
                  <a:lnTo>
                    <a:pt x="7918" y="11566"/>
                  </a:lnTo>
                  <a:cubicBezTo>
                    <a:pt x="7973" y="11608"/>
                    <a:pt x="8029" y="11622"/>
                    <a:pt x="8071" y="11622"/>
                  </a:cubicBezTo>
                  <a:cubicBezTo>
                    <a:pt x="8168" y="11622"/>
                    <a:pt x="8252" y="11580"/>
                    <a:pt x="8308" y="11497"/>
                  </a:cubicBezTo>
                  <a:cubicBezTo>
                    <a:pt x="8391" y="11371"/>
                    <a:pt x="8364" y="11203"/>
                    <a:pt x="8239" y="11120"/>
                  </a:cubicBezTo>
                  <a:lnTo>
                    <a:pt x="7778" y="10813"/>
                  </a:lnTo>
                  <a:cubicBezTo>
                    <a:pt x="7793" y="10633"/>
                    <a:pt x="7737" y="10465"/>
                    <a:pt x="7598" y="10339"/>
                  </a:cubicBezTo>
                  <a:lnTo>
                    <a:pt x="7026" y="9865"/>
                  </a:lnTo>
                  <a:cubicBezTo>
                    <a:pt x="6970" y="9810"/>
                    <a:pt x="6901" y="9782"/>
                    <a:pt x="6830" y="9754"/>
                  </a:cubicBezTo>
                  <a:lnTo>
                    <a:pt x="6830" y="9057"/>
                  </a:lnTo>
                  <a:cubicBezTo>
                    <a:pt x="6886" y="9016"/>
                    <a:pt x="6928" y="8973"/>
                    <a:pt x="6984" y="8945"/>
                  </a:cubicBezTo>
                  <a:cubicBezTo>
                    <a:pt x="7096" y="8848"/>
                    <a:pt x="7109" y="8667"/>
                    <a:pt x="7026" y="8555"/>
                  </a:cubicBezTo>
                  <a:cubicBezTo>
                    <a:pt x="6971" y="8485"/>
                    <a:pt x="6890" y="8450"/>
                    <a:pt x="6809" y="8450"/>
                  </a:cubicBezTo>
                  <a:cubicBezTo>
                    <a:pt x="6746" y="8450"/>
                    <a:pt x="6684" y="8471"/>
                    <a:pt x="6635" y="8514"/>
                  </a:cubicBezTo>
                  <a:cubicBezTo>
                    <a:pt x="6232" y="8848"/>
                    <a:pt x="5715" y="9029"/>
                    <a:pt x="5200" y="9029"/>
                  </a:cubicBezTo>
                  <a:cubicBezTo>
                    <a:pt x="3946" y="9029"/>
                    <a:pt x="2928" y="8012"/>
                    <a:pt x="2928" y="6758"/>
                  </a:cubicBezTo>
                  <a:lnTo>
                    <a:pt x="2928" y="4918"/>
                  </a:lnTo>
                  <a:cubicBezTo>
                    <a:pt x="2928" y="4193"/>
                    <a:pt x="3513" y="3608"/>
                    <a:pt x="4238" y="3608"/>
                  </a:cubicBezTo>
                  <a:lnTo>
                    <a:pt x="5981" y="3608"/>
                  </a:lnTo>
                  <a:cubicBezTo>
                    <a:pt x="6050" y="3608"/>
                    <a:pt x="6106" y="3580"/>
                    <a:pt x="6148" y="3537"/>
                  </a:cubicBezTo>
                  <a:lnTo>
                    <a:pt x="6496" y="3273"/>
                  </a:lnTo>
                  <a:lnTo>
                    <a:pt x="6802" y="3537"/>
                  </a:lnTo>
                  <a:cubicBezTo>
                    <a:pt x="7221" y="3900"/>
                    <a:pt x="7472" y="4429"/>
                    <a:pt x="7472" y="4987"/>
                  </a:cubicBezTo>
                  <a:lnTo>
                    <a:pt x="7472" y="6758"/>
                  </a:lnTo>
                  <a:cubicBezTo>
                    <a:pt x="7472" y="7078"/>
                    <a:pt x="7402" y="7384"/>
                    <a:pt x="7276" y="7691"/>
                  </a:cubicBezTo>
                  <a:cubicBezTo>
                    <a:pt x="7207" y="7817"/>
                    <a:pt x="7276" y="7984"/>
                    <a:pt x="7402" y="8053"/>
                  </a:cubicBezTo>
                  <a:cubicBezTo>
                    <a:pt x="7438" y="8068"/>
                    <a:pt x="7476" y="8075"/>
                    <a:pt x="7514" y="8075"/>
                  </a:cubicBezTo>
                  <a:cubicBezTo>
                    <a:pt x="7621" y="8075"/>
                    <a:pt x="7723" y="8017"/>
                    <a:pt x="7765" y="7914"/>
                  </a:cubicBezTo>
                  <a:cubicBezTo>
                    <a:pt x="7876" y="7678"/>
                    <a:pt x="7945" y="7427"/>
                    <a:pt x="7988" y="7176"/>
                  </a:cubicBezTo>
                  <a:lnTo>
                    <a:pt x="8057" y="7176"/>
                  </a:lnTo>
                  <a:cubicBezTo>
                    <a:pt x="8642" y="7176"/>
                    <a:pt x="9116" y="6702"/>
                    <a:pt x="9116" y="6116"/>
                  </a:cubicBezTo>
                  <a:cubicBezTo>
                    <a:pt x="9116" y="5851"/>
                    <a:pt x="9033" y="5628"/>
                    <a:pt x="8880" y="5433"/>
                  </a:cubicBezTo>
                  <a:lnTo>
                    <a:pt x="9103" y="3803"/>
                  </a:lnTo>
                  <a:cubicBezTo>
                    <a:pt x="9270" y="2660"/>
                    <a:pt x="8462" y="1586"/>
                    <a:pt x="7319" y="1419"/>
                  </a:cubicBezTo>
                  <a:lnTo>
                    <a:pt x="7263" y="1405"/>
                  </a:lnTo>
                  <a:cubicBezTo>
                    <a:pt x="6901" y="792"/>
                    <a:pt x="6315" y="346"/>
                    <a:pt x="5618" y="151"/>
                  </a:cubicBezTo>
                  <a:lnTo>
                    <a:pt x="5535" y="123"/>
                  </a:lnTo>
                  <a:cubicBezTo>
                    <a:pt x="5251" y="41"/>
                    <a:pt x="4959" y="1"/>
                    <a:pt x="46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2"/>
            <p:cNvSpPr/>
            <p:nvPr/>
          </p:nvSpPr>
          <p:spPr>
            <a:xfrm>
              <a:off x="6266155" y="4208620"/>
              <a:ext cx="66986" cy="63659"/>
            </a:xfrm>
            <a:custGeom>
              <a:rect b="b" l="l" r="r" t="t"/>
              <a:pathLst>
                <a:path extrusionOk="0" h="2889" w="3040">
                  <a:moveTo>
                    <a:pt x="1521" y="795"/>
                  </a:moveTo>
                  <a:lnTo>
                    <a:pt x="1660" y="1074"/>
                  </a:lnTo>
                  <a:cubicBezTo>
                    <a:pt x="1716" y="1185"/>
                    <a:pt x="1813" y="1255"/>
                    <a:pt x="1939" y="1269"/>
                  </a:cubicBezTo>
                  <a:lnTo>
                    <a:pt x="2259" y="1325"/>
                  </a:lnTo>
                  <a:lnTo>
                    <a:pt x="2022" y="1548"/>
                  </a:lnTo>
                  <a:cubicBezTo>
                    <a:pt x="1939" y="1631"/>
                    <a:pt x="1896" y="1743"/>
                    <a:pt x="1924" y="1868"/>
                  </a:cubicBezTo>
                  <a:lnTo>
                    <a:pt x="1980" y="2174"/>
                  </a:lnTo>
                  <a:lnTo>
                    <a:pt x="1688" y="2035"/>
                  </a:lnTo>
                  <a:cubicBezTo>
                    <a:pt x="1632" y="2007"/>
                    <a:pt x="1576" y="1994"/>
                    <a:pt x="1521" y="1994"/>
                  </a:cubicBezTo>
                  <a:cubicBezTo>
                    <a:pt x="1465" y="1994"/>
                    <a:pt x="1409" y="2007"/>
                    <a:pt x="1353" y="2035"/>
                  </a:cubicBezTo>
                  <a:lnTo>
                    <a:pt x="1075" y="2174"/>
                  </a:lnTo>
                  <a:lnTo>
                    <a:pt x="1130" y="1868"/>
                  </a:lnTo>
                  <a:cubicBezTo>
                    <a:pt x="1144" y="1743"/>
                    <a:pt x="1102" y="1631"/>
                    <a:pt x="1019" y="1548"/>
                  </a:cubicBezTo>
                  <a:lnTo>
                    <a:pt x="796" y="1325"/>
                  </a:lnTo>
                  <a:lnTo>
                    <a:pt x="1102" y="1269"/>
                  </a:lnTo>
                  <a:cubicBezTo>
                    <a:pt x="1227" y="1255"/>
                    <a:pt x="1325" y="1185"/>
                    <a:pt x="1381" y="1074"/>
                  </a:cubicBezTo>
                  <a:lnTo>
                    <a:pt x="1521" y="795"/>
                  </a:lnTo>
                  <a:close/>
                  <a:moveTo>
                    <a:pt x="1521" y="0"/>
                  </a:moveTo>
                  <a:cubicBezTo>
                    <a:pt x="1381" y="0"/>
                    <a:pt x="1255" y="84"/>
                    <a:pt x="1199" y="210"/>
                  </a:cubicBezTo>
                  <a:lnTo>
                    <a:pt x="935" y="753"/>
                  </a:lnTo>
                  <a:lnTo>
                    <a:pt x="335" y="836"/>
                  </a:lnTo>
                  <a:cubicBezTo>
                    <a:pt x="196" y="851"/>
                    <a:pt x="84" y="948"/>
                    <a:pt x="43" y="1074"/>
                  </a:cubicBezTo>
                  <a:cubicBezTo>
                    <a:pt x="1" y="1213"/>
                    <a:pt x="43" y="1353"/>
                    <a:pt x="140" y="1450"/>
                  </a:cubicBezTo>
                  <a:lnTo>
                    <a:pt x="573" y="1868"/>
                  </a:lnTo>
                  <a:lnTo>
                    <a:pt x="461" y="2453"/>
                  </a:lnTo>
                  <a:cubicBezTo>
                    <a:pt x="447" y="2593"/>
                    <a:pt x="502" y="2732"/>
                    <a:pt x="614" y="2816"/>
                  </a:cubicBezTo>
                  <a:cubicBezTo>
                    <a:pt x="670" y="2858"/>
                    <a:pt x="753" y="2886"/>
                    <a:pt x="824" y="2886"/>
                  </a:cubicBezTo>
                  <a:cubicBezTo>
                    <a:pt x="879" y="2886"/>
                    <a:pt x="935" y="2871"/>
                    <a:pt x="991" y="2843"/>
                  </a:cubicBezTo>
                  <a:lnTo>
                    <a:pt x="1521" y="2565"/>
                  </a:lnTo>
                  <a:lnTo>
                    <a:pt x="2050" y="2843"/>
                  </a:lnTo>
                  <a:cubicBezTo>
                    <a:pt x="2104" y="2874"/>
                    <a:pt x="2163" y="2888"/>
                    <a:pt x="2222" y="2888"/>
                  </a:cubicBezTo>
                  <a:cubicBezTo>
                    <a:pt x="2300" y="2888"/>
                    <a:pt x="2377" y="2863"/>
                    <a:pt x="2440" y="2816"/>
                  </a:cubicBezTo>
                  <a:cubicBezTo>
                    <a:pt x="2552" y="2732"/>
                    <a:pt x="2608" y="2593"/>
                    <a:pt x="2580" y="2453"/>
                  </a:cubicBezTo>
                  <a:lnTo>
                    <a:pt x="2482" y="1868"/>
                  </a:lnTo>
                  <a:lnTo>
                    <a:pt x="2900" y="1450"/>
                  </a:lnTo>
                  <a:cubicBezTo>
                    <a:pt x="3011" y="1353"/>
                    <a:pt x="3039" y="1213"/>
                    <a:pt x="2998" y="1074"/>
                  </a:cubicBezTo>
                  <a:cubicBezTo>
                    <a:pt x="2956" y="948"/>
                    <a:pt x="2844" y="851"/>
                    <a:pt x="2705" y="836"/>
                  </a:cubicBezTo>
                  <a:lnTo>
                    <a:pt x="2106" y="753"/>
                  </a:lnTo>
                  <a:lnTo>
                    <a:pt x="1841" y="210"/>
                  </a:lnTo>
                  <a:cubicBezTo>
                    <a:pt x="1785" y="84"/>
                    <a:pt x="1660" y="0"/>
                    <a:pt x="15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2"/>
            <p:cNvSpPr/>
            <p:nvPr/>
          </p:nvSpPr>
          <p:spPr>
            <a:xfrm>
              <a:off x="6090470" y="4208620"/>
              <a:ext cx="66986" cy="63659"/>
            </a:xfrm>
            <a:custGeom>
              <a:rect b="b" l="l" r="r" t="t"/>
              <a:pathLst>
                <a:path extrusionOk="0" h="2889" w="3040">
                  <a:moveTo>
                    <a:pt x="1521" y="795"/>
                  </a:moveTo>
                  <a:lnTo>
                    <a:pt x="1660" y="1074"/>
                  </a:lnTo>
                  <a:cubicBezTo>
                    <a:pt x="1716" y="1185"/>
                    <a:pt x="1813" y="1255"/>
                    <a:pt x="1924" y="1269"/>
                  </a:cubicBezTo>
                  <a:lnTo>
                    <a:pt x="2245" y="1325"/>
                  </a:lnTo>
                  <a:lnTo>
                    <a:pt x="2022" y="1548"/>
                  </a:lnTo>
                  <a:cubicBezTo>
                    <a:pt x="1924" y="1631"/>
                    <a:pt x="1896" y="1743"/>
                    <a:pt x="1911" y="1868"/>
                  </a:cubicBezTo>
                  <a:lnTo>
                    <a:pt x="1967" y="2174"/>
                  </a:lnTo>
                  <a:lnTo>
                    <a:pt x="1967" y="2174"/>
                  </a:lnTo>
                  <a:lnTo>
                    <a:pt x="1688" y="2035"/>
                  </a:lnTo>
                  <a:cubicBezTo>
                    <a:pt x="1632" y="2007"/>
                    <a:pt x="1573" y="1993"/>
                    <a:pt x="1513" y="1993"/>
                  </a:cubicBezTo>
                  <a:cubicBezTo>
                    <a:pt x="1454" y="1993"/>
                    <a:pt x="1395" y="2007"/>
                    <a:pt x="1339" y="2035"/>
                  </a:cubicBezTo>
                  <a:lnTo>
                    <a:pt x="1060" y="2174"/>
                  </a:lnTo>
                  <a:lnTo>
                    <a:pt x="1116" y="1868"/>
                  </a:lnTo>
                  <a:cubicBezTo>
                    <a:pt x="1130" y="1743"/>
                    <a:pt x="1103" y="1631"/>
                    <a:pt x="1019" y="1548"/>
                  </a:cubicBezTo>
                  <a:lnTo>
                    <a:pt x="781" y="1325"/>
                  </a:lnTo>
                  <a:lnTo>
                    <a:pt x="1103" y="1269"/>
                  </a:lnTo>
                  <a:cubicBezTo>
                    <a:pt x="1214" y="1255"/>
                    <a:pt x="1326" y="1185"/>
                    <a:pt x="1367" y="1074"/>
                  </a:cubicBezTo>
                  <a:lnTo>
                    <a:pt x="1521" y="795"/>
                  </a:lnTo>
                  <a:close/>
                  <a:moveTo>
                    <a:pt x="1521" y="0"/>
                  </a:moveTo>
                  <a:cubicBezTo>
                    <a:pt x="1381" y="0"/>
                    <a:pt x="1255" y="84"/>
                    <a:pt x="1186" y="210"/>
                  </a:cubicBezTo>
                  <a:lnTo>
                    <a:pt x="921" y="753"/>
                  </a:lnTo>
                  <a:lnTo>
                    <a:pt x="335" y="836"/>
                  </a:lnTo>
                  <a:cubicBezTo>
                    <a:pt x="196" y="851"/>
                    <a:pt x="84" y="948"/>
                    <a:pt x="43" y="1074"/>
                  </a:cubicBezTo>
                  <a:cubicBezTo>
                    <a:pt x="1" y="1213"/>
                    <a:pt x="29" y="1353"/>
                    <a:pt x="127" y="1450"/>
                  </a:cubicBezTo>
                  <a:lnTo>
                    <a:pt x="558" y="1868"/>
                  </a:lnTo>
                  <a:lnTo>
                    <a:pt x="461" y="2453"/>
                  </a:lnTo>
                  <a:cubicBezTo>
                    <a:pt x="433" y="2593"/>
                    <a:pt x="489" y="2732"/>
                    <a:pt x="601" y="2816"/>
                  </a:cubicBezTo>
                  <a:cubicBezTo>
                    <a:pt x="670" y="2858"/>
                    <a:pt x="740" y="2886"/>
                    <a:pt x="809" y="2886"/>
                  </a:cubicBezTo>
                  <a:cubicBezTo>
                    <a:pt x="879" y="2886"/>
                    <a:pt x="935" y="2871"/>
                    <a:pt x="991" y="2843"/>
                  </a:cubicBezTo>
                  <a:lnTo>
                    <a:pt x="1521" y="2565"/>
                  </a:lnTo>
                  <a:lnTo>
                    <a:pt x="2050" y="2843"/>
                  </a:lnTo>
                  <a:cubicBezTo>
                    <a:pt x="2098" y="2874"/>
                    <a:pt x="2154" y="2888"/>
                    <a:pt x="2211" y="2888"/>
                  </a:cubicBezTo>
                  <a:cubicBezTo>
                    <a:pt x="2286" y="2888"/>
                    <a:pt x="2363" y="2863"/>
                    <a:pt x="2426" y="2816"/>
                  </a:cubicBezTo>
                  <a:cubicBezTo>
                    <a:pt x="2538" y="2732"/>
                    <a:pt x="2593" y="2593"/>
                    <a:pt x="2566" y="2453"/>
                  </a:cubicBezTo>
                  <a:lnTo>
                    <a:pt x="2468" y="1868"/>
                  </a:lnTo>
                  <a:lnTo>
                    <a:pt x="2900" y="1450"/>
                  </a:lnTo>
                  <a:cubicBezTo>
                    <a:pt x="2998" y="1353"/>
                    <a:pt x="3039" y="1213"/>
                    <a:pt x="2984" y="1074"/>
                  </a:cubicBezTo>
                  <a:cubicBezTo>
                    <a:pt x="2942" y="948"/>
                    <a:pt x="2831" y="851"/>
                    <a:pt x="2692" y="836"/>
                  </a:cubicBezTo>
                  <a:lnTo>
                    <a:pt x="2106" y="753"/>
                  </a:lnTo>
                  <a:lnTo>
                    <a:pt x="1841" y="210"/>
                  </a:lnTo>
                  <a:cubicBezTo>
                    <a:pt x="1772" y="84"/>
                    <a:pt x="1660" y="0"/>
                    <a:pt x="15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2"/>
            <p:cNvSpPr/>
            <p:nvPr/>
          </p:nvSpPr>
          <p:spPr>
            <a:xfrm>
              <a:off x="6137470" y="4163470"/>
              <a:ext cx="12009" cy="41800"/>
            </a:xfrm>
            <a:custGeom>
              <a:rect b="b" l="l" r="r" t="t"/>
              <a:pathLst>
                <a:path extrusionOk="0" h="1897" w="545">
                  <a:moveTo>
                    <a:pt x="280" y="1"/>
                  </a:moveTo>
                  <a:cubicBezTo>
                    <a:pt x="126" y="1"/>
                    <a:pt x="1" y="126"/>
                    <a:pt x="1" y="265"/>
                  </a:cubicBezTo>
                  <a:lnTo>
                    <a:pt x="1" y="1618"/>
                  </a:lnTo>
                  <a:cubicBezTo>
                    <a:pt x="1" y="1770"/>
                    <a:pt x="126" y="1896"/>
                    <a:pt x="280" y="1896"/>
                  </a:cubicBezTo>
                  <a:cubicBezTo>
                    <a:pt x="433" y="1896"/>
                    <a:pt x="544" y="1770"/>
                    <a:pt x="544" y="1618"/>
                  </a:cubicBezTo>
                  <a:lnTo>
                    <a:pt x="544" y="265"/>
                  </a:lnTo>
                  <a:cubicBezTo>
                    <a:pt x="544" y="126"/>
                    <a:pt x="433" y="1"/>
                    <a:pt x="2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2"/>
            <p:cNvSpPr/>
            <p:nvPr/>
          </p:nvSpPr>
          <p:spPr>
            <a:xfrm>
              <a:off x="6273845" y="4163470"/>
              <a:ext cx="12318" cy="41800"/>
            </a:xfrm>
            <a:custGeom>
              <a:rect b="b" l="l" r="r" t="t"/>
              <a:pathLst>
                <a:path extrusionOk="0" h="1897" w="559">
                  <a:moveTo>
                    <a:pt x="279" y="1"/>
                  </a:moveTo>
                  <a:cubicBezTo>
                    <a:pt x="126" y="1"/>
                    <a:pt x="1" y="126"/>
                    <a:pt x="1" y="265"/>
                  </a:cubicBezTo>
                  <a:lnTo>
                    <a:pt x="1" y="1618"/>
                  </a:lnTo>
                  <a:cubicBezTo>
                    <a:pt x="1" y="1770"/>
                    <a:pt x="126" y="1896"/>
                    <a:pt x="279" y="1896"/>
                  </a:cubicBezTo>
                  <a:cubicBezTo>
                    <a:pt x="432" y="1896"/>
                    <a:pt x="558" y="1770"/>
                    <a:pt x="558" y="1618"/>
                  </a:cubicBezTo>
                  <a:lnTo>
                    <a:pt x="558" y="265"/>
                  </a:lnTo>
                  <a:cubicBezTo>
                    <a:pt x="558" y="126"/>
                    <a:pt x="432" y="1"/>
                    <a:pt x="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82"/>
          <p:cNvGrpSpPr/>
          <p:nvPr/>
        </p:nvGrpSpPr>
        <p:grpSpPr>
          <a:xfrm>
            <a:off x="6653151" y="4096295"/>
            <a:ext cx="412517" cy="396542"/>
            <a:chOff x="6653155" y="3867695"/>
            <a:chExt cx="412517" cy="396542"/>
          </a:xfrm>
        </p:grpSpPr>
        <p:sp>
          <p:nvSpPr>
            <p:cNvPr id="2188" name="Google Shape;2188;p82"/>
            <p:cNvSpPr/>
            <p:nvPr/>
          </p:nvSpPr>
          <p:spPr>
            <a:xfrm>
              <a:off x="6653155" y="3929437"/>
              <a:ext cx="412517" cy="334800"/>
            </a:xfrm>
            <a:custGeom>
              <a:rect b="b" l="l" r="r" t="t"/>
              <a:pathLst>
                <a:path extrusionOk="0" h="15194" w="18721">
                  <a:moveTo>
                    <a:pt x="8503" y="558"/>
                  </a:moveTo>
                  <a:cubicBezTo>
                    <a:pt x="8824" y="558"/>
                    <a:pt x="9075" y="794"/>
                    <a:pt x="9075" y="1101"/>
                  </a:cubicBezTo>
                  <a:lnTo>
                    <a:pt x="9075" y="12057"/>
                  </a:lnTo>
                  <a:cubicBezTo>
                    <a:pt x="8670" y="11611"/>
                    <a:pt x="8099" y="11332"/>
                    <a:pt x="7458" y="11332"/>
                  </a:cubicBezTo>
                  <a:lnTo>
                    <a:pt x="2509" y="11332"/>
                  </a:lnTo>
                  <a:lnTo>
                    <a:pt x="2509" y="599"/>
                  </a:lnTo>
                  <a:cubicBezTo>
                    <a:pt x="2509" y="571"/>
                    <a:pt x="2537" y="558"/>
                    <a:pt x="2552" y="558"/>
                  </a:cubicBezTo>
                  <a:close/>
                  <a:moveTo>
                    <a:pt x="7458" y="11889"/>
                  </a:moveTo>
                  <a:cubicBezTo>
                    <a:pt x="8266" y="11889"/>
                    <a:pt x="8949" y="12489"/>
                    <a:pt x="9075" y="13270"/>
                  </a:cubicBezTo>
                  <a:lnTo>
                    <a:pt x="2704" y="13270"/>
                  </a:lnTo>
                  <a:cubicBezTo>
                    <a:pt x="2607" y="13270"/>
                    <a:pt x="2509" y="13186"/>
                    <a:pt x="2509" y="13075"/>
                  </a:cubicBezTo>
                  <a:lnTo>
                    <a:pt x="2509" y="11889"/>
                  </a:lnTo>
                  <a:close/>
                  <a:moveTo>
                    <a:pt x="18065" y="1324"/>
                  </a:moveTo>
                  <a:cubicBezTo>
                    <a:pt x="18107" y="1324"/>
                    <a:pt x="18163" y="1366"/>
                    <a:pt x="18163" y="1408"/>
                  </a:cubicBezTo>
                  <a:lnTo>
                    <a:pt x="18163" y="13744"/>
                  </a:lnTo>
                  <a:cubicBezTo>
                    <a:pt x="18163" y="14231"/>
                    <a:pt x="17758" y="14636"/>
                    <a:pt x="17256" y="14636"/>
                  </a:cubicBezTo>
                  <a:lnTo>
                    <a:pt x="1464" y="14636"/>
                  </a:lnTo>
                  <a:cubicBezTo>
                    <a:pt x="963" y="14636"/>
                    <a:pt x="558" y="14231"/>
                    <a:pt x="558" y="13744"/>
                  </a:cubicBezTo>
                  <a:lnTo>
                    <a:pt x="558" y="1408"/>
                  </a:lnTo>
                  <a:cubicBezTo>
                    <a:pt x="558" y="1366"/>
                    <a:pt x="600" y="1324"/>
                    <a:pt x="656" y="1324"/>
                  </a:cubicBezTo>
                  <a:lnTo>
                    <a:pt x="1952" y="1324"/>
                  </a:lnTo>
                  <a:lnTo>
                    <a:pt x="1952" y="13075"/>
                  </a:lnTo>
                  <a:cubicBezTo>
                    <a:pt x="1952" y="13493"/>
                    <a:pt x="2301" y="13827"/>
                    <a:pt x="2704" y="13827"/>
                  </a:cubicBezTo>
                  <a:lnTo>
                    <a:pt x="11779" y="13827"/>
                  </a:lnTo>
                  <a:cubicBezTo>
                    <a:pt x="11932" y="13827"/>
                    <a:pt x="12058" y="13701"/>
                    <a:pt x="12058" y="13549"/>
                  </a:cubicBezTo>
                  <a:cubicBezTo>
                    <a:pt x="12058" y="13395"/>
                    <a:pt x="11932" y="13270"/>
                    <a:pt x="11779" y="13270"/>
                  </a:cubicBezTo>
                  <a:lnTo>
                    <a:pt x="9674" y="13270"/>
                  </a:lnTo>
                  <a:cubicBezTo>
                    <a:pt x="9800" y="12489"/>
                    <a:pt x="10482" y="11889"/>
                    <a:pt x="11305" y="11889"/>
                  </a:cubicBezTo>
                  <a:lnTo>
                    <a:pt x="16239" y="11889"/>
                  </a:lnTo>
                  <a:lnTo>
                    <a:pt x="16239" y="13075"/>
                  </a:lnTo>
                  <a:cubicBezTo>
                    <a:pt x="16239" y="13186"/>
                    <a:pt x="16156" y="13270"/>
                    <a:pt x="16044" y="13270"/>
                  </a:cubicBezTo>
                  <a:lnTo>
                    <a:pt x="12978" y="13270"/>
                  </a:lnTo>
                  <a:cubicBezTo>
                    <a:pt x="12810" y="13270"/>
                    <a:pt x="12699" y="13395"/>
                    <a:pt x="12699" y="13549"/>
                  </a:cubicBezTo>
                  <a:cubicBezTo>
                    <a:pt x="12699" y="13701"/>
                    <a:pt x="12810" y="13827"/>
                    <a:pt x="12978" y="13827"/>
                  </a:cubicBezTo>
                  <a:lnTo>
                    <a:pt x="16044" y="13827"/>
                  </a:lnTo>
                  <a:cubicBezTo>
                    <a:pt x="16462" y="13827"/>
                    <a:pt x="16797" y="13493"/>
                    <a:pt x="16797" y="13075"/>
                  </a:cubicBezTo>
                  <a:lnTo>
                    <a:pt x="16797" y="1324"/>
                  </a:lnTo>
                  <a:close/>
                  <a:moveTo>
                    <a:pt x="2552" y="0"/>
                  </a:moveTo>
                  <a:cubicBezTo>
                    <a:pt x="2230" y="0"/>
                    <a:pt x="1952" y="265"/>
                    <a:pt x="1952" y="599"/>
                  </a:cubicBezTo>
                  <a:lnTo>
                    <a:pt x="1952" y="767"/>
                  </a:lnTo>
                  <a:lnTo>
                    <a:pt x="656" y="767"/>
                  </a:lnTo>
                  <a:cubicBezTo>
                    <a:pt x="294" y="767"/>
                    <a:pt x="0" y="1060"/>
                    <a:pt x="0" y="1408"/>
                  </a:cubicBezTo>
                  <a:lnTo>
                    <a:pt x="0" y="13744"/>
                  </a:lnTo>
                  <a:cubicBezTo>
                    <a:pt x="0" y="14538"/>
                    <a:pt x="656" y="15193"/>
                    <a:pt x="1464" y="15193"/>
                  </a:cubicBezTo>
                  <a:lnTo>
                    <a:pt x="17256" y="15193"/>
                  </a:lnTo>
                  <a:cubicBezTo>
                    <a:pt x="18065" y="15193"/>
                    <a:pt x="18720" y="14538"/>
                    <a:pt x="18720" y="13744"/>
                  </a:cubicBezTo>
                  <a:lnTo>
                    <a:pt x="18720" y="1408"/>
                  </a:lnTo>
                  <a:cubicBezTo>
                    <a:pt x="18720" y="1060"/>
                    <a:pt x="18414" y="767"/>
                    <a:pt x="18065" y="767"/>
                  </a:cubicBezTo>
                  <a:lnTo>
                    <a:pt x="16797" y="767"/>
                  </a:lnTo>
                  <a:lnTo>
                    <a:pt x="16797" y="599"/>
                  </a:lnTo>
                  <a:cubicBezTo>
                    <a:pt x="16797" y="265"/>
                    <a:pt x="16531" y="0"/>
                    <a:pt x="16197" y="0"/>
                  </a:cubicBezTo>
                  <a:lnTo>
                    <a:pt x="15165" y="0"/>
                  </a:lnTo>
                  <a:cubicBezTo>
                    <a:pt x="15013" y="0"/>
                    <a:pt x="14887" y="125"/>
                    <a:pt x="14887" y="279"/>
                  </a:cubicBezTo>
                  <a:cubicBezTo>
                    <a:pt x="14887" y="432"/>
                    <a:pt x="15013" y="558"/>
                    <a:pt x="15165" y="558"/>
                  </a:cubicBezTo>
                  <a:lnTo>
                    <a:pt x="16197" y="558"/>
                  </a:lnTo>
                  <a:cubicBezTo>
                    <a:pt x="16225" y="558"/>
                    <a:pt x="16239" y="571"/>
                    <a:pt x="16239" y="599"/>
                  </a:cubicBezTo>
                  <a:lnTo>
                    <a:pt x="16239" y="11332"/>
                  </a:lnTo>
                  <a:lnTo>
                    <a:pt x="11305" y="11332"/>
                  </a:lnTo>
                  <a:cubicBezTo>
                    <a:pt x="10636" y="11332"/>
                    <a:pt x="10036" y="11625"/>
                    <a:pt x="9632" y="12099"/>
                  </a:cubicBezTo>
                  <a:lnTo>
                    <a:pt x="9632" y="1101"/>
                  </a:lnTo>
                  <a:cubicBezTo>
                    <a:pt x="9646" y="794"/>
                    <a:pt x="9897" y="558"/>
                    <a:pt x="10203" y="558"/>
                  </a:cubicBezTo>
                  <a:lnTo>
                    <a:pt x="11235" y="558"/>
                  </a:lnTo>
                  <a:cubicBezTo>
                    <a:pt x="11389" y="558"/>
                    <a:pt x="11514" y="432"/>
                    <a:pt x="11514" y="279"/>
                  </a:cubicBezTo>
                  <a:cubicBezTo>
                    <a:pt x="11514" y="125"/>
                    <a:pt x="11389" y="0"/>
                    <a:pt x="11235" y="0"/>
                  </a:cubicBezTo>
                  <a:lnTo>
                    <a:pt x="10203" y="0"/>
                  </a:lnTo>
                  <a:cubicBezTo>
                    <a:pt x="9869" y="0"/>
                    <a:pt x="9562" y="140"/>
                    <a:pt x="9367" y="376"/>
                  </a:cubicBezTo>
                  <a:cubicBezTo>
                    <a:pt x="9159" y="140"/>
                    <a:pt x="8852" y="0"/>
                    <a:pt x="8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2"/>
            <p:cNvSpPr/>
            <p:nvPr/>
          </p:nvSpPr>
          <p:spPr>
            <a:xfrm>
              <a:off x="6919140" y="3867695"/>
              <a:ext cx="49777" cy="300403"/>
            </a:xfrm>
            <a:custGeom>
              <a:rect b="b" l="l" r="r" t="t"/>
              <a:pathLst>
                <a:path extrusionOk="0" h="13633" w="2259">
                  <a:moveTo>
                    <a:pt x="1310" y="558"/>
                  </a:moveTo>
                  <a:cubicBezTo>
                    <a:pt x="1520" y="558"/>
                    <a:pt x="1701" y="725"/>
                    <a:pt x="1701" y="948"/>
                  </a:cubicBezTo>
                  <a:lnTo>
                    <a:pt x="1701" y="1409"/>
                  </a:lnTo>
                  <a:lnTo>
                    <a:pt x="558" y="1409"/>
                  </a:lnTo>
                  <a:lnTo>
                    <a:pt x="558" y="948"/>
                  </a:lnTo>
                  <a:cubicBezTo>
                    <a:pt x="558" y="725"/>
                    <a:pt x="725" y="558"/>
                    <a:pt x="948" y="558"/>
                  </a:cubicBezTo>
                  <a:close/>
                  <a:moveTo>
                    <a:pt x="948" y="0"/>
                  </a:moveTo>
                  <a:cubicBezTo>
                    <a:pt x="418" y="0"/>
                    <a:pt x="0" y="418"/>
                    <a:pt x="0" y="948"/>
                  </a:cubicBezTo>
                  <a:lnTo>
                    <a:pt x="0" y="7193"/>
                  </a:lnTo>
                  <a:cubicBezTo>
                    <a:pt x="0" y="7346"/>
                    <a:pt x="126" y="7471"/>
                    <a:pt x="279" y="7471"/>
                  </a:cubicBezTo>
                  <a:cubicBezTo>
                    <a:pt x="433" y="7471"/>
                    <a:pt x="558" y="7346"/>
                    <a:pt x="558" y="7193"/>
                  </a:cubicBezTo>
                  <a:lnTo>
                    <a:pt x="558" y="1966"/>
                  </a:lnTo>
                  <a:lnTo>
                    <a:pt x="1701" y="1966"/>
                  </a:lnTo>
                  <a:lnTo>
                    <a:pt x="1701" y="12322"/>
                  </a:lnTo>
                  <a:lnTo>
                    <a:pt x="1130" y="13061"/>
                  </a:lnTo>
                  <a:lnTo>
                    <a:pt x="558" y="12322"/>
                  </a:lnTo>
                  <a:lnTo>
                    <a:pt x="558" y="8378"/>
                  </a:lnTo>
                  <a:cubicBezTo>
                    <a:pt x="558" y="8224"/>
                    <a:pt x="433" y="8099"/>
                    <a:pt x="279" y="8099"/>
                  </a:cubicBezTo>
                  <a:cubicBezTo>
                    <a:pt x="126" y="8099"/>
                    <a:pt x="0" y="8224"/>
                    <a:pt x="0" y="8378"/>
                  </a:cubicBezTo>
                  <a:lnTo>
                    <a:pt x="0" y="12336"/>
                  </a:lnTo>
                  <a:cubicBezTo>
                    <a:pt x="0" y="12448"/>
                    <a:pt x="42" y="12559"/>
                    <a:pt x="112" y="12656"/>
                  </a:cubicBezTo>
                  <a:lnTo>
                    <a:pt x="697" y="13424"/>
                  </a:lnTo>
                  <a:cubicBezTo>
                    <a:pt x="809" y="13549"/>
                    <a:pt x="962" y="13632"/>
                    <a:pt x="1130" y="13632"/>
                  </a:cubicBezTo>
                  <a:cubicBezTo>
                    <a:pt x="1297" y="13632"/>
                    <a:pt x="1450" y="13549"/>
                    <a:pt x="1548" y="13424"/>
                  </a:cubicBezTo>
                  <a:lnTo>
                    <a:pt x="2147" y="12656"/>
                  </a:lnTo>
                  <a:cubicBezTo>
                    <a:pt x="2217" y="12559"/>
                    <a:pt x="2258" y="12448"/>
                    <a:pt x="2258" y="12336"/>
                  </a:cubicBezTo>
                  <a:lnTo>
                    <a:pt x="2258" y="948"/>
                  </a:lnTo>
                  <a:cubicBezTo>
                    <a:pt x="2258" y="418"/>
                    <a:pt x="1827" y="0"/>
                    <a:pt x="1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2"/>
            <p:cNvSpPr/>
            <p:nvPr/>
          </p:nvSpPr>
          <p:spPr>
            <a:xfrm>
              <a:off x="6725011" y="3985009"/>
              <a:ext cx="108765" cy="108765"/>
            </a:xfrm>
            <a:custGeom>
              <a:rect b="b" l="l" r="r" t="t"/>
              <a:pathLst>
                <a:path extrusionOk="0" h="4936" w="4936">
                  <a:moveTo>
                    <a:pt x="2190" y="573"/>
                  </a:moveTo>
                  <a:lnTo>
                    <a:pt x="2190" y="2357"/>
                  </a:lnTo>
                  <a:lnTo>
                    <a:pt x="935" y="3611"/>
                  </a:lnTo>
                  <a:cubicBezTo>
                    <a:pt x="698" y="3290"/>
                    <a:pt x="558" y="2887"/>
                    <a:pt x="558" y="2468"/>
                  </a:cubicBezTo>
                  <a:cubicBezTo>
                    <a:pt x="558" y="1506"/>
                    <a:pt x="1270" y="712"/>
                    <a:pt x="2190" y="573"/>
                  </a:cubicBezTo>
                  <a:close/>
                  <a:moveTo>
                    <a:pt x="2469" y="1"/>
                  </a:moveTo>
                  <a:cubicBezTo>
                    <a:pt x="1116" y="1"/>
                    <a:pt x="1" y="1103"/>
                    <a:pt x="1" y="2468"/>
                  </a:cubicBezTo>
                  <a:cubicBezTo>
                    <a:pt x="1" y="3820"/>
                    <a:pt x="1116" y="4935"/>
                    <a:pt x="2469" y="4935"/>
                  </a:cubicBezTo>
                  <a:cubicBezTo>
                    <a:pt x="2761" y="4935"/>
                    <a:pt x="3026" y="4879"/>
                    <a:pt x="3305" y="4796"/>
                  </a:cubicBezTo>
                  <a:cubicBezTo>
                    <a:pt x="3444" y="4740"/>
                    <a:pt x="3513" y="4573"/>
                    <a:pt x="3472" y="4433"/>
                  </a:cubicBezTo>
                  <a:cubicBezTo>
                    <a:pt x="3428" y="4324"/>
                    <a:pt x="3324" y="4249"/>
                    <a:pt x="3207" y="4249"/>
                  </a:cubicBezTo>
                  <a:cubicBezTo>
                    <a:pt x="3175" y="4249"/>
                    <a:pt x="3142" y="4254"/>
                    <a:pt x="3110" y="4266"/>
                  </a:cubicBezTo>
                  <a:cubicBezTo>
                    <a:pt x="2900" y="4336"/>
                    <a:pt x="2692" y="4377"/>
                    <a:pt x="2469" y="4377"/>
                  </a:cubicBezTo>
                  <a:cubicBezTo>
                    <a:pt x="2050" y="4377"/>
                    <a:pt x="1646" y="4238"/>
                    <a:pt x="1326" y="4002"/>
                  </a:cubicBezTo>
                  <a:lnTo>
                    <a:pt x="2664" y="2664"/>
                  </a:lnTo>
                  <a:cubicBezTo>
                    <a:pt x="2720" y="2608"/>
                    <a:pt x="2747" y="2538"/>
                    <a:pt x="2747" y="2468"/>
                  </a:cubicBezTo>
                  <a:lnTo>
                    <a:pt x="2747" y="573"/>
                  </a:lnTo>
                  <a:cubicBezTo>
                    <a:pt x="3667" y="712"/>
                    <a:pt x="4378" y="1506"/>
                    <a:pt x="4378" y="2468"/>
                  </a:cubicBezTo>
                  <a:cubicBezTo>
                    <a:pt x="4378" y="2900"/>
                    <a:pt x="4238" y="3318"/>
                    <a:pt x="3959" y="3667"/>
                  </a:cubicBezTo>
                  <a:cubicBezTo>
                    <a:pt x="3862" y="3779"/>
                    <a:pt x="3876" y="3959"/>
                    <a:pt x="4002" y="4057"/>
                  </a:cubicBezTo>
                  <a:cubicBezTo>
                    <a:pt x="4054" y="4098"/>
                    <a:pt x="4113" y="4117"/>
                    <a:pt x="4172" y="4117"/>
                  </a:cubicBezTo>
                  <a:cubicBezTo>
                    <a:pt x="4254" y="4117"/>
                    <a:pt x="4335" y="4080"/>
                    <a:pt x="4392" y="4015"/>
                  </a:cubicBezTo>
                  <a:cubicBezTo>
                    <a:pt x="4740" y="3569"/>
                    <a:pt x="4935" y="3026"/>
                    <a:pt x="4935" y="2468"/>
                  </a:cubicBezTo>
                  <a:cubicBezTo>
                    <a:pt x="4935" y="1103"/>
                    <a:pt x="3835" y="1"/>
                    <a:pt x="2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2"/>
            <p:cNvSpPr/>
            <p:nvPr/>
          </p:nvSpPr>
          <p:spPr>
            <a:xfrm>
              <a:off x="6727788" y="3959206"/>
              <a:ext cx="105988" cy="12318"/>
            </a:xfrm>
            <a:custGeom>
              <a:rect b="b" l="l" r="r" t="t"/>
              <a:pathLst>
                <a:path extrusionOk="0" h="559" w="4810">
                  <a:moveTo>
                    <a:pt x="280" y="1"/>
                  </a:moveTo>
                  <a:cubicBezTo>
                    <a:pt x="126" y="1"/>
                    <a:pt x="1" y="127"/>
                    <a:pt x="1" y="280"/>
                  </a:cubicBezTo>
                  <a:cubicBezTo>
                    <a:pt x="1" y="434"/>
                    <a:pt x="126" y="559"/>
                    <a:pt x="280" y="559"/>
                  </a:cubicBezTo>
                  <a:lnTo>
                    <a:pt x="4530" y="559"/>
                  </a:lnTo>
                  <a:cubicBezTo>
                    <a:pt x="4684" y="559"/>
                    <a:pt x="4809" y="434"/>
                    <a:pt x="4809" y="280"/>
                  </a:cubicBezTo>
                  <a:cubicBezTo>
                    <a:pt x="4809" y="127"/>
                    <a:pt x="4684" y="1"/>
                    <a:pt x="4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2"/>
            <p:cNvSpPr/>
            <p:nvPr/>
          </p:nvSpPr>
          <p:spPr>
            <a:xfrm>
              <a:off x="6727788" y="4110036"/>
              <a:ext cx="105988" cy="12296"/>
            </a:xfrm>
            <a:custGeom>
              <a:rect b="b" l="l" r="r" t="t"/>
              <a:pathLst>
                <a:path extrusionOk="0" h="558" w="4810">
                  <a:moveTo>
                    <a:pt x="280" y="0"/>
                  </a:moveTo>
                  <a:cubicBezTo>
                    <a:pt x="126" y="0"/>
                    <a:pt x="1" y="125"/>
                    <a:pt x="1" y="279"/>
                  </a:cubicBezTo>
                  <a:cubicBezTo>
                    <a:pt x="1" y="432"/>
                    <a:pt x="126" y="558"/>
                    <a:pt x="280" y="558"/>
                  </a:cubicBezTo>
                  <a:lnTo>
                    <a:pt x="4530" y="558"/>
                  </a:lnTo>
                  <a:cubicBezTo>
                    <a:pt x="4684" y="558"/>
                    <a:pt x="4809" y="432"/>
                    <a:pt x="4809" y="279"/>
                  </a:cubicBezTo>
                  <a:cubicBezTo>
                    <a:pt x="4809" y="125"/>
                    <a:pt x="4684" y="0"/>
                    <a:pt x="45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2"/>
            <p:cNvSpPr/>
            <p:nvPr/>
          </p:nvSpPr>
          <p:spPr>
            <a:xfrm>
              <a:off x="6727788" y="4141369"/>
              <a:ext cx="105988" cy="12296"/>
            </a:xfrm>
            <a:custGeom>
              <a:rect b="b" l="l" r="r" t="t"/>
              <a:pathLst>
                <a:path extrusionOk="0" h="558" w="4810">
                  <a:moveTo>
                    <a:pt x="280" y="0"/>
                  </a:moveTo>
                  <a:cubicBezTo>
                    <a:pt x="126" y="0"/>
                    <a:pt x="1" y="125"/>
                    <a:pt x="1" y="279"/>
                  </a:cubicBezTo>
                  <a:cubicBezTo>
                    <a:pt x="1" y="432"/>
                    <a:pt x="126" y="558"/>
                    <a:pt x="280" y="558"/>
                  </a:cubicBezTo>
                  <a:lnTo>
                    <a:pt x="4530" y="558"/>
                  </a:lnTo>
                  <a:cubicBezTo>
                    <a:pt x="4684" y="558"/>
                    <a:pt x="4809" y="432"/>
                    <a:pt x="4809" y="279"/>
                  </a:cubicBezTo>
                  <a:cubicBezTo>
                    <a:pt x="4809" y="125"/>
                    <a:pt x="4684" y="0"/>
                    <a:pt x="45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82"/>
          <p:cNvGrpSpPr/>
          <p:nvPr/>
        </p:nvGrpSpPr>
        <p:grpSpPr>
          <a:xfrm>
            <a:off x="7306444" y="4088384"/>
            <a:ext cx="413421" cy="412429"/>
            <a:chOff x="7306449" y="3859784"/>
            <a:chExt cx="413421" cy="412429"/>
          </a:xfrm>
        </p:grpSpPr>
        <p:sp>
          <p:nvSpPr>
            <p:cNvPr id="2195" name="Google Shape;2195;p82"/>
            <p:cNvSpPr/>
            <p:nvPr/>
          </p:nvSpPr>
          <p:spPr>
            <a:xfrm>
              <a:off x="7306449" y="4000389"/>
              <a:ext cx="412804" cy="140385"/>
            </a:xfrm>
            <a:custGeom>
              <a:rect b="b" l="l" r="r" t="t"/>
              <a:pathLst>
                <a:path extrusionOk="0" h="6371" w="18734">
                  <a:moveTo>
                    <a:pt x="315" y="0"/>
                  </a:moveTo>
                  <a:cubicBezTo>
                    <a:pt x="209" y="0"/>
                    <a:pt x="106" y="62"/>
                    <a:pt x="56" y="154"/>
                  </a:cubicBezTo>
                  <a:cubicBezTo>
                    <a:pt x="0" y="293"/>
                    <a:pt x="56" y="460"/>
                    <a:pt x="195" y="529"/>
                  </a:cubicBezTo>
                  <a:lnTo>
                    <a:pt x="5171" y="2858"/>
                  </a:lnTo>
                  <a:cubicBezTo>
                    <a:pt x="5213" y="2886"/>
                    <a:pt x="5269" y="2886"/>
                    <a:pt x="5325" y="2886"/>
                  </a:cubicBezTo>
                  <a:lnTo>
                    <a:pt x="7150" y="2579"/>
                  </a:lnTo>
                  <a:cubicBezTo>
                    <a:pt x="7321" y="2551"/>
                    <a:pt x="7492" y="2538"/>
                    <a:pt x="7662" y="2538"/>
                  </a:cubicBezTo>
                  <a:cubicBezTo>
                    <a:pt x="8523" y="2538"/>
                    <a:pt x="9363" y="2884"/>
                    <a:pt x="9980" y="3512"/>
                  </a:cubicBezTo>
                  <a:lnTo>
                    <a:pt x="11499" y="5045"/>
                  </a:lnTo>
                  <a:cubicBezTo>
                    <a:pt x="11597" y="5144"/>
                    <a:pt x="11638" y="5268"/>
                    <a:pt x="11638" y="5394"/>
                  </a:cubicBezTo>
                  <a:cubicBezTo>
                    <a:pt x="11625" y="5534"/>
                    <a:pt x="11569" y="5645"/>
                    <a:pt x="11458" y="5729"/>
                  </a:cubicBezTo>
                  <a:cubicBezTo>
                    <a:pt x="11379" y="5793"/>
                    <a:pt x="11281" y="5824"/>
                    <a:pt x="11183" y="5824"/>
                  </a:cubicBezTo>
                  <a:cubicBezTo>
                    <a:pt x="11089" y="5824"/>
                    <a:pt x="10995" y="5797"/>
                    <a:pt x="10914" y="5742"/>
                  </a:cubicBezTo>
                  <a:lnTo>
                    <a:pt x="9436" y="4698"/>
                  </a:lnTo>
                  <a:cubicBezTo>
                    <a:pt x="9334" y="4627"/>
                    <a:pt x="9220" y="4592"/>
                    <a:pt x="9109" y="4592"/>
                  </a:cubicBezTo>
                  <a:cubicBezTo>
                    <a:pt x="8978" y="4592"/>
                    <a:pt x="8852" y="4641"/>
                    <a:pt x="8754" y="4739"/>
                  </a:cubicBezTo>
                  <a:lnTo>
                    <a:pt x="7666" y="5715"/>
                  </a:lnTo>
                  <a:cubicBezTo>
                    <a:pt x="7555" y="5813"/>
                    <a:pt x="7540" y="5993"/>
                    <a:pt x="7652" y="6105"/>
                  </a:cubicBezTo>
                  <a:cubicBezTo>
                    <a:pt x="7704" y="6164"/>
                    <a:pt x="7776" y="6196"/>
                    <a:pt x="7849" y="6196"/>
                  </a:cubicBezTo>
                  <a:cubicBezTo>
                    <a:pt x="7912" y="6196"/>
                    <a:pt x="7977" y="6171"/>
                    <a:pt x="8029" y="6119"/>
                  </a:cubicBezTo>
                  <a:lnTo>
                    <a:pt x="9116" y="5144"/>
                  </a:lnTo>
                  <a:lnTo>
                    <a:pt x="10594" y="6188"/>
                  </a:lnTo>
                  <a:cubicBezTo>
                    <a:pt x="10774" y="6314"/>
                    <a:pt x="10969" y="6370"/>
                    <a:pt x="11179" y="6370"/>
                  </a:cubicBezTo>
                  <a:cubicBezTo>
                    <a:pt x="11402" y="6370"/>
                    <a:pt x="11611" y="6300"/>
                    <a:pt x="11792" y="6161"/>
                  </a:cubicBezTo>
                  <a:cubicBezTo>
                    <a:pt x="12029" y="5980"/>
                    <a:pt x="12168" y="5715"/>
                    <a:pt x="12183" y="5436"/>
                  </a:cubicBezTo>
                  <a:cubicBezTo>
                    <a:pt x="12196" y="5144"/>
                    <a:pt x="12099" y="4865"/>
                    <a:pt x="11889" y="4655"/>
                  </a:cubicBezTo>
                  <a:lnTo>
                    <a:pt x="10691" y="3443"/>
                  </a:lnTo>
                  <a:cubicBezTo>
                    <a:pt x="10969" y="3376"/>
                    <a:pt x="11253" y="3341"/>
                    <a:pt x="11536" y="3341"/>
                  </a:cubicBezTo>
                  <a:cubicBezTo>
                    <a:pt x="11905" y="3341"/>
                    <a:pt x="12274" y="3401"/>
                    <a:pt x="12629" y="3527"/>
                  </a:cubicBezTo>
                  <a:lnTo>
                    <a:pt x="13270" y="3735"/>
                  </a:lnTo>
                  <a:cubicBezTo>
                    <a:pt x="13339" y="3763"/>
                    <a:pt x="13409" y="3778"/>
                    <a:pt x="13478" y="3778"/>
                  </a:cubicBezTo>
                  <a:cubicBezTo>
                    <a:pt x="13604" y="3778"/>
                    <a:pt x="13716" y="3750"/>
                    <a:pt x="13813" y="3694"/>
                  </a:cubicBezTo>
                  <a:lnTo>
                    <a:pt x="18552" y="920"/>
                  </a:lnTo>
                  <a:cubicBezTo>
                    <a:pt x="18678" y="851"/>
                    <a:pt x="18734" y="683"/>
                    <a:pt x="18650" y="557"/>
                  </a:cubicBezTo>
                  <a:cubicBezTo>
                    <a:pt x="18604" y="466"/>
                    <a:pt x="18517" y="417"/>
                    <a:pt x="18423" y="417"/>
                  </a:cubicBezTo>
                  <a:cubicBezTo>
                    <a:pt x="18374" y="417"/>
                    <a:pt x="18322" y="431"/>
                    <a:pt x="18273" y="460"/>
                  </a:cubicBezTo>
                  <a:lnTo>
                    <a:pt x="13549" y="3220"/>
                  </a:lnTo>
                  <a:cubicBezTo>
                    <a:pt x="13527" y="3227"/>
                    <a:pt x="13510" y="3230"/>
                    <a:pt x="13494" y="3230"/>
                  </a:cubicBezTo>
                  <a:cubicBezTo>
                    <a:pt x="13478" y="3230"/>
                    <a:pt x="13464" y="3227"/>
                    <a:pt x="13450" y="3220"/>
                  </a:cubicBezTo>
                  <a:lnTo>
                    <a:pt x="12809" y="3010"/>
                  </a:lnTo>
                  <a:cubicBezTo>
                    <a:pt x="12386" y="2863"/>
                    <a:pt x="11945" y="2790"/>
                    <a:pt x="11507" y="2790"/>
                  </a:cubicBezTo>
                  <a:cubicBezTo>
                    <a:pt x="11078" y="2790"/>
                    <a:pt x="10651" y="2859"/>
                    <a:pt x="10245" y="2997"/>
                  </a:cubicBezTo>
                  <a:cubicBezTo>
                    <a:pt x="9547" y="2356"/>
                    <a:pt x="8623" y="1997"/>
                    <a:pt x="7675" y="1997"/>
                  </a:cubicBezTo>
                  <a:cubicBezTo>
                    <a:pt x="7468" y="1997"/>
                    <a:pt x="7260" y="2014"/>
                    <a:pt x="7053" y="2049"/>
                  </a:cubicBezTo>
                  <a:lnTo>
                    <a:pt x="5325" y="2328"/>
                  </a:lnTo>
                  <a:lnTo>
                    <a:pt x="432" y="28"/>
                  </a:lnTo>
                  <a:cubicBezTo>
                    <a:pt x="394" y="9"/>
                    <a:pt x="354" y="0"/>
                    <a:pt x="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2"/>
            <p:cNvSpPr/>
            <p:nvPr/>
          </p:nvSpPr>
          <p:spPr>
            <a:xfrm>
              <a:off x="7306449" y="4112746"/>
              <a:ext cx="413421" cy="159467"/>
            </a:xfrm>
            <a:custGeom>
              <a:rect b="b" l="l" r="r" t="t"/>
              <a:pathLst>
                <a:path extrusionOk="0" h="7237" w="18762">
                  <a:moveTo>
                    <a:pt x="13443" y="2308"/>
                  </a:moveTo>
                  <a:cubicBezTo>
                    <a:pt x="13559" y="2308"/>
                    <a:pt x="13674" y="2358"/>
                    <a:pt x="13757" y="2455"/>
                  </a:cubicBezTo>
                  <a:lnTo>
                    <a:pt x="14231" y="3000"/>
                  </a:lnTo>
                  <a:cubicBezTo>
                    <a:pt x="14385" y="3180"/>
                    <a:pt x="14370" y="3446"/>
                    <a:pt x="14190" y="3598"/>
                  </a:cubicBezTo>
                  <a:lnTo>
                    <a:pt x="14162" y="3626"/>
                  </a:lnTo>
                  <a:cubicBezTo>
                    <a:pt x="14081" y="3695"/>
                    <a:pt x="13983" y="3727"/>
                    <a:pt x="13886" y="3727"/>
                  </a:cubicBezTo>
                  <a:cubicBezTo>
                    <a:pt x="13766" y="3727"/>
                    <a:pt x="13647" y="3678"/>
                    <a:pt x="13562" y="3585"/>
                  </a:cubicBezTo>
                  <a:lnTo>
                    <a:pt x="13088" y="3027"/>
                  </a:lnTo>
                  <a:cubicBezTo>
                    <a:pt x="13019" y="2944"/>
                    <a:pt x="12977" y="2846"/>
                    <a:pt x="12991" y="2734"/>
                  </a:cubicBezTo>
                  <a:cubicBezTo>
                    <a:pt x="12991" y="2623"/>
                    <a:pt x="13047" y="2526"/>
                    <a:pt x="13130" y="2442"/>
                  </a:cubicBezTo>
                  <a:lnTo>
                    <a:pt x="13172" y="2414"/>
                  </a:lnTo>
                  <a:cubicBezTo>
                    <a:pt x="13248" y="2344"/>
                    <a:pt x="13346" y="2308"/>
                    <a:pt x="13443" y="2308"/>
                  </a:cubicBezTo>
                  <a:close/>
                  <a:moveTo>
                    <a:pt x="12391" y="3250"/>
                  </a:moveTo>
                  <a:cubicBezTo>
                    <a:pt x="12503" y="3264"/>
                    <a:pt x="12601" y="3306"/>
                    <a:pt x="12670" y="3390"/>
                  </a:cubicBezTo>
                  <a:lnTo>
                    <a:pt x="13158" y="3947"/>
                  </a:lnTo>
                  <a:cubicBezTo>
                    <a:pt x="13227" y="4031"/>
                    <a:pt x="13270" y="4143"/>
                    <a:pt x="13255" y="4240"/>
                  </a:cubicBezTo>
                  <a:cubicBezTo>
                    <a:pt x="13242" y="4351"/>
                    <a:pt x="13200" y="4463"/>
                    <a:pt x="13116" y="4533"/>
                  </a:cubicBezTo>
                  <a:lnTo>
                    <a:pt x="13075" y="4561"/>
                  </a:lnTo>
                  <a:cubicBezTo>
                    <a:pt x="12998" y="4631"/>
                    <a:pt x="12901" y="4666"/>
                    <a:pt x="12803" y="4666"/>
                  </a:cubicBezTo>
                  <a:cubicBezTo>
                    <a:pt x="12688" y="4666"/>
                    <a:pt x="12572" y="4617"/>
                    <a:pt x="12489" y="4518"/>
                  </a:cubicBezTo>
                  <a:lnTo>
                    <a:pt x="12001" y="3975"/>
                  </a:lnTo>
                  <a:cubicBezTo>
                    <a:pt x="11861" y="3793"/>
                    <a:pt x="11876" y="3543"/>
                    <a:pt x="12043" y="3390"/>
                  </a:cubicBezTo>
                  <a:lnTo>
                    <a:pt x="12084" y="3347"/>
                  </a:lnTo>
                  <a:cubicBezTo>
                    <a:pt x="12168" y="3292"/>
                    <a:pt x="12266" y="3250"/>
                    <a:pt x="12363" y="3250"/>
                  </a:cubicBezTo>
                  <a:close/>
                  <a:moveTo>
                    <a:pt x="11283" y="4190"/>
                  </a:moveTo>
                  <a:cubicBezTo>
                    <a:pt x="11398" y="4190"/>
                    <a:pt x="11514" y="4239"/>
                    <a:pt x="11597" y="4338"/>
                  </a:cubicBezTo>
                  <a:lnTo>
                    <a:pt x="12071" y="4881"/>
                  </a:lnTo>
                  <a:cubicBezTo>
                    <a:pt x="12224" y="5062"/>
                    <a:pt x="12210" y="5327"/>
                    <a:pt x="12029" y="5466"/>
                  </a:cubicBezTo>
                  <a:lnTo>
                    <a:pt x="11987" y="5508"/>
                  </a:lnTo>
                  <a:cubicBezTo>
                    <a:pt x="11913" y="5577"/>
                    <a:pt x="11819" y="5609"/>
                    <a:pt x="11724" y="5609"/>
                  </a:cubicBezTo>
                  <a:cubicBezTo>
                    <a:pt x="11606" y="5609"/>
                    <a:pt x="11487" y="5559"/>
                    <a:pt x="11402" y="5466"/>
                  </a:cubicBezTo>
                  <a:lnTo>
                    <a:pt x="10928" y="4909"/>
                  </a:lnTo>
                  <a:cubicBezTo>
                    <a:pt x="10774" y="4741"/>
                    <a:pt x="10789" y="4477"/>
                    <a:pt x="10969" y="4323"/>
                  </a:cubicBezTo>
                  <a:lnTo>
                    <a:pt x="11012" y="4295"/>
                  </a:lnTo>
                  <a:cubicBezTo>
                    <a:pt x="11088" y="4225"/>
                    <a:pt x="11185" y="4190"/>
                    <a:pt x="11283" y="4190"/>
                  </a:cubicBezTo>
                  <a:close/>
                  <a:moveTo>
                    <a:pt x="10203" y="5132"/>
                  </a:moveTo>
                  <a:cubicBezTo>
                    <a:pt x="10315" y="5132"/>
                    <a:pt x="10426" y="5174"/>
                    <a:pt x="10510" y="5271"/>
                  </a:cubicBezTo>
                  <a:lnTo>
                    <a:pt x="10997" y="5829"/>
                  </a:lnTo>
                  <a:cubicBezTo>
                    <a:pt x="11137" y="5996"/>
                    <a:pt x="11123" y="6261"/>
                    <a:pt x="10956" y="6414"/>
                  </a:cubicBezTo>
                  <a:lnTo>
                    <a:pt x="10914" y="6442"/>
                  </a:lnTo>
                  <a:cubicBezTo>
                    <a:pt x="10830" y="6512"/>
                    <a:pt x="10718" y="6553"/>
                    <a:pt x="10607" y="6553"/>
                  </a:cubicBezTo>
                  <a:cubicBezTo>
                    <a:pt x="10495" y="6540"/>
                    <a:pt x="10398" y="6484"/>
                    <a:pt x="10328" y="6401"/>
                  </a:cubicBezTo>
                  <a:lnTo>
                    <a:pt x="9841" y="5856"/>
                  </a:lnTo>
                  <a:cubicBezTo>
                    <a:pt x="9771" y="5773"/>
                    <a:pt x="9729" y="5661"/>
                    <a:pt x="9743" y="5550"/>
                  </a:cubicBezTo>
                  <a:cubicBezTo>
                    <a:pt x="9757" y="5438"/>
                    <a:pt x="9799" y="5341"/>
                    <a:pt x="9882" y="5271"/>
                  </a:cubicBezTo>
                  <a:lnTo>
                    <a:pt x="9925" y="5230"/>
                  </a:lnTo>
                  <a:cubicBezTo>
                    <a:pt x="10008" y="5159"/>
                    <a:pt x="10105" y="5132"/>
                    <a:pt x="10203" y="5132"/>
                  </a:cubicBezTo>
                  <a:close/>
                  <a:moveTo>
                    <a:pt x="306" y="0"/>
                  </a:moveTo>
                  <a:cubicBezTo>
                    <a:pt x="203" y="0"/>
                    <a:pt x="105" y="57"/>
                    <a:pt x="56" y="156"/>
                  </a:cubicBezTo>
                  <a:cubicBezTo>
                    <a:pt x="0" y="281"/>
                    <a:pt x="56" y="448"/>
                    <a:pt x="195" y="519"/>
                  </a:cubicBezTo>
                  <a:lnTo>
                    <a:pt x="3429" y="2107"/>
                  </a:lnTo>
                  <a:lnTo>
                    <a:pt x="3554" y="2247"/>
                  </a:lnTo>
                  <a:cubicBezTo>
                    <a:pt x="3959" y="2749"/>
                    <a:pt x="4446" y="3167"/>
                    <a:pt x="5004" y="3487"/>
                  </a:cubicBezTo>
                  <a:lnTo>
                    <a:pt x="5353" y="3682"/>
                  </a:lnTo>
                  <a:cubicBezTo>
                    <a:pt x="5381" y="3766"/>
                    <a:pt x="5436" y="3836"/>
                    <a:pt x="5492" y="3892"/>
                  </a:cubicBezTo>
                  <a:cubicBezTo>
                    <a:pt x="5659" y="4087"/>
                    <a:pt x="5882" y="4198"/>
                    <a:pt x="6119" y="4226"/>
                  </a:cubicBezTo>
                  <a:cubicBezTo>
                    <a:pt x="6091" y="4505"/>
                    <a:pt x="6174" y="4797"/>
                    <a:pt x="6384" y="5020"/>
                  </a:cubicBezTo>
                  <a:lnTo>
                    <a:pt x="6384" y="5035"/>
                  </a:lnTo>
                  <a:cubicBezTo>
                    <a:pt x="6579" y="5230"/>
                    <a:pt x="6848" y="5328"/>
                    <a:pt x="7111" y="5328"/>
                  </a:cubicBezTo>
                  <a:cubicBezTo>
                    <a:pt x="7129" y="5328"/>
                    <a:pt x="7147" y="5328"/>
                    <a:pt x="7165" y="5327"/>
                  </a:cubicBezTo>
                  <a:cubicBezTo>
                    <a:pt x="7178" y="5564"/>
                    <a:pt x="7262" y="5801"/>
                    <a:pt x="7443" y="5996"/>
                  </a:cubicBezTo>
                  <a:cubicBezTo>
                    <a:pt x="7642" y="6194"/>
                    <a:pt x="7895" y="6294"/>
                    <a:pt x="8155" y="6294"/>
                  </a:cubicBezTo>
                  <a:cubicBezTo>
                    <a:pt x="8187" y="6294"/>
                    <a:pt x="8219" y="6292"/>
                    <a:pt x="8252" y="6289"/>
                  </a:cubicBezTo>
                  <a:cubicBezTo>
                    <a:pt x="8265" y="6525"/>
                    <a:pt x="8349" y="6748"/>
                    <a:pt x="8516" y="6930"/>
                  </a:cubicBezTo>
                  <a:lnTo>
                    <a:pt x="8531" y="6944"/>
                  </a:lnTo>
                  <a:cubicBezTo>
                    <a:pt x="8726" y="7139"/>
                    <a:pt x="8990" y="7237"/>
                    <a:pt x="9241" y="7237"/>
                  </a:cubicBezTo>
                  <a:cubicBezTo>
                    <a:pt x="9492" y="7237"/>
                    <a:pt x="9743" y="7153"/>
                    <a:pt x="9938" y="6971"/>
                  </a:cubicBezTo>
                  <a:lnTo>
                    <a:pt x="10036" y="6888"/>
                  </a:lnTo>
                  <a:cubicBezTo>
                    <a:pt x="10189" y="6999"/>
                    <a:pt x="10371" y="7083"/>
                    <a:pt x="10566" y="7097"/>
                  </a:cubicBezTo>
                  <a:lnTo>
                    <a:pt x="10635" y="7097"/>
                  </a:lnTo>
                  <a:cubicBezTo>
                    <a:pt x="10872" y="7097"/>
                    <a:pt x="11095" y="7014"/>
                    <a:pt x="11276" y="6860"/>
                  </a:cubicBezTo>
                  <a:lnTo>
                    <a:pt x="11304" y="6819"/>
                  </a:lnTo>
                  <a:cubicBezTo>
                    <a:pt x="11514" y="6651"/>
                    <a:pt x="11625" y="6401"/>
                    <a:pt x="11638" y="6150"/>
                  </a:cubicBezTo>
                  <a:lnTo>
                    <a:pt x="11722" y="6150"/>
                  </a:lnTo>
                  <a:cubicBezTo>
                    <a:pt x="11945" y="6150"/>
                    <a:pt x="12168" y="6079"/>
                    <a:pt x="12350" y="5912"/>
                  </a:cubicBezTo>
                  <a:lnTo>
                    <a:pt x="12391" y="5884"/>
                  </a:lnTo>
                  <a:cubicBezTo>
                    <a:pt x="12601" y="5704"/>
                    <a:pt x="12712" y="5466"/>
                    <a:pt x="12726" y="5215"/>
                  </a:cubicBezTo>
                  <a:lnTo>
                    <a:pt x="12796" y="5215"/>
                  </a:lnTo>
                  <a:cubicBezTo>
                    <a:pt x="13032" y="5215"/>
                    <a:pt x="13255" y="5132"/>
                    <a:pt x="13437" y="4979"/>
                  </a:cubicBezTo>
                  <a:lnTo>
                    <a:pt x="13478" y="4951"/>
                  </a:lnTo>
                  <a:cubicBezTo>
                    <a:pt x="13673" y="4769"/>
                    <a:pt x="13785" y="4546"/>
                    <a:pt x="13799" y="4282"/>
                  </a:cubicBezTo>
                  <a:lnTo>
                    <a:pt x="13799" y="4267"/>
                  </a:lnTo>
                  <a:cubicBezTo>
                    <a:pt x="13827" y="4267"/>
                    <a:pt x="13855" y="4282"/>
                    <a:pt x="13883" y="4282"/>
                  </a:cubicBezTo>
                  <a:cubicBezTo>
                    <a:pt x="14106" y="4282"/>
                    <a:pt x="14329" y="4198"/>
                    <a:pt x="14510" y="4044"/>
                  </a:cubicBezTo>
                  <a:lnTo>
                    <a:pt x="14552" y="4003"/>
                  </a:lnTo>
                  <a:cubicBezTo>
                    <a:pt x="14761" y="3821"/>
                    <a:pt x="14872" y="3570"/>
                    <a:pt x="14887" y="3320"/>
                  </a:cubicBezTo>
                  <a:cubicBezTo>
                    <a:pt x="15361" y="3069"/>
                    <a:pt x="15764" y="2721"/>
                    <a:pt x="16071" y="2288"/>
                  </a:cubicBezTo>
                  <a:lnTo>
                    <a:pt x="16225" y="2065"/>
                  </a:lnTo>
                  <a:lnTo>
                    <a:pt x="18580" y="922"/>
                  </a:lnTo>
                  <a:cubicBezTo>
                    <a:pt x="18706" y="853"/>
                    <a:pt x="18762" y="699"/>
                    <a:pt x="18706" y="560"/>
                  </a:cubicBezTo>
                  <a:cubicBezTo>
                    <a:pt x="18656" y="461"/>
                    <a:pt x="18558" y="405"/>
                    <a:pt x="18456" y="405"/>
                  </a:cubicBezTo>
                  <a:cubicBezTo>
                    <a:pt x="18413" y="405"/>
                    <a:pt x="18370" y="414"/>
                    <a:pt x="18329" y="435"/>
                  </a:cubicBezTo>
                  <a:lnTo>
                    <a:pt x="15918" y="1606"/>
                  </a:lnTo>
                  <a:cubicBezTo>
                    <a:pt x="15876" y="1634"/>
                    <a:pt x="15848" y="1661"/>
                    <a:pt x="15820" y="1703"/>
                  </a:cubicBezTo>
                  <a:lnTo>
                    <a:pt x="15625" y="1968"/>
                  </a:lnTo>
                  <a:cubicBezTo>
                    <a:pt x="15388" y="2303"/>
                    <a:pt x="15095" y="2567"/>
                    <a:pt x="14747" y="2777"/>
                  </a:cubicBezTo>
                  <a:cubicBezTo>
                    <a:pt x="14719" y="2734"/>
                    <a:pt x="14692" y="2678"/>
                    <a:pt x="14649" y="2651"/>
                  </a:cubicBezTo>
                  <a:lnTo>
                    <a:pt x="14175" y="2093"/>
                  </a:lnTo>
                  <a:cubicBezTo>
                    <a:pt x="13985" y="1873"/>
                    <a:pt x="13716" y="1760"/>
                    <a:pt x="13445" y="1760"/>
                  </a:cubicBezTo>
                  <a:cubicBezTo>
                    <a:pt x="13220" y="1760"/>
                    <a:pt x="12993" y="1838"/>
                    <a:pt x="12809" y="1996"/>
                  </a:cubicBezTo>
                  <a:lnTo>
                    <a:pt x="12768" y="2037"/>
                  </a:lnTo>
                  <a:cubicBezTo>
                    <a:pt x="12573" y="2205"/>
                    <a:pt x="12461" y="2455"/>
                    <a:pt x="12447" y="2706"/>
                  </a:cubicBezTo>
                  <a:lnTo>
                    <a:pt x="12433" y="2706"/>
                  </a:lnTo>
                  <a:cubicBezTo>
                    <a:pt x="12415" y="2705"/>
                    <a:pt x="12397" y="2705"/>
                    <a:pt x="12379" y="2705"/>
                  </a:cubicBezTo>
                  <a:cubicBezTo>
                    <a:pt x="12134" y="2705"/>
                    <a:pt x="11904" y="2788"/>
                    <a:pt x="11722" y="2944"/>
                  </a:cubicBezTo>
                  <a:lnTo>
                    <a:pt x="11694" y="2972"/>
                  </a:lnTo>
                  <a:cubicBezTo>
                    <a:pt x="11486" y="3152"/>
                    <a:pt x="11374" y="3390"/>
                    <a:pt x="11360" y="3641"/>
                  </a:cubicBezTo>
                  <a:cubicBezTo>
                    <a:pt x="11338" y="3640"/>
                    <a:pt x="11317" y="3639"/>
                    <a:pt x="11296" y="3639"/>
                  </a:cubicBezTo>
                  <a:cubicBezTo>
                    <a:pt x="11067" y="3639"/>
                    <a:pt x="10840" y="3712"/>
                    <a:pt x="10649" y="3877"/>
                  </a:cubicBezTo>
                  <a:lnTo>
                    <a:pt x="10607" y="3920"/>
                  </a:lnTo>
                  <a:cubicBezTo>
                    <a:pt x="10398" y="4087"/>
                    <a:pt x="10287" y="4338"/>
                    <a:pt x="10272" y="4589"/>
                  </a:cubicBezTo>
                  <a:cubicBezTo>
                    <a:pt x="10241" y="4585"/>
                    <a:pt x="10209" y="4583"/>
                    <a:pt x="10178" y="4583"/>
                  </a:cubicBezTo>
                  <a:cubicBezTo>
                    <a:pt x="9959" y="4583"/>
                    <a:pt x="9744" y="4667"/>
                    <a:pt x="9562" y="4825"/>
                  </a:cubicBezTo>
                  <a:lnTo>
                    <a:pt x="9520" y="4853"/>
                  </a:lnTo>
                  <a:cubicBezTo>
                    <a:pt x="9339" y="5020"/>
                    <a:pt x="9213" y="5258"/>
                    <a:pt x="9200" y="5508"/>
                  </a:cubicBezTo>
                  <a:cubicBezTo>
                    <a:pt x="9185" y="5773"/>
                    <a:pt x="9269" y="6024"/>
                    <a:pt x="9436" y="6219"/>
                  </a:cubicBezTo>
                  <a:lnTo>
                    <a:pt x="9659" y="6484"/>
                  </a:lnTo>
                  <a:lnTo>
                    <a:pt x="9576" y="6568"/>
                  </a:lnTo>
                  <a:lnTo>
                    <a:pt x="9562" y="6568"/>
                  </a:lnTo>
                  <a:cubicBezTo>
                    <a:pt x="9475" y="6648"/>
                    <a:pt x="9363" y="6686"/>
                    <a:pt x="9251" y="6686"/>
                  </a:cubicBezTo>
                  <a:cubicBezTo>
                    <a:pt x="9129" y="6686"/>
                    <a:pt x="9008" y="6641"/>
                    <a:pt x="8921" y="6553"/>
                  </a:cubicBezTo>
                  <a:cubicBezTo>
                    <a:pt x="8767" y="6386"/>
                    <a:pt x="8767" y="6150"/>
                    <a:pt x="8906" y="5968"/>
                  </a:cubicBezTo>
                  <a:cubicBezTo>
                    <a:pt x="9005" y="5856"/>
                    <a:pt x="8990" y="5704"/>
                    <a:pt x="8893" y="5592"/>
                  </a:cubicBezTo>
                  <a:cubicBezTo>
                    <a:pt x="8837" y="5543"/>
                    <a:pt x="8768" y="5519"/>
                    <a:pt x="8700" y="5519"/>
                  </a:cubicBezTo>
                  <a:cubicBezTo>
                    <a:pt x="8632" y="5519"/>
                    <a:pt x="8565" y="5543"/>
                    <a:pt x="8516" y="5592"/>
                  </a:cubicBezTo>
                  <a:lnTo>
                    <a:pt x="8488" y="5620"/>
                  </a:lnTo>
                  <a:cubicBezTo>
                    <a:pt x="8398" y="5704"/>
                    <a:pt x="8279" y="5745"/>
                    <a:pt x="8161" y="5745"/>
                  </a:cubicBezTo>
                  <a:cubicBezTo>
                    <a:pt x="8043" y="5745"/>
                    <a:pt x="7924" y="5704"/>
                    <a:pt x="7834" y="5620"/>
                  </a:cubicBezTo>
                  <a:cubicBezTo>
                    <a:pt x="7680" y="5453"/>
                    <a:pt x="7680" y="5202"/>
                    <a:pt x="7834" y="5035"/>
                  </a:cubicBezTo>
                  <a:cubicBezTo>
                    <a:pt x="7917" y="4923"/>
                    <a:pt x="7917" y="4756"/>
                    <a:pt x="7806" y="4644"/>
                  </a:cubicBezTo>
                  <a:cubicBezTo>
                    <a:pt x="7757" y="4595"/>
                    <a:pt x="7690" y="4571"/>
                    <a:pt x="7622" y="4571"/>
                  </a:cubicBezTo>
                  <a:cubicBezTo>
                    <a:pt x="7554" y="4571"/>
                    <a:pt x="7485" y="4595"/>
                    <a:pt x="7429" y="4644"/>
                  </a:cubicBezTo>
                  <a:lnTo>
                    <a:pt x="7429" y="4658"/>
                  </a:lnTo>
                  <a:cubicBezTo>
                    <a:pt x="7342" y="4738"/>
                    <a:pt x="7230" y="4777"/>
                    <a:pt x="7116" y="4777"/>
                  </a:cubicBezTo>
                  <a:cubicBezTo>
                    <a:pt x="6993" y="4777"/>
                    <a:pt x="6868" y="4731"/>
                    <a:pt x="6774" y="4644"/>
                  </a:cubicBezTo>
                  <a:cubicBezTo>
                    <a:pt x="6635" y="4477"/>
                    <a:pt x="6621" y="4226"/>
                    <a:pt x="6774" y="4059"/>
                  </a:cubicBezTo>
                  <a:cubicBezTo>
                    <a:pt x="6858" y="3961"/>
                    <a:pt x="6858" y="3821"/>
                    <a:pt x="6774" y="3710"/>
                  </a:cubicBezTo>
                  <a:cubicBezTo>
                    <a:pt x="6720" y="3646"/>
                    <a:pt x="6641" y="3612"/>
                    <a:pt x="6561" y="3612"/>
                  </a:cubicBezTo>
                  <a:cubicBezTo>
                    <a:pt x="6520" y="3612"/>
                    <a:pt x="6478" y="3622"/>
                    <a:pt x="6440" y="3641"/>
                  </a:cubicBezTo>
                  <a:cubicBezTo>
                    <a:pt x="6374" y="3676"/>
                    <a:pt x="6302" y="3693"/>
                    <a:pt x="6232" y="3693"/>
                  </a:cubicBezTo>
                  <a:cubicBezTo>
                    <a:pt x="6109" y="3693"/>
                    <a:pt x="5990" y="3641"/>
                    <a:pt x="5910" y="3543"/>
                  </a:cubicBezTo>
                  <a:cubicBezTo>
                    <a:pt x="5743" y="3362"/>
                    <a:pt x="5771" y="3083"/>
                    <a:pt x="5951" y="2916"/>
                  </a:cubicBezTo>
                  <a:lnTo>
                    <a:pt x="6245" y="2651"/>
                  </a:lnTo>
                  <a:lnTo>
                    <a:pt x="7165" y="1814"/>
                  </a:lnTo>
                  <a:cubicBezTo>
                    <a:pt x="7276" y="1717"/>
                    <a:pt x="7276" y="1535"/>
                    <a:pt x="7178" y="1424"/>
                  </a:cubicBezTo>
                  <a:cubicBezTo>
                    <a:pt x="7128" y="1366"/>
                    <a:pt x="7055" y="1339"/>
                    <a:pt x="6982" y="1339"/>
                  </a:cubicBezTo>
                  <a:cubicBezTo>
                    <a:pt x="6912" y="1339"/>
                    <a:pt x="6842" y="1363"/>
                    <a:pt x="6788" y="1411"/>
                  </a:cubicBezTo>
                  <a:lnTo>
                    <a:pt x="5882" y="2247"/>
                  </a:lnTo>
                  <a:lnTo>
                    <a:pt x="5576" y="2498"/>
                  </a:lnTo>
                  <a:lnTo>
                    <a:pt x="5576" y="2511"/>
                  </a:lnTo>
                  <a:cubicBezTo>
                    <a:pt x="5422" y="2651"/>
                    <a:pt x="5325" y="2832"/>
                    <a:pt x="5282" y="3013"/>
                  </a:cubicBezTo>
                  <a:cubicBezTo>
                    <a:pt x="4781" y="2734"/>
                    <a:pt x="4335" y="2358"/>
                    <a:pt x="3972" y="1912"/>
                  </a:cubicBezTo>
                  <a:lnTo>
                    <a:pt x="3819" y="1717"/>
                  </a:lnTo>
                  <a:cubicBezTo>
                    <a:pt x="3792" y="1675"/>
                    <a:pt x="3764" y="1661"/>
                    <a:pt x="3721" y="1634"/>
                  </a:cubicBezTo>
                  <a:lnTo>
                    <a:pt x="432" y="30"/>
                  </a:lnTo>
                  <a:cubicBezTo>
                    <a:pt x="391" y="10"/>
                    <a:pt x="348" y="0"/>
                    <a:pt x="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2"/>
            <p:cNvSpPr/>
            <p:nvPr/>
          </p:nvSpPr>
          <p:spPr>
            <a:xfrm>
              <a:off x="7429911" y="3859784"/>
              <a:ext cx="165879" cy="175949"/>
            </a:xfrm>
            <a:custGeom>
              <a:rect b="b" l="l" r="r" t="t"/>
              <a:pathLst>
                <a:path extrusionOk="0" h="7985" w="7528">
                  <a:moveTo>
                    <a:pt x="3778" y="1"/>
                  </a:moveTo>
                  <a:cubicBezTo>
                    <a:pt x="3760" y="1"/>
                    <a:pt x="3743" y="4"/>
                    <a:pt x="3722" y="11"/>
                  </a:cubicBezTo>
                  <a:lnTo>
                    <a:pt x="558" y="625"/>
                  </a:lnTo>
                  <a:cubicBezTo>
                    <a:pt x="237" y="694"/>
                    <a:pt x="1" y="973"/>
                    <a:pt x="1" y="1294"/>
                  </a:cubicBezTo>
                  <a:lnTo>
                    <a:pt x="1" y="3677"/>
                  </a:lnTo>
                  <a:cubicBezTo>
                    <a:pt x="1" y="5447"/>
                    <a:pt x="1116" y="7050"/>
                    <a:pt x="2788" y="7663"/>
                  </a:cubicBezTo>
                  <a:lnTo>
                    <a:pt x="3541" y="7942"/>
                  </a:lnTo>
                  <a:cubicBezTo>
                    <a:pt x="3610" y="7970"/>
                    <a:pt x="3694" y="7984"/>
                    <a:pt x="3764" y="7984"/>
                  </a:cubicBezTo>
                  <a:cubicBezTo>
                    <a:pt x="3833" y="7984"/>
                    <a:pt x="3903" y="7970"/>
                    <a:pt x="3973" y="7942"/>
                  </a:cubicBezTo>
                  <a:lnTo>
                    <a:pt x="4740" y="7663"/>
                  </a:lnTo>
                  <a:cubicBezTo>
                    <a:pt x="5422" y="7412"/>
                    <a:pt x="6035" y="6994"/>
                    <a:pt x="6509" y="6436"/>
                  </a:cubicBezTo>
                  <a:cubicBezTo>
                    <a:pt x="6983" y="5879"/>
                    <a:pt x="7304" y="5224"/>
                    <a:pt x="7444" y="4513"/>
                  </a:cubicBezTo>
                  <a:cubicBezTo>
                    <a:pt x="7472" y="4360"/>
                    <a:pt x="7374" y="4221"/>
                    <a:pt x="7221" y="4193"/>
                  </a:cubicBezTo>
                  <a:cubicBezTo>
                    <a:pt x="7205" y="4190"/>
                    <a:pt x="7188" y="4188"/>
                    <a:pt x="7172" y="4188"/>
                  </a:cubicBezTo>
                  <a:cubicBezTo>
                    <a:pt x="7047" y="4188"/>
                    <a:pt x="6924" y="4278"/>
                    <a:pt x="6900" y="4401"/>
                  </a:cubicBezTo>
                  <a:cubicBezTo>
                    <a:pt x="6649" y="5656"/>
                    <a:pt x="5743" y="6715"/>
                    <a:pt x="4545" y="7148"/>
                  </a:cubicBezTo>
                  <a:lnTo>
                    <a:pt x="3792" y="7427"/>
                  </a:lnTo>
                  <a:cubicBezTo>
                    <a:pt x="3785" y="7433"/>
                    <a:pt x="3774" y="7437"/>
                    <a:pt x="3764" y="7437"/>
                  </a:cubicBezTo>
                  <a:cubicBezTo>
                    <a:pt x="3753" y="7437"/>
                    <a:pt x="3743" y="7433"/>
                    <a:pt x="3736" y="7427"/>
                  </a:cubicBezTo>
                  <a:lnTo>
                    <a:pt x="2969" y="7148"/>
                  </a:lnTo>
                  <a:cubicBezTo>
                    <a:pt x="1519" y="6618"/>
                    <a:pt x="544" y="5224"/>
                    <a:pt x="544" y="3677"/>
                  </a:cubicBezTo>
                  <a:lnTo>
                    <a:pt x="544" y="1294"/>
                  </a:lnTo>
                  <a:cubicBezTo>
                    <a:pt x="544" y="1238"/>
                    <a:pt x="599" y="1182"/>
                    <a:pt x="655" y="1168"/>
                  </a:cubicBezTo>
                  <a:lnTo>
                    <a:pt x="3777" y="554"/>
                  </a:lnTo>
                  <a:lnTo>
                    <a:pt x="6872" y="1168"/>
                  </a:lnTo>
                  <a:cubicBezTo>
                    <a:pt x="6927" y="1168"/>
                    <a:pt x="6970" y="1223"/>
                    <a:pt x="6970" y="1294"/>
                  </a:cubicBezTo>
                  <a:lnTo>
                    <a:pt x="6970" y="3286"/>
                  </a:lnTo>
                  <a:cubicBezTo>
                    <a:pt x="6970" y="3440"/>
                    <a:pt x="7095" y="3565"/>
                    <a:pt x="7249" y="3565"/>
                  </a:cubicBezTo>
                  <a:cubicBezTo>
                    <a:pt x="7401" y="3565"/>
                    <a:pt x="7527" y="3440"/>
                    <a:pt x="7527" y="3286"/>
                  </a:cubicBezTo>
                  <a:lnTo>
                    <a:pt x="7527" y="1294"/>
                  </a:lnTo>
                  <a:cubicBezTo>
                    <a:pt x="7527" y="973"/>
                    <a:pt x="7290" y="694"/>
                    <a:pt x="6970" y="625"/>
                  </a:cubicBezTo>
                  <a:lnTo>
                    <a:pt x="3833" y="11"/>
                  </a:lnTo>
                  <a:cubicBezTo>
                    <a:pt x="3812" y="4"/>
                    <a:pt x="3795" y="1"/>
                    <a:pt x="37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2"/>
            <p:cNvSpPr/>
            <p:nvPr/>
          </p:nvSpPr>
          <p:spPr>
            <a:xfrm>
              <a:off x="7454172" y="3884353"/>
              <a:ext cx="117336" cy="126194"/>
            </a:xfrm>
            <a:custGeom>
              <a:rect b="b" l="l" r="r" t="t"/>
              <a:pathLst>
                <a:path extrusionOk="0" h="5727" w="5325">
                  <a:moveTo>
                    <a:pt x="2676" y="555"/>
                  </a:moveTo>
                  <a:lnTo>
                    <a:pt x="4782" y="973"/>
                  </a:lnTo>
                  <a:lnTo>
                    <a:pt x="4782" y="2562"/>
                  </a:lnTo>
                  <a:cubicBezTo>
                    <a:pt x="4782" y="3649"/>
                    <a:pt x="4098" y="4639"/>
                    <a:pt x="3067" y="5015"/>
                  </a:cubicBezTo>
                  <a:lnTo>
                    <a:pt x="2663" y="5154"/>
                  </a:lnTo>
                  <a:lnTo>
                    <a:pt x="2258" y="5015"/>
                  </a:lnTo>
                  <a:cubicBezTo>
                    <a:pt x="1227" y="4639"/>
                    <a:pt x="544" y="3649"/>
                    <a:pt x="544" y="2562"/>
                  </a:cubicBezTo>
                  <a:lnTo>
                    <a:pt x="544" y="973"/>
                  </a:lnTo>
                  <a:lnTo>
                    <a:pt x="2676" y="555"/>
                  </a:lnTo>
                  <a:close/>
                  <a:moveTo>
                    <a:pt x="2677" y="1"/>
                  </a:moveTo>
                  <a:cubicBezTo>
                    <a:pt x="2659" y="1"/>
                    <a:pt x="2642" y="4"/>
                    <a:pt x="2621" y="11"/>
                  </a:cubicBezTo>
                  <a:lnTo>
                    <a:pt x="210" y="471"/>
                  </a:lnTo>
                  <a:cubicBezTo>
                    <a:pt x="84" y="499"/>
                    <a:pt x="0" y="610"/>
                    <a:pt x="0" y="750"/>
                  </a:cubicBezTo>
                  <a:lnTo>
                    <a:pt x="0" y="2562"/>
                  </a:lnTo>
                  <a:cubicBezTo>
                    <a:pt x="0" y="3886"/>
                    <a:pt x="823" y="5071"/>
                    <a:pt x="2063" y="5531"/>
                  </a:cubicBezTo>
                  <a:lnTo>
                    <a:pt x="2565" y="5712"/>
                  </a:lnTo>
                  <a:cubicBezTo>
                    <a:pt x="2593" y="5726"/>
                    <a:pt x="2635" y="5726"/>
                    <a:pt x="2663" y="5726"/>
                  </a:cubicBezTo>
                  <a:cubicBezTo>
                    <a:pt x="2691" y="5726"/>
                    <a:pt x="2719" y="5726"/>
                    <a:pt x="2760" y="5712"/>
                  </a:cubicBezTo>
                  <a:lnTo>
                    <a:pt x="3262" y="5531"/>
                  </a:lnTo>
                  <a:cubicBezTo>
                    <a:pt x="4488" y="5071"/>
                    <a:pt x="5325" y="3886"/>
                    <a:pt x="5325" y="2562"/>
                  </a:cubicBezTo>
                  <a:lnTo>
                    <a:pt x="5325" y="750"/>
                  </a:lnTo>
                  <a:cubicBezTo>
                    <a:pt x="5325" y="610"/>
                    <a:pt x="5228" y="499"/>
                    <a:pt x="5102" y="471"/>
                  </a:cubicBezTo>
                  <a:lnTo>
                    <a:pt x="2732" y="11"/>
                  </a:lnTo>
                  <a:cubicBezTo>
                    <a:pt x="2711" y="4"/>
                    <a:pt x="2694" y="1"/>
                    <a:pt x="2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2"/>
            <p:cNvSpPr/>
            <p:nvPr/>
          </p:nvSpPr>
          <p:spPr>
            <a:xfrm>
              <a:off x="7486431" y="3921240"/>
              <a:ext cx="54977" cy="50284"/>
            </a:xfrm>
            <a:custGeom>
              <a:rect b="b" l="l" r="r" t="t"/>
              <a:pathLst>
                <a:path extrusionOk="0" h="2282" w="2495">
                  <a:moveTo>
                    <a:pt x="2177" y="0"/>
                  </a:moveTo>
                  <a:cubicBezTo>
                    <a:pt x="2098" y="0"/>
                    <a:pt x="2019" y="32"/>
                    <a:pt x="1965" y="94"/>
                  </a:cubicBezTo>
                  <a:lnTo>
                    <a:pt x="725" y="1612"/>
                  </a:lnTo>
                  <a:lnTo>
                    <a:pt x="488" y="1389"/>
                  </a:lnTo>
                  <a:cubicBezTo>
                    <a:pt x="434" y="1343"/>
                    <a:pt x="367" y="1318"/>
                    <a:pt x="301" y="1318"/>
                  </a:cubicBezTo>
                  <a:cubicBezTo>
                    <a:pt x="231" y="1318"/>
                    <a:pt x="162" y="1346"/>
                    <a:pt x="112" y="1404"/>
                  </a:cubicBezTo>
                  <a:cubicBezTo>
                    <a:pt x="0" y="1515"/>
                    <a:pt x="14" y="1696"/>
                    <a:pt x="112" y="1794"/>
                  </a:cubicBezTo>
                  <a:lnTo>
                    <a:pt x="558" y="2212"/>
                  </a:lnTo>
                  <a:cubicBezTo>
                    <a:pt x="614" y="2254"/>
                    <a:pt x="683" y="2282"/>
                    <a:pt x="753" y="2282"/>
                  </a:cubicBezTo>
                  <a:lnTo>
                    <a:pt x="766" y="2282"/>
                  </a:lnTo>
                  <a:cubicBezTo>
                    <a:pt x="837" y="2282"/>
                    <a:pt x="906" y="2240"/>
                    <a:pt x="961" y="2184"/>
                  </a:cubicBezTo>
                  <a:lnTo>
                    <a:pt x="2398" y="442"/>
                  </a:lnTo>
                  <a:cubicBezTo>
                    <a:pt x="2495" y="330"/>
                    <a:pt x="2467" y="149"/>
                    <a:pt x="2355" y="66"/>
                  </a:cubicBezTo>
                  <a:cubicBezTo>
                    <a:pt x="2305" y="22"/>
                    <a:pt x="2241" y="0"/>
                    <a:pt x="21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0" name="Google Shape;2200;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Mentoring &amp; training </a:t>
            </a:r>
            <a:r>
              <a:rPr lang="en">
                <a:solidFill>
                  <a:schemeClr val="lt2"/>
                </a:solidFill>
              </a:rPr>
              <a:t>icon pack</a:t>
            </a:r>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pic>
        <p:nvPicPr>
          <p:cNvPr id="2205" name="Google Shape;2205;p83"/>
          <p:cNvPicPr preferRelativeResize="0"/>
          <p:nvPr/>
        </p:nvPicPr>
        <p:blipFill>
          <a:blip r:embed="rId3">
            <a:alphaModFix/>
          </a:blip>
          <a:stretch>
            <a:fillRect/>
          </a:stretch>
        </p:blipFill>
        <p:spPr>
          <a:xfrm>
            <a:off x="720000" y="1859516"/>
            <a:ext cx="1221962" cy="2371418"/>
          </a:xfrm>
          <a:prstGeom prst="rect">
            <a:avLst/>
          </a:prstGeom>
          <a:noFill/>
          <a:ln>
            <a:noFill/>
          </a:ln>
          <a:effectLst>
            <a:outerShdw blurRad="57150" rotWithShape="0" algn="bl" dir="5400000" dist="19050">
              <a:srgbClr val="000000">
                <a:alpha val="15000"/>
              </a:srgbClr>
            </a:outerShdw>
          </a:effectLst>
        </p:spPr>
      </p:pic>
      <p:pic>
        <p:nvPicPr>
          <p:cNvPr id="2206" name="Google Shape;2206;p83"/>
          <p:cNvPicPr preferRelativeResize="0"/>
          <p:nvPr/>
        </p:nvPicPr>
        <p:blipFill>
          <a:blip r:embed="rId4">
            <a:alphaModFix/>
          </a:blip>
          <a:stretch>
            <a:fillRect/>
          </a:stretch>
        </p:blipFill>
        <p:spPr>
          <a:xfrm>
            <a:off x="3782263" y="1859525"/>
            <a:ext cx="1146362" cy="2371402"/>
          </a:xfrm>
          <a:prstGeom prst="rect">
            <a:avLst/>
          </a:prstGeom>
          <a:noFill/>
          <a:ln>
            <a:noFill/>
          </a:ln>
          <a:effectLst>
            <a:outerShdw blurRad="57150" rotWithShape="0" algn="bl" dir="5400000" dist="19050">
              <a:srgbClr val="000000">
                <a:alpha val="15000"/>
              </a:srgbClr>
            </a:outerShdw>
          </a:effectLst>
        </p:spPr>
      </p:pic>
      <p:pic>
        <p:nvPicPr>
          <p:cNvPr id="2207" name="Google Shape;2207;p83"/>
          <p:cNvPicPr preferRelativeResize="0"/>
          <p:nvPr/>
        </p:nvPicPr>
        <p:blipFill rotWithShape="1">
          <a:blip r:embed="rId5">
            <a:alphaModFix/>
          </a:blip>
          <a:srcRect b="0" l="37872" r="0" t="0"/>
          <a:stretch/>
        </p:blipFill>
        <p:spPr>
          <a:xfrm>
            <a:off x="2377249" y="1859525"/>
            <a:ext cx="969726" cy="2371402"/>
          </a:xfrm>
          <a:prstGeom prst="rect">
            <a:avLst/>
          </a:prstGeom>
          <a:noFill/>
          <a:ln>
            <a:noFill/>
          </a:ln>
          <a:effectLst>
            <a:outerShdw blurRad="57150" rotWithShape="0" algn="bl" dir="5400000" dist="19050">
              <a:srgbClr val="000000">
                <a:alpha val="15000"/>
              </a:srgbClr>
            </a:outerShdw>
          </a:effectLst>
        </p:spPr>
      </p:pic>
      <p:pic>
        <p:nvPicPr>
          <p:cNvPr id="2208" name="Google Shape;2208;p83"/>
          <p:cNvPicPr preferRelativeResize="0"/>
          <p:nvPr/>
        </p:nvPicPr>
        <p:blipFill>
          <a:blip r:embed="rId6">
            <a:alphaModFix/>
          </a:blip>
          <a:stretch>
            <a:fillRect/>
          </a:stretch>
        </p:blipFill>
        <p:spPr>
          <a:xfrm>
            <a:off x="5363912" y="1845854"/>
            <a:ext cx="1447400" cy="2398742"/>
          </a:xfrm>
          <a:prstGeom prst="rect">
            <a:avLst/>
          </a:prstGeom>
          <a:noFill/>
          <a:ln>
            <a:noFill/>
          </a:ln>
          <a:effectLst>
            <a:outerShdw blurRad="57150" rotWithShape="0" algn="bl" dir="5400000" dist="19050">
              <a:srgbClr val="000000">
                <a:alpha val="15000"/>
              </a:srgbClr>
            </a:outerShdw>
          </a:effectLst>
        </p:spPr>
      </p:pic>
      <p:pic>
        <p:nvPicPr>
          <p:cNvPr id="2209" name="Google Shape;2209;p83"/>
          <p:cNvPicPr preferRelativeResize="0"/>
          <p:nvPr/>
        </p:nvPicPr>
        <p:blipFill rotWithShape="1">
          <a:blip r:embed="rId7">
            <a:alphaModFix/>
          </a:blip>
          <a:srcRect b="0" l="20798" r="0" t="0"/>
          <a:stretch/>
        </p:blipFill>
        <p:spPr>
          <a:xfrm>
            <a:off x="7323550" y="1196250"/>
            <a:ext cx="1146350" cy="3034676"/>
          </a:xfrm>
          <a:prstGeom prst="rect">
            <a:avLst/>
          </a:prstGeom>
          <a:noFill/>
          <a:ln>
            <a:noFill/>
          </a:ln>
          <a:effectLst>
            <a:outerShdw blurRad="57150" rotWithShape="0" algn="bl" dir="5400000" dist="19050">
              <a:srgbClr val="000000">
                <a:alpha val="15000"/>
              </a:srgbClr>
            </a:outerShdw>
          </a:effectLst>
        </p:spPr>
      </p:pic>
      <p:sp>
        <p:nvSpPr>
          <p:cNvPr id="2210" name="Google Shape;2210;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solidFill>
                  <a:schemeClr val="lt2"/>
                </a:solidFill>
              </a:rPr>
              <a:t>Resources</a:t>
            </a:r>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216" name="Google Shape;2216;p84"/>
          <p:cNvSpPr txBox="1"/>
          <p:nvPr>
            <p:ph idx="1" type="body"/>
          </p:nvPr>
        </p:nvSpPr>
        <p:spPr>
          <a:xfrm>
            <a:off x="720000" y="1152475"/>
            <a:ext cx="368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Candal"/>
                <a:ea typeface="Candal"/>
                <a:cs typeface="Candal"/>
                <a:sym typeface="Candal"/>
              </a:rPr>
              <a:t>Images</a:t>
            </a:r>
            <a:endParaRPr>
              <a:solidFill>
                <a:schemeClr val="lt2"/>
              </a:solidFill>
              <a:latin typeface="Candal"/>
              <a:ea typeface="Candal"/>
              <a:cs typeface="Candal"/>
              <a:sym typeface="Candal"/>
            </a:endParaRPr>
          </a:p>
          <a:p>
            <a:pPr indent="-304800" lvl="0" marL="457200" rtl="0" algn="l">
              <a:spcBef>
                <a:spcPts val="0"/>
              </a:spcBef>
              <a:spcAft>
                <a:spcPts val="0"/>
              </a:spcAft>
              <a:buSzPts val="1200"/>
              <a:buChar char="●"/>
            </a:pPr>
            <a:r>
              <a:rPr lang="en" sz="1200">
                <a:solidFill>
                  <a:schemeClr val="hlink"/>
                </a:solidFill>
                <a:uFill>
                  <a:noFill/>
                </a:uFill>
                <a:hlinkClick r:id="rId3"/>
              </a:rPr>
              <a:t>3d female character holding tablet and pointing to pie chart</a:t>
            </a:r>
            <a:endParaRPr sz="1200"/>
          </a:p>
          <a:p>
            <a:pPr indent="-304800" lvl="0" marL="457200" rtl="0" algn="l">
              <a:spcBef>
                <a:spcPts val="0"/>
              </a:spcBef>
              <a:spcAft>
                <a:spcPts val="0"/>
              </a:spcAft>
              <a:buSzPts val="1200"/>
              <a:buChar char="●"/>
            </a:pPr>
            <a:r>
              <a:rPr lang="en" sz="1200">
                <a:solidFill>
                  <a:schemeClr val="hlink"/>
                </a:solidFill>
                <a:uFill>
                  <a:noFill/>
                </a:uFill>
                <a:hlinkClick r:id="rId4"/>
              </a:rPr>
              <a:t>3d female character reaching finish line</a:t>
            </a:r>
            <a:endParaRPr sz="1200"/>
          </a:p>
          <a:p>
            <a:pPr indent="-304800" lvl="0" marL="457200" rtl="0" algn="l">
              <a:spcBef>
                <a:spcPts val="0"/>
              </a:spcBef>
              <a:spcAft>
                <a:spcPts val="0"/>
              </a:spcAft>
              <a:buSzPts val="1200"/>
              <a:buChar char="●"/>
            </a:pPr>
            <a:r>
              <a:rPr lang="en" sz="1200">
                <a:solidFill>
                  <a:schemeClr val="hlink"/>
                </a:solidFill>
                <a:uFill>
                  <a:noFill/>
                </a:uFill>
                <a:hlinkClick r:id="rId5"/>
              </a:rPr>
              <a:t>3d female character looking online with the help of a search bar</a:t>
            </a:r>
            <a:endParaRPr sz="1200"/>
          </a:p>
          <a:p>
            <a:pPr indent="-304800" lvl="0" marL="457200" rtl="0" algn="l">
              <a:spcBef>
                <a:spcPts val="0"/>
              </a:spcBef>
              <a:spcAft>
                <a:spcPts val="0"/>
              </a:spcAft>
              <a:buSzPts val="1200"/>
              <a:buChar char="●"/>
            </a:pPr>
            <a:r>
              <a:rPr lang="en" sz="1200">
                <a:solidFill>
                  <a:schemeClr val="hlink"/>
                </a:solidFill>
                <a:uFill>
                  <a:noFill/>
                </a:uFill>
                <a:hlinkClick r:id="rId6"/>
              </a:rPr>
              <a:t>3d female character working on laptop while sitting in chair</a:t>
            </a:r>
            <a:endParaRPr sz="1200"/>
          </a:p>
          <a:p>
            <a:pPr indent="-304800" lvl="0" marL="457200" rtl="0" algn="l">
              <a:spcBef>
                <a:spcPts val="0"/>
              </a:spcBef>
              <a:spcAft>
                <a:spcPts val="0"/>
              </a:spcAft>
              <a:buSzPts val="1200"/>
              <a:buChar char="●"/>
            </a:pPr>
            <a:r>
              <a:rPr lang="en" sz="1200">
                <a:solidFill>
                  <a:schemeClr val="hlink"/>
                </a:solidFill>
                <a:uFill>
                  <a:noFill/>
                </a:uFill>
                <a:hlinkClick r:id="rId7"/>
              </a:rPr>
              <a:t>3d female character sitting in chair with headphones and cup of coffee</a:t>
            </a:r>
            <a:endParaRPr sz="1200"/>
          </a:p>
          <a:p>
            <a:pPr indent="-304800" lvl="0" marL="457200" rtl="0" algn="l">
              <a:spcBef>
                <a:spcPts val="0"/>
              </a:spcBef>
              <a:spcAft>
                <a:spcPts val="0"/>
              </a:spcAft>
              <a:buSzPts val="1200"/>
              <a:buChar char="●"/>
            </a:pPr>
            <a:r>
              <a:rPr lang="en" sz="1200">
                <a:solidFill>
                  <a:schemeClr val="hlink"/>
                </a:solidFill>
                <a:uFill>
                  <a:noFill/>
                </a:uFill>
                <a:hlinkClick r:id="rId8"/>
              </a:rPr>
              <a:t>3d female character working on laptop while sitting in chair</a:t>
            </a:r>
            <a:endParaRPr sz="1200"/>
          </a:p>
          <a:p>
            <a:pPr indent="-304800" lvl="0" marL="457200" rtl="0" algn="l">
              <a:spcBef>
                <a:spcPts val="0"/>
              </a:spcBef>
              <a:spcAft>
                <a:spcPts val="0"/>
              </a:spcAft>
              <a:buSzPts val="1200"/>
              <a:buChar char="●"/>
            </a:pPr>
            <a:r>
              <a:rPr lang="en" sz="1200">
                <a:solidFill>
                  <a:schemeClr val="hlink"/>
                </a:solidFill>
                <a:uFill>
                  <a:noFill/>
                </a:uFill>
                <a:hlinkClick r:id="rId9"/>
              </a:rPr>
              <a:t>3d female character with gear wheels</a:t>
            </a:r>
            <a:endParaRPr sz="1200"/>
          </a:p>
          <a:p>
            <a:pPr indent="-304800" lvl="0" marL="457200" rtl="0" algn="l">
              <a:spcBef>
                <a:spcPts val="0"/>
              </a:spcBef>
              <a:spcAft>
                <a:spcPts val="0"/>
              </a:spcAft>
              <a:buSzPts val="1200"/>
              <a:buChar char="●"/>
            </a:pPr>
            <a:r>
              <a:rPr lang="en" sz="1200">
                <a:solidFill>
                  <a:schemeClr val="hlink"/>
                </a:solidFill>
                <a:uFill>
                  <a:noFill/>
                </a:uFill>
                <a:hlinkClick r:id="rId10"/>
              </a:rPr>
              <a:t>3d female character thinking about something</a:t>
            </a:r>
            <a:endParaRPr sz="1200"/>
          </a:p>
          <a:p>
            <a:pPr indent="-304800" lvl="0" marL="457200" rtl="0" algn="l">
              <a:spcBef>
                <a:spcPts val="0"/>
              </a:spcBef>
              <a:spcAft>
                <a:spcPts val="0"/>
              </a:spcAft>
              <a:buSzPts val="1200"/>
              <a:buChar char="●"/>
            </a:pPr>
            <a:r>
              <a:rPr lang="en" sz="1200">
                <a:solidFill>
                  <a:schemeClr val="hlink"/>
                </a:solidFill>
                <a:uFill>
                  <a:noFill/>
                </a:uFill>
                <a:hlinkClick r:id="rId11"/>
              </a:rPr>
              <a:t>3d female character with superhero cape launching into flight</a:t>
            </a:r>
            <a:endParaRPr sz="1200"/>
          </a:p>
          <a:p>
            <a:pPr indent="-304800" lvl="0" marL="457200" rtl="0" algn="l">
              <a:spcBef>
                <a:spcPts val="0"/>
              </a:spcBef>
              <a:spcAft>
                <a:spcPts val="0"/>
              </a:spcAft>
              <a:buSzPts val="1200"/>
              <a:buChar char="●"/>
            </a:pPr>
            <a:r>
              <a:rPr lang="en" sz="1200">
                <a:solidFill>
                  <a:schemeClr val="hlink"/>
                </a:solidFill>
                <a:uFill>
                  <a:noFill/>
                </a:uFill>
                <a:hlinkClick r:id="rId12"/>
              </a:rPr>
              <a:t>3d female character reading a book</a:t>
            </a:r>
            <a:endParaRPr sz="1200"/>
          </a:p>
        </p:txBody>
      </p:sp>
      <p:sp>
        <p:nvSpPr>
          <p:cNvPr id="2217" name="Google Shape;2217;p84"/>
          <p:cNvSpPr txBox="1"/>
          <p:nvPr>
            <p:ph idx="2" type="body"/>
          </p:nvPr>
        </p:nvSpPr>
        <p:spPr>
          <a:xfrm>
            <a:off x="4742350" y="1152475"/>
            <a:ext cx="368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
              <a:t> </a:t>
            </a:r>
            <a:endParaRPr sz="700"/>
          </a:p>
          <a:p>
            <a:pPr indent="-304800" lvl="0" marL="457200" rtl="0" algn="l">
              <a:spcBef>
                <a:spcPts val="0"/>
              </a:spcBef>
              <a:spcAft>
                <a:spcPts val="0"/>
              </a:spcAft>
              <a:buSzPts val="1200"/>
              <a:buChar char="●"/>
            </a:pPr>
            <a:r>
              <a:rPr lang="en" sz="1200">
                <a:uFill>
                  <a:noFill/>
                </a:uFill>
                <a:hlinkClick r:id="rId13"/>
              </a:rPr>
              <a:t>3d female character having an idea</a:t>
            </a:r>
            <a:endParaRPr sz="1200"/>
          </a:p>
          <a:p>
            <a:pPr indent="-304800" lvl="0" marL="457200" rtl="0" algn="l">
              <a:spcBef>
                <a:spcPts val="0"/>
              </a:spcBef>
              <a:spcAft>
                <a:spcPts val="0"/>
              </a:spcAft>
              <a:buSzPts val="1200"/>
              <a:buChar char="●"/>
            </a:pPr>
            <a:r>
              <a:rPr lang="en" sz="1200">
                <a:uFill>
                  <a:noFill/>
                </a:uFill>
                <a:hlinkClick r:id="rId14"/>
              </a:rPr>
              <a:t>3d female character working at desk with laptop</a:t>
            </a:r>
            <a:endParaRPr sz="1200"/>
          </a:p>
          <a:p>
            <a:pPr indent="-304800" lvl="0" marL="457200" rtl="0" algn="l">
              <a:spcBef>
                <a:spcPts val="0"/>
              </a:spcBef>
              <a:spcAft>
                <a:spcPts val="0"/>
              </a:spcAft>
              <a:buSzPts val="1200"/>
              <a:buChar char="●"/>
            </a:pPr>
            <a:r>
              <a:rPr lang="en" sz="1200">
                <a:uFill>
                  <a:noFill/>
                </a:uFill>
                <a:hlinkClick r:id="rId15"/>
              </a:rPr>
              <a:t>3d female character pointing up</a:t>
            </a:r>
            <a:endParaRPr sz="1200"/>
          </a:p>
          <a:p>
            <a:pPr indent="-304800" lvl="0" marL="457200" rtl="0" algn="l">
              <a:spcBef>
                <a:spcPts val="0"/>
              </a:spcBef>
              <a:spcAft>
                <a:spcPts val="0"/>
              </a:spcAft>
              <a:buSzPts val="1200"/>
              <a:buChar char="●"/>
            </a:pPr>
            <a:r>
              <a:rPr lang="en" sz="1200">
                <a:uFill>
                  <a:noFill/>
                </a:uFill>
                <a:hlinkClick r:id="rId16"/>
              </a:rPr>
              <a:t>3d female character acting cool</a:t>
            </a:r>
            <a:endParaRPr sz="1200"/>
          </a:p>
          <a:p>
            <a:pPr indent="-304800" lvl="0" marL="457200" rtl="0" algn="l">
              <a:spcBef>
                <a:spcPts val="0"/>
              </a:spcBef>
              <a:spcAft>
                <a:spcPts val="0"/>
              </a:spcAft>
              <a:buSzPts val="1200"/>
              <a:buChar char="●"/>
            </a:pPr>
            <a:r>
              <a:rPr lang="en" sz="1200">
                <a:uFill>
                  <a:noFill/>
                </a:uFill>
                <a:hlinkClick r:id="rId17"/>
              </a:rPr>
              <a:t>3d female character holding a pencil</a:t>
            </a:r>
            <a:endParaRPr sz="1200"/>
          </a:p>
          <a:p>
            <a:pPr indent="-304800" lvl="0" marL="457200" rtl="0" algn="l">
              <a:spcBef>
                <a:spcPts val="0"/>
              </a:spcBef>
              <a:spcAft>
                <a:spcPts val="0"/>
              </a:spcAft>
              <a:buSzPts val="1200"/>
              <a:buChar char="●"/>
            </a:pPr>
            <a:r>
              <a:rPr lang="en" sz="1200">
                <a:uFill>
                  <a:noFill/>
                </a:uFill>
                <a:hlinkClick r:id="rId18"/>
              </a:rPr>
              <a:t>3d female character speaking on smartphone</a:t>
            </a:r>
            <a:endParaRPr sz="1200"/>
          </a:p>
          <a:p>
            <a:pPr indent="-304800" lvl="0" marL="457200" rtl="0" algn="l">
              <a:spcBef>
                <a:spcPts val="0"/>
              </a:spcBef>
              <a:spcAft>
                <a:spcPts val="0"/>
              </a:spcAft>
              <a:buSzPts val="1200"/>
              <a:buChar char="●"/>
            </a:pPr>
            <a:r>
              <a:rPr lang="en" sz="1200">
                <a:uFill>
                  <a:noFill/>
                </a:uFill>
                <a:hlinkClick r:id="rId19"/>
              </a:rPr>
              <a:t>3d female character waving</a:t>
            </a:r>
            <a:endParaRPr sz="1200"/>
          </a:p>
          <a:p>
            <a:pPr indent="-304800" lvl="0" marL="457200" rtl="0" algn="l">
              <a:spcBef>
                <a:spcPts val="0"/>
              </a:spcBef>
              <a:spcAft>
                <a:spcPts val="0"/>
              </a:spcAft>
              <a:buSzPts val="1200"/>
              <a:buChar char="●"/>
            </a:pPr>
            <a:r>
              <a:rPr lang="en" sz="1200">
                <a:uFill>
                  <a:noFill/>
                </a:uFill>
                <a:hlinkClick r:id="rId20"/>
              </a:rPr>
              <a:t>3d female character holding tablet device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a:solidFill>
                  <a:schemeClr val="lt2"/>
                </a:solidFill>
                <a:latin typeface="Candal"/>
                <a:ea typeface="Candal"/>
                <a:cs typeface="Candal"/>
                <a:sym typeface="Candal"/>
              </a:rPr>
              <a:t>Icons</a:t>
            </a:r>
            <a:endParaRPr sz="1200">
              <a:solidFill>
                <a:schemeClr val="lt2"/>
              </a:solidFill>
            </a:endParaRPr>
          </a:p>
          <a:p>
            <a:pPr indent="-304800" lvl="0" marL="457200" rtl="0" algn="l">
              <a:spcBef>
                <a:spcPts val="0"/>
              </a:spcBef>
              <a:spcAft>
                <a:spcPts val="0"/>
              </a:spcAft>
              <a:buSzPts val="1200"/>
              <a:buChar char="●"/>
            </a:pPr>
            <a:r>
              <a:rPr lang="en" sz="1200">
                <a:uFill>
                  <a:noFill/>
                </a:uFill>
                <a:hlinkClick r:id="rId21"/>
              </a:rPr>
              <a:t>Mentoring and training Icon Pack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a:solidFill>
                  <a:schemeClr val="lt2"/>
                </a:solidFill>
                <a:latin typeface="Candal"/>
                <a:ea typeface="Candal"/>
                <a:cs typeface="Candal"/>
                <a:sym typeface="Candal"/>
              </a:rPr>
              <a:t>Photos</a:t>
            </a:r>
            <a:endParaRPr sz="1200">
              <a:solidFill>
                <a:schemeClr val="lt2"/>
              </a:solidFill>
            </a:endParaRPr>
          </a:p>
          <a:p>
            <a:pPr indent="-304800" lvl="0" marL="457200" rtl="0" algn="l">
              <a:spcBef>
                <a:spcPts val="0"/>
              </a:spcBef>
              <a:spcAft>
                <a:spcPts val="0"/>
              </a:spcAft>
              <a:buSzPts val="1200"/>
              <a:buChar char="●"/>
            </a:pPr>
            <a:r>
              <a:rPr lang="en" sz="1200">
                <a:uFill>
                  <a:noFill/>
                </a:uFill>
                <a:hlinkClick r:id="rId22"/>
              </a:rPr>
              <a:t>Smiling young women standing in office</a:t>
            </a:r>
            <a:endParaRPr sz="1200"/>
          </a:p>
          <a:p>
            <a:pPr indent="-304800" lvl="0" marL="457200" rtl="0" algn="l">
              <a:spcBef>
                <a:spcPts val="0"/>
              </a:spcBef>
              <a:spcAft>
                <a:spcPts val="0"/>
              </a:spcAft>
              <a:buSzPts val="1200"/>
              <a:buChar char="●"/>
            </a:pPr>
            <a:r>
              <a:rPr lang="en" sz="1200">
                <a:uFill>
                  <a:noFill/>
                </a:uFill>
                <a:hlinkClick r:id="rId23"/>
              </a:rPr>
              <a:t>Ethnic employee sitting workplace office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21" name="Shape 2221"/>
        <p:cNvGrpSpPr/>
        <p:nvPr/>
      </p:nvGrpSpPr>
      <p:grpSpPr>
        <a:xfrm>
          <a:off x="0" y="0"/>
          <a:ext cx="0" cy="0"/>
          <a:chOff x="0" y="0"/>
          <a:chExt cx="0" cy="0"/>
        </a:xfrm>
      </p:grpSpPr>
      <p:sp>
        <p:nvSpPr>
          <p:cNvPr id="2222" name="Google Shape;2222;p85"/>
          <p:cNvSpPr txBox="1"/>
          <p:nvPr>
            <p:ph idx="4294967295" type="title"/>
          </p:nvPr>
        </p:nvSpPr>
        <p:spPr>
          <a:xfrm>
            <a:off x="1048350" y="71632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223" name="Google Shape;2223;p85"/>
          <p:cNvSpPr txBox="1"/>
          <p:nvPr>
            <p:ph idx="4294967295" type="body"/>
          </p:nvPr>
        </p:nvSpPr>
        <p:spPr>
          <a:xfrm>
            <a:off x="1048350" y="1198733"/>
            <a:ext cx="7047300" cy="2708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869FB2"/>
                </a:solidFill>
                <a:latin typeface="Arial"/>
                <a:ea typeface="Arial"/>
                <a:cs typeface="Arial"/>
                <a:sym typeface="Arial"/>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224" name="Google Shape;2224;p85"/>
          <p:cNvSpPr txBox="1"/>
          <p:nvPr>
            <p:ph idx="4294967295" type="body"/>
          </p:nvPr>
        </p:nvSpPr>
        <p:spPr>
          <a:xfrm>
            <a:off x="1048350" y="3907280"/>
            <a:ext cx="7047300" cy="5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28" name="Shape 2228"/>
        <p:cNvGrpSpPr/>
        <p:nvPr/>
      </p:nvGrpSpPr>
      <p:grpSpPr>
        <a:xfrm>
          <a:off x="0" y="0"/>
          <a:ext cx="0" cy="0"/>
          <a:chOff x="0" y="0"/>
          <a:chExt cx="0" cy="0"/>
        </a:xfrm>
      </p:grpSpPr>
      <p:sp>
        <p:nvSpPr>
          <p:cNvPr id="2229" name="Google Shape;2229;p86"/>
          <p:cNvSpPr txBox="1"/>
          <p:nvPr>
            <p:ph idx="4294967295" type="title"/>
          </p:nvPr>
        </p:nvSpPr>
        <p:spPr>
          <a:xfrm>
            <a:off x="1048350" y="71528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30" name="Google Shape;2230;p86"/>
          <p:cNvSpPr txBox="1"/>
          <p:nvPr>
            <p:ph idx="4294967295" type="body"/>
          </p:nvPr>
        </p:nvSpPr>
        <p:spPr>
          <a:xfrm>
            <a:off x="1048350" y="1218754"/>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231" name="Google Shape;2231;p86"/>
          <p:cNvSpPr txBox="1"/>
          <p:nvPr>
            <p:ph idx="4294967295" type="body"/>
          </p:nvPr>
        </p:nvSpPr>
        <p:spPr>
          <a:xfrm>
            <a:off x="1048350" y="1679928"/>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Candal</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https://fonts.google.com/specimen/Candal</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Inter</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https://fonts.google.com/specimen/Inter</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232" name="Google Shape;2232;p86"/>
          <p:cNvGrpSpPr/>
          <p:nvPr/>
        </p:nvGrpSpPr>
        <p:grpSpPr>
          <a:xfrm>
            <a:off x="2052650" y="3041354"/>
            <a:ext cx="5038700" cy="1659825"/>
            <a:chOff x="2052650" y="3193754"/>
            <a:chExt cx="5038700" cy="1659825"/>
          </a:xfrm>
        </p:grpSpPr>
        <p:sp>
          <p:nvSpPr>
            <p:cNvPr id="2233" name="Google Shape;2233;p86"/>
            <p:cNvSpPr/>
            <p:nvPr/>
          </p:nvSpPr>
          <p:spPr>
            <a:xfrm>
              <a:off x="3114475" y="3193754"/>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6"/>
            <p:cNvSpPr/>
            <p:nvPr/>
          </p:nvSpPr>
          <p:spPr>
            <a:xfrm>
              <a:off x="4176295" y="3193754"/>
              <a:ext cx="791400" cy="754200"/>
            </a:xfrm>
            <a:prstGeom prst="roundRect">
              <a:avLst>
                <a:gd fmla="val 16667" name="adj"/>
              </a:avLst>
            </a:prstGeom>
            <a:solidFill>
              <a:srgbClr val="FFD6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6"/>
            <p:cNvSpPr/>
            <p:nvPr/>
          </p:nvSpPr>
          <p:spPr>
            <a:xfrm>
              <a:off x="5238114" y="3193754"/>
              <a:ext cx="791400" cy="754200"/>
            </a:xfrm>
            <a:prstGeom prst="roundRect">
              <a:avLst>
                <a:gd fmla="val 16667" name="adj"/>
              </a:avLst>
            </a:prstGeom>
            <a:solidFill>
              <a:srgbClr val="FFBC4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6"/>
            <p:cNvSpPr/>
            <p:nvPr/>
          </p:nvSpPr>
          <p:spPr>
            <a:xfrm>
              <a:off x="2052650" y="3193754"/>
              <a:ext cx="791400" cy="754200"/>
            </a:xfrm>
            <a:prstGeom prst="roundRect">
              <a:avLst>
                <a:gd fmla="val 16667" name="adj"/>
              </a:avLst>
            </a:prstGeom>
            <a:solidFill>
              <a:srgbClr val="2C51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6"/>
            <p:cNvSpPr txBox="1"/>
            <p:nvPr/>
          </p:nvSpPr>
          <p:spPr>
            <a:xfrm>
              <a:off x="3114475" y="335080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238" name="Google Shape;2238;p86"/>
            <p:cNvSpPr txBox="1"/>
            <p:nvPr/>
          </p:nvSpPr>
          <p:spPr>
            <a:xfrm>
              <a:off x="4176300" y="335080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#ffd68a</a:t>
              </a:r>
              <a:endParaRPr sz="1000">
                <a:solidFill>
                  <a:schemeClr val="dk1"/>
                </a:solidFill>
              </a:endParaRPr>
            </a:p>
          </p:txBody>
        </p:sp>
        <p:sp>
          <p:nvSpPr>
            <p:cNvPr id="2239" name="Google Shape;2239;p86"/>
            <p:cNvSpPr txBox="1"/>
            <p:nvPr/>
          </p:nvSpPr>
          <p:spPr>
            <a:xfrm>
              <a:off x="5238125" y="335080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#ffbc40</a:t>
              </a:r>
              <a:endParaRPr sz="1000">
                <a:solidFill>
                  <a:schemeClr val="dk1"/>
                </a:solidFill>
              </a:endParaRPr>
            </a:p>
          </p:txBody>
        </p:sp>
        <p:sp>
          <p:nvSpPr>
            <p:cNvPr id="2240" name="Google Shape;2240;p86"/>
            <p:cNvSpPr txBox="1"/>
            <p:nvPr/>
          </p:nvSpPr>
          <p:spPr>
            <a:xfrm>
              <a:off x="2052650" y="335080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#2c5166</a:t>
              </a:r>
              <a:endParaRPr sz="1000">
                <a:solidFill>
                  <a:srgbClr val="FFFFFF"/>
                </a:solidFill>
              </a:endParaRPr>
            </a:p>
          </p:txBody>
        </p:sp>
        <p:sp>
          <p:nvSpPr>
            <p:cNvPr id="2241" name="Google Shape;2241;p86"/>
            <p:cNvSpPr/>
            <p:nvPr/>
          </p:nvSpPr>
          <p:spPr>
            <a:xfrm>
              <a:off x="6299939" y="3193754"/>
              <a:ext cx="791400" cy="754200"/>
            </a:xfrm>
            <a:prstGeom prst="roundRect">
              <a:avLst>
                <a:gd fmla="val 16667" name="adj"/>
              </a:avLst>
            </a:prstGeom>
            <a:solidFill>
              <a:srgbClr val="DB571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6"/>
            <p:cNvSpPr txBox="1"/>
            <p:nvPr/>
          </p:nvSpPr>
          <p:spPr>
            <a:xfrm>
              <a:off x="6299950" y="335080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#db571a</a:t>
              </a:r>
              <a:endParaRPr sz="1000">
                <a:solidFill>
                  <a:srgbClr val="FFFFFF"/>
                </a:solidFill>
              </a:endParaRPr>
            </a:p>
          </p:txBody>
        </p:sp>
        <p:sp>
          <p:nvSpPr>
            <p:cNvPr id="2243" name="Google Shape;2243;p86"/>
            <p:cNvSpPr/>
            <p:nvPr/>
          </p:nvSpPr>
          <p:spPr>
            <a:xfrm>
              <a:off x="2583563" y="4099379"/>
              <a:ext cx="791400" cy="754200"/>
            </a:xfrm>
            <a:prstGeom prst="roundRect">
              <a:avLst>
                <a:gd fmla="val 16667" name="adj"/>
              </a:avLst>
            </a:prstGeom>
            <a:solidFill>
              <a:srgbClr val="FFA64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6"/>
            <p:cNvSpPr/>
            <p:nvPr/>
          </p:nvSpPr>
          <p:spPr>
            <a:xfrm>
              <a:off x="3645382" y="4099379"/>
              <a:ext cx="791400" cy="754200"/>
            </a:xfrm>
            <a:prstGeom prst="roundRect">
              <a:avLst>
                <a:gd fmla="val 16667" name="adj"/>
              </a:avLst>
            </a:prstGeom>
            <a:solidFill>
              <a:srgbClr val="77A9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6"/>
            <p:cNvSpPr/>
            <p:nvPr/>
          </p:nvSpPr>
          <p:spPr>
            <a:xfrm>
              <a:off x="4707202" y="4099379"/>
              <a:ext cx="791400" cy="7542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6"/>
            <p:cNvSpPr txBox="1"/>
            <p:nvPr/>
          </p:nvSpPr>
          <p:spPr>
            <a:xfrm>
              <a:off x="2583563" y="4256429"/>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#ffa64d</a:t>
              </a:r>
              <a:endParaRPr sz="1000">
                <a:solidFill>
                  <a:schemeClr val="dk1"/>
                </a:solidFill>
              </a:endParaRPr>
            </a:p>
          </p:txBody>
        </p:sp>
        <p:sp>
          <p:nvSpPr>
            <p:cNvPr id="2247" name="Google Shape;2247;p86"/>
            <p:cNvSpPr txBox="1"/>
            <p:nvPr/>
          </p:nvSpPr>
          <p:spPr>
            <a:xfrm>
              <a:off x="3645388" y="4256429"/>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#77a9c0</a:t>
              </a:r>
              <a:endParaRPr sz="1000">
                <a:solidFill>
                  <a:srgbClr val="FFFFFF"/>
                </a:solidFill>
              </a:endParaRPr>
            </a:p>
          </p:txBody>
        </p:sp>
        <p:sp>
          <p:nvSpPr>
            <p:cNvPr id="2248" name="Google Shape;2248;p86"/>
            <p:cNvSpPr txBox="1"/>
            <p:nvPr/>
          </p:nvSpPr>
          <p:spPr>
            <a:xfrm>
              <a:off x="4707213" y="4256429"/>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#f3f3f3</a:t>
              </a:r>
              <a:endParaRPr sz="1000">
                <a:solidFill>
                  <a:schemeClr val="dk1"/>
                </a:solidFill>
              </a:endParaRPr>
            </a:p>
          </p:txBody>
        </p:sp>
        <p:sp>
          <p:nvSpPr>
            <p:cNvPr id="2249" name="Google Shape;2249;p86"/>
            <p:cNvSpPr/>
            <p:nvPr/>
          </p:nvSpPr>
          <p:spPr>
            <a:xfrm>
              <a:off x="5769027" y="4099379"/>
              <a:ext cx="791400" cy="7542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6"/>
            <p:cNvSpPr txBox="1"/>
            <p:nvPr/>
          </p:nvSpPr>
          <p:spPr>
            <a:xfrm>
              <a:off x="5769038" y="4256429"/>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#d9d9d9</a:t>
              </a:r>
              <a:endParaRPr sz="1000">
                <a:solidFill>
                  <a:schemeClr val="dk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54" name="Shape 2254"/>
        <p:cNvGrpSpPr/>
        <p:nvPr/>
      </p:nvGrpSpPr>
      <p:grpSpPr>
        <a:xfrm>
          <a:off x="0" y="0"/>
          <a:ext cx="0" cy="0"/>
          <a:chOff x="0" y="0"/>
          <a:chExt cx="0" cy="0"/>
        </a:xfrm>
      </p:grpSpPr>
      <p:sp>
        <p:nvSpPr>
          <p:cNvPr id="2255" name="Google Shape;2255;p87"/>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256" name="Google Shape;2256;p87"/>
          <p:cNvSpPr txBox="1"/>
          <p:nvPr/>
        </p:nvSpPr>
        <p:spPr>
          <a:xfrm>
            <a:off x="1048350" y="1170000"/>
            <a:ext cx="7047300" cy="77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257" name="Google Shape;2257;p8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258" name="Google Shape;2258;p8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259" name="Google Shape;2259;p8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260" name="Google Shape;2260;p8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261" name="Google Shape;2261;p8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262" name="Google Shape;2262;p8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263" name="Google Shape;2263;p8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264" name="Google Shape;2264;p8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265" name="Google Shape;2265;p8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266" name="Google Shape;2266;p8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70" name="Shape 2270"/>
        <p:cNvGrpSpPr/>
        <p:nvPr/>
      </p:nvGrpSpPr>
      <p:grpSpPr>
        <a:xfrm>
          <a:off x="0" y="0"/>
          <a:ext cx="0" cy="0"/>
          <a:chOff x="0" y="0"/>
          <a:chExt cx="0" cy="0"/>
        </a:xfrm>
      </p:grpSpPr>
      <p:sp>
        <p:nvSpPr>
          <p:cNvPr id="2271" name="Google Shape;2271;p88"/>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272" name="Google Shape;2272;p88"/>
          <p:cNvGrpSpPr/>
          <p:nvPr/>
        </p:nvGrpSpPr>
        <p:grpSpPr>
          <a:xfrm>
            <a:off x="5156078" y="3085736"/>
            <a:ext cx="474294" cy="551291"/>
            <a:chOff x="4727025" y="1332775"/>
            <a:chExt cx="59900" cy="69625"/>
          </a:xfrm>
        </p:grpSpPr>
        <p:sp>
          <p:nvSpPr>
            <p:cNvPr id="2273" name="Google Shape;2273;p8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88"/>
          <p:cNvGrpSpPr/>
          <p:nvPr/>
        </p:nvGrpSpPr>
        <p:grpSpPr>
          <a:xfrm>
            <a:off x="5769734" y="2314340"/>
            <a:ext cx="555653" cy="557031"/>
            <a:chOff x="4820425" y="1329900"/>
            <a:chExt cx="70175" cy="70350"/>
          </a:xfrm>
        </p:grpSpPr>
        <p:sp>
          <p:nvSpPr>
            <p:cNvPr id="2276" name="Google Shape;2276;p8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88"/>
          <p:cNvGrpSpPr/>
          <p:nvPr/>
        </p:nvGrpSpPr>
        <p:grpSpPr>
          <a:xfrm>
            <a:off x="6396103" y="2318845"/>
            <a:ext cx="582574" cy="533871"/>
            <a:chOff x="4903200" y="1331525"/>
            <a:chExt cx="73575" cy="67425"/>
          </a:xfrm>
        </p:grpSpPr>
        <p:sp>
          <p:nvSpPr>
            <p:cNvPr id="2281" name="Google Shape;2281;p8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88"/>
          <p:cNvGrpSpPr/>
          <p:nvPr/>
        </p:nvGrpSpPr>
        <p:grpSpPr>
          <a:xfrm>
            <a:off x="5755581" y="3078709"/>
            <a:ext cx="583960" cy="565345"/>
            <a:chOff x="4815575" y="1416800"/>
            <a:chExt cx="73750" cy="71400"/>
          </a:xfrm>
        </p:grpSpPr>
        <p:sp>
          <p:nvSpPr>
            <p:cNvPr id="2284" name="Google Shape;2284;p8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88"/>
          <p:cNvGrpSpPr/>
          <p:nvPr/>
        </p:nvGrpSpPr>
        <p:grpSpPr>
          <a:xfrm>
            <a:off x="6390362" y="3108896"/>
            <a:ext cx="589898" cy="504970"/>
            <a:chOff x="4902475" y="1418875"/>
            <a:chExt cx="74500" cy="63775"/>
          </a:xfrm>
        </p:grpSpPr>
        <p:sp>
          <p:nvSpPr>
            <p:cNvPr id="2288" name="Google Shape;2288;p8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8"/>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88"/>
          <p:cNvGrpSpPr/>
          <p:nvPr/>
        </p:nvGrpSpPr>
        <p:grpSpPr>
          <a:xfrm>
            <a:off x="5765577" y="3826000"/>
            <a:ext cx="563967" cy="567127"/>
            <a:chOff x="4818100" y="1507675"/>
            <a:chExt cx="71225" cy="71625"/>
          </a:xfrm>
        </p:grpSpPr>
        <p:sp>
          <p:nvSpPr>
            <p:cNvPr id="2291" name="Google Shape;2291;p8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88"/>
          <p:cNvGrpSpPr/>
          <p:nvPr/>
        </p:nvGrpSpPr>
        <p:grpSpPr>
          <a:xfrm>
            <a:off x="5079075" y="3829461"/>
            <a:ext cx="628301" cy="588505"/>
            <a:chOff x="4721450" y="1509475"/>
            <a:chExt cx="79350" cy="74325"/>
          </a:xfrm>
        </p:grpSpPr>
        <p:sp>
          <p:nvSpPr>
            <p:cNvPr id="2296" name="Google Shape;2296;p8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88"/>
          <p:cNvGrpSpPr/>
          <p:nvPr/>
        </p:nvGrpSpPr>
        <p:grpSpPr>
          <a:xfrm>
            <a:off x="6424608" y="3814027"/>
            <a:ext cx="557038" cy="562772"/>
            <a:chOff x="4906800" y="1507500"/>
            <a:chExt cx="70350" cy="71075"/>
          </a:xfrm>
        </p:grpSpPr>
        <p:sp>
          <p:nvSpPr>
            <p:cNvPr id="2301" name="Google Shape;2301;p8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88"/>
          <p:cNvGrpSpPr/>
          <p:nvPr/>
        </p:nvGrpSpPr>
        <p:grpSpPr>
          <a:xfrm>
            <a:off x="4462216" y="2340963"/>
            <a:ext cx="517934" cy="517934"/>
            <a:chOff x="3736598" y="2170606"/>
            <a:chExt cx="404889" cy="404889"/>
          </a:xfrm>
        </p:grpSpPr>
        <p:sp>
          <p:nvSpPr>
            <p:cNvPr id="2307" name="Google Shape;2307;p8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88"/>
          <p:cNvGrpSpPr/>
          <p:nvPr/>
        </p:nvGrpSpPr>
        <p:grpSpPr>
          <a:xfrm>
            <a:off x="3729277" y="2341061"/>
            <a:ext cx="586986" cy="517740"/>
            <a:chOff x="3161917" y="2170682"/>
            <a:chExt cx="458870" cy="404737"/>
          </a:xfrm>
        </p:grpSpPr>
        <p:sp>
          <p:nvSpPr>
            <p:cNvPr id="2312" name="Google Shape;2312;p8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88"/>
          <p:cNvGrpSpPr/>
          <p:nvPr/>
        </p:nvGrpSpPr>
        <p:grpSpPr>
          <a:xfrm>
            <a:off x="3752299" y="3102400"/>
            <a:ext cx="540943" cy="517963"/>
            <a:chOff x="3179914" y="2889488"/>
            <a:chExt cx="422876" cy="404911"/>
          </a:xfrm>
        </p:grpSpPr>
        <p:sp>
          <p:nvSpPr>
            <p:cNvPr id="2316" name="Google Shape;2316;p8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2" name="Google Shape;2322;p88"/>
          <p:cNvGrpSpPr/>
          <p:nvPr/>
        </p:nvGrpSpPr>
        <p:grpSpPr>
          <a:xfrm>
            <a:off x="4453093" y="3102358"/>
            <a:ext cx="536180" cy="518047"/>
            <a:chOff x="3729467" y="2889422"/>
            <a:chExt cx="419153" cy="404977"/>
          </a:xfrm>
        </p:grpSpPr>
        <p:sp>
          <p:nvSpPr>
            <p:cNvPr id="2323" name="Google Shape;2323;p8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88"/>
          <p:cNvGrpSpPr/>
          <p:nvPr/>
        </p:nvGrpSpPr>
        <p:grpSpPr>
          <a:xfrm>
            <a:off x="1990126" y="3445787"/>
            <a:ext cx="965351" cy="134611"/>
            <a:chOff x="4411970" y="2962952"/>
            <a:chExt cx="706544" cy="104212"/>
          </a:xfrm>
        </p:grpSpPr>
        <p:sp>
          <p:nvSpPr>
            <p:cNvPr id="2331" name="Google Shape;2331;p8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88"/>
          <p:cNvGrpSpPr/>
          <p:nvPr/>
        </p:nvGrpSpPr>
        <p:grpSpPr>
          <a:xfrm>
            <a:off x="1990126" y="3041077"/>
            <a:ext cx="960158" cy="289172"/>
            <a:chOff x="4411970" y="2726085"/>
            <a:chExt cx="643107" cy="193659"/>
          </a:xfrm>
        </p:grpSpPr>
        <p:sp>
          <p:nvSpPr>
            <p:cNvPr id="2336" name="Google Shape;2336;p8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88"/>
          <p:cNvGrpSpPr/>
          <p:nvPr/>
        </p:nvGrpSpPr>
        <p:grpSpPr>
          <a:xfrm>
            <a:off x="998624" y="3295400"/>
            <a:ext cx="811503" cy="252584"/>
            <a:chOff x="4411970" y="4340222"/>
            <a:chExt cx="779467" cy="242683"/>
          </a:xfrm>
        </p:grpSpPr>
        <p:sp>
          <p:nvSpPr>
            <p:cNvPr id="2340" name="Google Shape;2340;p8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88"/>
          <p:cNvGrpSpPr/>
          <p:nvPr/>
        </p:nvGrpSpPr>
        <p:grpSpPr>
          <a:xfrm>
            <a:off x="1990126" y="2709308"/>
            <a:ext cx="965160" cy="216230"/>
            <a:chOff x="4411970" y="2468674"/>
            <a:chExt cx="747317" cy="167425"/>
          </a:xfrm>
        </p:grpSpPr>
        <p:sp>
          <p:nvSpPr>
            <p:cNvPr id="2344" name="Google Shape;2344;p8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6" name="Google Shape;2346;p88"/>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7" name="Google Shape;2347;p88"/>
          <p:cNvGrpSpPr/>
          <p:nvPr/>
        </p:nvGrpSpPr>
        <p:grpSpPr>
          <a:xfrm>
            <a:off x="997692" y="2334687"/>
            <a:ext cx="1959041" cy="208784"/>
            <a:chOff x="6336019" y="3733725"/>
            <a:chExt cx="2566206" cy="351310"/>
          </a:xfrm>
        </p:grpSpPr>
        <p:sp>
          <p:nvSpPr>
            <p:cNvPr id="2348" name="Google Shape;2348;p88"/>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8"/>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8"/>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8"/>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88"/>
          <p:cNvGrpSpPr/>
          <p:nvPr/>
        </p:nvGrpSpPr>
        <p:grpSpPr>
          <a:xfrm>
            <a:off x="1990126" y="3950602"/>
            <a:ext cx="946551" cy="153200"/>
            <a:chOff x="4404545" y="3301592"/>
            <a:chExt cx="782403" cy="129272"/>
          </a:xfrm>
        </p:grpSpPr>
        <p:sp>
          <p:nvSpPr>
            <p:cNvPr id="2353" name="Google Shape;2353;p8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8"/>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88"/>
          <p:cNvGrpSpPr/>
          <p:nvPr/>
        </p:nvGrpSpPr>
        <p:grpSpPr>
          <a:xfrm>
            <a:off x="1990126" y="3695937"/>
            <a:ext cx="962257" cy="139127"/>
            <a:chOff x="4411970" y="3131459"/>
            <a:chExt cx="710520" cy="117397"/>
          </a:xfrm>
        </p:grpSpPr>
        <p:sp>
          <p:nvSpPr>
            <p:cNvPr id="2356" name="Google Shape;2356;p8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58" name="Google Shape;2358;p88"/>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9" name="Google Shape;2359;p88"/>
          <p:cNvGrpSpPr/>
          <p:nvPr/>
        </p:nvGrpSpPr>
        <p:grpSpPr>
          <a:xfrm>
            <a:off x="990271" y="3621603"/>
            <a:ext cx="823838" cy="458988"/>
            <a:chOff x="4411970" y="1801825"/>
            <a:chExt cx="734586" cy="409262"/>
          </a:xfrm>
        </p:grpSpPr>
        <p:sp>
          <p:nvSpPr>
            <p:cNvPr id="2360" name="Google Shape;2360;p8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88"/>
          <p:cNvGrpSpPr/>
          <p:nvPr/>
        </p:nvGrpSpPr>
        <p:grpSpPr>
          <a:xfrm>
            <a:off x="3095243" y="2339173"/>
            <a:ext cx="521514" cy="521514"/>
            <a:chOff x="5681300" y="2527788"/>
            <a:chExt cx="805800" cy="805800"/>
          </a:xfrm>
        </p:grpSpPr>
        <p:sp>
          <p:nvSpPr>
            <p:cNvPr id="2363" name="Google Shape;2363;p88"/>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88"/>
          <p:cNvGrpSpPr/>
          <p:nvPr/>
        </p:nvGrpSpPr>
        <p:grpSpPr>
          <a:xfrm>
            <a:off x="3089483" y="3094865"/>
            <a:ext cx="533033" cy="533033"/>
            <a:chOff x="4049800" y="640400"/>
            <a:chExt cx="858900" cy="858900"/>
          </a:xfrm>
        </p:grpSpPr>
        <p:sp>
          <p:nvSpPr>
            <p:cNvPr id="2366" name="Google Shape;2366;p88"/>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8"/>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88"/>
          <p:cNvGrpSpPr/>
          <p:nvPr/>
        </p:nvGrpSpPr>
        <p:grpSpPr>
          <a:xfrm>
            <a:off x="3014966" y="3772543"/>
            <a:ext cx="682068" cy="682068"/>
            <a:chOff x="5080188" y="927900"/>
            <a:chExt cx="961200" cy="961200"/>
          </a:xfrm>
        </p:grpSpPr>
        <p:sp>
          <p:nvSpPr>
            <p:cNvPr id="2369" name="Google Shape;2369;p88"/>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8"/>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8"/>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8"/>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88"/>
          <p:cNvGrpSpPr/>
          <p:nvPr/>
        </p:nvGrpSpPr>
        <p:grpSpPr>
          <a:xfrm>
            <a:off x="4478465" y="3869234"/>
            <a:ext cx="505650" cy="504006"/>
            <a:chOff x="6039282" y="1042577"/>
            <a:chExt cx="734315" cy="731929"/>
          </a:xfrm>
        </p:grpSpPr>
        <p:sp>
          <p:nvSpPr>
            <p:cNvPr id="2378" name="Google Shape;2378;p8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9" name="Google Shape;2399;p88"/>
          <p:cNvGrpSpPr/>
          <p:nvPr/>
        </p:nvGrpSpPr>
        <p:grpSpPr>
          <a:xfrm>
            <a:off x="5091067" y="2298862"/>
            <a:ext cx="567744" cy="602136"/>
            <a:chOff x="1825800" y="1651625"/>
            <a:chExt cx="539989" cy="571775"/>
          </a:xfrm>
        </p:grpSpPr>
        <p:sp>
          <p:nvSpPr>
            <p:cNvPr id="2400" name="Google Shape;2400;p88"/>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8"/>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8"/>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88"/>
          <p:cNvGrpSpPr/>
          <p:nvPr/>
        </p:nvGrpSpPr>
        <p:grpSpPr>
          <a:xfrm>
            <a:off x="3765995" y="3855579"/>
            <a:ext cx="508123" cy="507955"/>
            <a:chOff x="1897577" y="2802432"/>
            <a:chExt cx="492176" cy="492014"/>
          </a:xfrm>
        </p:grpSpPr>
        <p:sp>
          <p:nvSpPr>
            <p:cNvPr id="2405" name="Google Shape;2405;p88"/>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8"/>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8"/>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8"/>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8"/>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8"/>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8"/>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8"/>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8"/>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8"/>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8"/>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8"/>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7" name="Google Shape;2417;p88"/>
          <p:cNvGrpSpPr/>
          <p:nvPr/>
        </p:nvGrpSpPr>
        <p:grpSpPr>
          <a:xfrm>
            <a:off x="997525" y="4169123"/>
            <a:ext cx="809227" cy="200842"/>
            <a:chOff x="2013045" y="4813233"/>
            <a:chExt cx="921986" cy="228854"/>
          </a:xfrm>
        </p:grpSpPr>
        <p:sp>
          <p:nvSpPr>
            <p:cNvPr id="2418" name="Google Shape;2418;p88"/>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8"/>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88"/>
          <p:cNvGrpSpPr/>
          <p:nvPr/>
        </p:nvGrpSpPr>
        <p:grpSpPr>
          <a:xfrm>
            <a:off x="1005985" y="2656004"/>
            <a:ext cx="792421" cy="269941"/>
            <a:chOff x="1046767" y="4756633"/>
            <a:chExt cx="859646" cy="292841"/>
          </a:xfrm>
        </p:grpSpPr>
        <p:sp>
          <p:nvSpPr>
            <p:cNvPr id="2421" name="Google Shape;2421;p8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4" name="Google Shape;2424;p8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8" name="Google Shape;2428;p88"/>
          <p:cNvGrpSpPr/>
          <p:nvPr/>
        </p:nvGrpSpPr>
        <p:grpSpPr>
          <a:xfrm>
            <a:off x="7141841" y="2550562"/>
            <a:ext cx="166473" cy="141497"/>
            <a:chOff x="4660325" y="1866850"/>
            <a:chExt cx="68350" cy="58100"/>
          </a:xfrm>
        </p:grpSpPr>
        <p:sp>
          <p:nvSpPr>
            <p:cNvPr id="2429" name="Google Shape;2429;p8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88"/>
          <p:cNvGrpSpPr/>
          <p:nvPr/>
        </p:nvGrpSpPr>
        <p:grpSpPr>
          <a:xfrm>
            <a:off x="7451186" y="2576286"/>
            <a:ext cx="162515" cy="90049"/>
            <a:chOff x="4791775" y="1877500"/>
            <a:chExt cx="66725" cy="36975"/>
          </a:xfrm>
        </p:grpSpPr>
        <p:sp>
          <p:nvSpPr>
            <p:cNvPr id="2432" name="Google Shape;2432;p8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88"/>
          <p:cNvGrpSpPr/>
          <p:nvPr/>
        </p:nvGrpSpPr>
        <p:grpSpPr>
          <a:xfrm>
            <a:off x="7772899" y="2576286"/>
            <a:ext cx="144979" cy="90049"/>
            <a:chOff x="4923925" y="1877500"/>
            <a:chExt cx="59525" cy="36975"/>
          </a:xfrm>
        </p:grpSpPr>
        <p:sp>
          <p:nvSpPr>
            <p:cNvPr id="2435" name="Google Shape;2435;p8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88"/>
          <p:cNvGrpSpPr/>
          <p:nvPr/>
        </p:nvGrpSpPr>
        <p:grpSpPr>
          <a:xfrm>
            <a:off x="8067390" y="2558477"/>
            <a:ext cx="141447" cy="125667"/>
            <a:chOff x="5058450" y="1870100"/>
            <a:chExt cx="58075" cy="51600"/>
          </a:xfrm>
        </p:grpSpPr>
        <p:sp>
          <p:nvSpPr>
            <p:cNvPr id="2438" name="Google Shape;2438;p8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88"/>
          <p:cNvGrpSpPr/>
          <p:nvPr/>
        </p:nvGrpSpPr>
        <p:grpSpPr>
          <a:xfrm>
            <a:off x="7481905" y="2980885"/>
            <a:ext cx="101077" cy="107645"/>
            <a:chOff x="4811425" y="2065025"/>
            <a:chExt cx="41500" cy="44200"/>
          </a:xfrm>
        </p:grpSpPr>
        <p:sp>
          <p:nvSpPr>
            <p:cNvPr id="2441" name="Google Shape;2441;p8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88"/>
          <p:cNvGrpSpPr/>
          <p:nvPr/>
        </p:nvGrpSpPr>
        <p:grpSpPr>
          <a:xfrm>
            <a:off x="7774342" y="2981098"/>
            <a:ext cx="120867" cy="107218"/>
            <a:chOff x="4929875" y="2065025"/>
            <a:chExt cx="49625" cy="44025"/>
          </a:xfrm>
        </p:grpSpPr>
        <p:sp>
          <p:nvSpPr>
            <p:cNvPr id="2444" name="Google Shape;2444;p8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88"/>
          <p:cNvGrpSpPr/>
          <p:nvPr/>
        </p:nvGrpSpPr>
        <p:grpSpPr>
          <a:xfrm>
            <a:off x="8103011" y="2984112"/>
            <a:ext cx="70206" cy="101191"/>
            <a:chOff x="5083925" y="2066350"/>
            <a:chExt cx="28825" cy="41550"/>
          </a:xfrm>
        </p:grpSpPr>
        <p:sp>
          <p:nvSpPr>
            <p:cNvPr id="2447" name="Google Shape;2447;p8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88"/>
          <p:cNvGrpSpPr/>
          <p:nvPr/>
        </p:nvGrpSpPr>
        <p:grpSpPr>
          <a:xfrm>
            <a:off x="7134565" y="2999759"/>
            <a:ext cx="181026" cy="69896"/>
            <a:chOff x="4659775" y="2072775"/>
            <a:chExt cx="74325" cy="28700"/>
          </a:xfrm>
        </p:grpSpPr>
        <p:sp>
          <p:nvSpPr>
            <p:cNvPr id="2450" name="Google Shape;2450;p8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88"/>
          <p:cNvGrpSpPr/>
          <p:nvPr/>
        </p:nvGrpSpPr>
        <p:grpSpPr>
          <a:xfrm>
            <a:off x="8054421" y="2790324"/>
            <a:ext cx="167387" cy="89197"/>
            <a:chOff x="4662475" y="1976500"/>
            <a:chExt cx="68725" cy="36625"/>
          </a:xfrm>
        </p:grpSpPr>
        <p:sp>
          <p:nvSpPr>
            <p:cNvPr id="2454" name="Google Shape;2454;p8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88"/>
          <p:cNvGrpSpPr/>
          <p:nvPr/>
        </p:nvGrpSpPr>
        <p:grpSpPr>
          <a:xfrm>
            <a:off x="7751326" y="2793764"/>
            <a:ext cx="166899" cy="82317"/>
            <a:chOff x="4920150" y="1977875"/>
            <a:chExt cx="68525" cy="33800"/>
          </a:xfrm>
        </p:grpSpPr>
        <p:sp>
          <p:nvSpPr>
            <p:cNvPr id="2458" name="Google Shape;2458;p8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88"/>
          <p:cNvGrpSpPr/>
          <p:nvPr/>
        </p:nvGrpSpPr>
        <p:grpSpPr>
          <a:xfrm>
            <a:off x="7162483" y="3197682"/>
            <a:ext cx="125190" cy="127859"/>
            <a:chOff x="4676550" y="2160575"/>
            <a:chExt cx="51400" cy="52500"/>
          </a:xfrm>
        </p:grpSpPr>
        <p:sp>
          <p:nvSpPr>
            <p:cNvPr id="2462" name="Google Shape;2462;p8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88"/>
          <p:cNvGrpSpPr/>
          <p:nvPr/>
        </p:nvGrpSpPr>
        <p:grpSpPr>
          <a:xfrm>
            <a:off x="7459741" y="3204714"/>
            <a:ext cx="145405" cy="113794"/>
            <a:chOff x="4768325" y="2163475"/>
            <a:chExt cx="59700" cy="46725"/>
          </a:xfrm>
        </p:grpSpPr>
        <p:sp>
          <p:nvSpPr>
            <p:cNvPr id="2466" name="Google Shape;2466;p8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8" name="Google Shape;2468;p8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4" name="Google Shape;2474;p88"/>
          <p:cNvGrpSpPr/>
          <p:nvPr/>
        </p:nvGrpSpPr>
        <p:grpSpPr>
          <a:xfrm>
            <a:off x="7476059" y="3459808"/>
            <a:ext cx="112768" cy="106853"/>
            <a:chOff x="4768575" y="2253950"/>
            <a:chExt cx="46300" cy="43875"/>
          </a:xfrm>
        </p:grpSpPr>
        <p:sp>
          <p:nvSpPr>
            <p:cNvPr id="2475" name="Google Shape;2475;p8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88"/>
          <p:cNvGrpSpPr/>
          <p:nvPr/>
        </p:nvGrpSpPr>
        <p:grpSpPr>
          <a:xfrm>
            <a:off x="7775682" y="3948834"/>
            <a:ext cx="118187" cy="146246"/>
            <a:chOff x="4960900" y="2433225"/>
            <a:chExt cx="48525" cy="60050"/>
          </a:xfrm>
        </p:grpSpPr>
        <p:sp>
          <p:nvSpPr>
            <p:cNvPr id="2478" name="Google Shape;2478;p8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88"/>
          <p:cNvGrpSpPr/>
          <p:nvPr/>
        </p:nvGrpSpPr>
        <p:grpSpPr>
          <a:xfrm>
            <a:off x="7464247" y="4212895"/>
            <a:ext cx="136394" cy="143810"/>
            <a:chOff x="4854075" y="2527625"/>
            <a:chExt cx="56000" cy="59050"/>
          </a:xfrm>
        </p:grpSpPr>
        <p:sp>
          <p:nvSpPr>
            <p:cNvPr id="2481" name="Google Shape;2481;p8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3" name="Google Shape;2483;p8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6" name="Google Shape;2486;p88"/>
          <p:cNvGrpSpPr/>
          <p:nvPr/>
        </p:nvGrpSpPr>
        <p:grpSpPr>
          <a:xfrm>
            <a:off x="8088458" y="3676639"/>
            <a:ext cx="99312" cy="160797"/>
            <a:chOff x="5059700" y="2334775"/>
            <a:chExt cx="40775" cy="66025"/>
          </a:xfrm>
        </p:grpSpPr>
        <p:sp>
          <p:nvSpPr>
            <p:cNvPr id="2487" name="Google Shape;2487;p8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88"/>
          <p:cNvGrpSpPr/>
          <p:nvPr/>
        </p:nvGrpSpPr>
        <p:grpSpPr>
          <a:xfrm>
            <a:off x="8045622" y="3941771"/>
            <a:ext cx="184984" cy="160371"/>
            <a:chOff x="5037700" y="2430325"/>
            <a:chExt cx="75950" cy="65850"/>
          </a:xfrm>
        </p:grpSpPr>
        <p:sp>
          <p:nvSpPr>
            <p:cNvPr id="2497" name="Google Shape;2497;p8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88"/>
          <p:cNvGrpSpPr/>
          <p:nvPr/>
        </p:nvGrpSpPr>
        <p:grpSpPr>
          <a:xfrm>
            <a:off x="7465128" y="3708223"/>
            <a:ext cx="173014" cy="97629"/>
            <a:chOff x="4756975" y="2341800"/>
            <a:chExt cx="91975" cy="51925"/>
          </a:xfrm>
        </p:grpSpPr>
        <p:sp>
          <p:nvSpPr>
            <p:cNvPr id="2500" name="Google Shape;2500;p8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0" name="Google Shape;2520;p88"/>
          <p:cNvGrpSpPr/>
          <p:nvPr/>
        </p:nvGrpSpPr>
        <p:grpSpPr>
          <a:xfrm>
            <a:off x="7732065" y="4196920"/>
            <a:ext cx="212497" cy="175761"/>
            <a:chOff x="4943575" y="2516350"/>
            <a:chExt cx="98675" cy="81700"/>
          </a:xfrm>
        </p:grpSpPr>
        <p:sp>
          <p:nvSpPr>
            <p:cNvPr id="2521" name="Google Shape;2521;p8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9" name="Google Shape;2599;p8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8"/>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8"/>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grpSp>
        <p:nvGrpSpPr>
          <p:cNvPr id="2608" name="Google Shape;2608;p89"/>
          <p:cNvGrpSpPr/>
          <p:nvPr/>
        </p:nvGrpSpPr>
        <p:grpSpPr>
          <a:xfrm>
            <a:off x="3642951" y="1176740"/>
            <a:ext cx="2078182" cy="1366558"/>
            <a:chOff x="235800" y="830650"/>
            <a:chExt cx="6978450" cy="4588844"/>
          </a:xfrm>
        </p:grpSpPr>
        <p:sp>
          <p:nvSpPr>
            <p:cNvPr id="2609" name="Google Shape;2609;p8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89"/>
          <p:cNvGrpSpPr/>
          <p:nvPr/>
        </p:nvGrpSpPr>
        <p:grpSpPr>
          <a:xfrm>
            <a:off x="738454" y="3007842"/>
            <a:ext cx="2622876" cy="1333540"/>
            <a:chOff x="238125" y="1038125"/>
            <a:chExt cx="7146800" cy="3633625"/>
          </a:xfrm>
        </p:grpSpPr>
        <p:sp>
          <p:nvSpPr>
            <p:cNvPr id="2616" name="Google Shape;2616;p8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89"/>
          <p:cNvGrpSpPr/>
          <p:nvPr/>
        </p:nvGrpSpPr>
        <p:grpSpPr>
          <a:xfrm>
            <a:off x="5961311" y="1231136"/>
            <a:ext cx="2435960" cy="1297725"/>
            <a:chOff x="233350" y="949250"/>
            <a:chExt cx="7137300" cy="3802300"/>
          </a:xfrm>
        </p:grpSpPr>
        <p:sp>
          <p:nvSpPr>
            <p:cNvPr id="4189" name="Google Shape;4189;p8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89"/>
          <p:cNvGrpSpPr/>
          <p:nvPr/>
        </p:nvGrpSpPr>
        <p:grpSpPr>
          <a:xfrm>
            <a:off x="7714435" y="3194726"/>
            <a:ext cx="104231" cy="320340"/>
            <a:chOff x="7564426" y="3224343"/>
            <a:chExt cx="119985" cy="368801"/>
          </a:xfrm>
        </p:grpSpPr>
        <p:sp>
          <p:nvSpPr>
            <p:cNvPr id="4241" name="Google Shape;4241;p8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89"/>
          <p:cNvGrpSpPr/>
          <p:nvPr/>
        </p:nvGrpSpPr>
        <p:grpSpPr>
          <a:xfrm>
            <a:off x="7413923" y="3188827"/>
            <a:ext cx="189489" cy="332132"/>
            <a:chOff x="8370831" y="3202002"/>
            <a:chExt cx="218129" cy="382376"/>
          </a:xfrm>
        </p:grpSpPr>
        <p:sp>
          <p:nvSpPr>
            <p:cNvPr id="4244" name="Google Shape;4244;p8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89"/>
          <p:cNvGrpSpPr/>
          <p:nvPr/>
        </p:nvGrpSpPr>
        <p:grpSpPr>
          <a:xfrm>
            <a:off x="8137312" y="3599959"/>
            <a:ext cx="309429" cy="267000"/>
            <a:chOff x="6742064" y="3750480"/>
            <a:chExt cx="399315" cy="344560"/>
          </a:xfrm>
        </p:grpSpPr>
        <p:sp>
          <p:nvSpPr>
            <p:cNvPr id="4247" name="Google Shape;4247;p8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89"/>
          <p:cNvGrpSpPr/>
          <p:nvPr/>
        </p:nvGrpSpPr>
        <p:grpSpPr>
          <a:xfrm>
            <a:off x="7676331" y="3951006"/>
            <a:ext cx="180437" cy="281608"/>
            <a:chOff x="7248525" y="3739696"/>
            <a:chExt cx="230531" cy="359790"/>
          </a:xfrm>
        </p:grpSpPr>
        <p:sp>
          <p:nvSpPr>
            <p:cNvPr id="4250" name="Google Shape;4250;p8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89"/>
          <p:cNvGrpSpPr/>
          <p:nvPr/>
        </p:nvGrpSpPr>
        <p:grpSpPr>
          <a:xfrm>
            <a:off x="7922251" y="3594231"/>
            <a:ext cx="162896" cy="278710"/>
            <a:chOff x="7601242" y="3729267"/>
            <a:chExt cx="222566" cy="380803"/>
          </a:xfrm>
        </p:grpSpPr>
        <p:sp>
          <p:nvSpPr>
            <p:cNvPr id="4253" name="Google Shape;4253;p8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5" name="Google Shape;4255;p89"/>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6" name="Google Shape;4256;p89"/>
          <p:cNvGrpSpPr/>
          <p:nvPr/>
        </p:nvGrpSpPr>
        <p:grpSpPr>
          <a:xfrm>
            <a:off x="7411896" y="3595371"/>
            <a:ext cx="193543" cy="275990"/>
            <a:chOff x="8304647" y="3738687"/>
            <a:chExt cx="225076" cy="320956"/>
          </a:xfrm>
        </p:grpSpPr>
        <p:sp>
          <p:nvSpPr>
            <p:cNvPr id="4257" name="Google Shape;4257;p89"/>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89"/>
          <p:cNvGrpSpPr/>
          <p:nvPr/>
        </p:nvGrpSpPr>
        <p:grpSpPr>
          <a:xfrm>
            <a:off x="7684389" y="3595371"/>
            <a:ext cx="178492" cy="275990"/>
            <a:chOff x="8615101" y="3738687"/>
            <a:chExt cx="207573" cy="320956"/>
          </a:xfrm>
        </p:grpSpPr>
        <p:sp>
          <p:nvSpPr>
            <p:cNvPr id="4261" name="Google Shape;4261;p89"/>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4" name="Google Shape;4264;p89"/>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5" name="Google Shape;4265;p89"/>
          <p:cNvGrpSpPr/>
          <p:nvPr/>
        </p:nvGrpSpPr>
        <p:grpSpPr>
          <a:xfrm>
            <a:off x="7909920" y="3998032"/>
            <a:ext cx="187557" cy="187557"/>
            <a:chOff x="8565775" y="671075"/>
            <a:chExt cx="441000" cy="441000"/>
          </a:xfrm>
        </p:grpSpPr>
        <p:sp>
          <p:nvSpPr>
            <p:cNvPr id="4266" name="Google Shape;4266;p89"/>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9"/>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8" name="Google Shape;4268;p89"/>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9"/>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0" name="Google Shape;4270;p89"/>
          <p:cNvGrpSpPr/>
          <p:nvPr/>
        </p:nvGrpSpPr>
        <p:grpSpPr>
          <a:xfrm>
            <a:off x="6064392" y="3070557"/>
            <a:ext cx="587865" cy="517731"/>
            <a:chOff x="6000718" y="3070557"/>
            <a:chExt cx="587865" cy="517731"/>
          </a:xfrm>
        </p:grpSpPr>
        <p:sp>
          <p:nvSpPr>
            <p:cNvPr id="4271" name="Google Shape;4271;p89"/>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9"/>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9"/>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9"/>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9"/>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9"/>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9"/>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9"/>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9"/>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9"/>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89"/>
          <p:cNvGrpSpPr/>
          <p:nvPr/>
        </p:nvGrpSpPr>
        <p:grpSpPr>
          <a:xfrm>
            <a:off x="6079197" y="3714217"/>
            <a:ext cx="557665" cy="516387"/>
            <a:chOff x="6015523" y="3714217"/>
            <a:chExt cx="557665" cy="516387"/>
          </a:xfrm>
        </p:grpSpPr>
        <p:grpSp>
          <p:nvGrpSpPr>
            <p:cNvPr id="4282" name="Google Shape;4282;p89"/>
            <p:cNvGrpSpPr/>
            <p:nvPr/>
          </p:nvGrpSpPr>
          <p:grpSpPr>
            <a:xfrm>
              <a:off x="6036094" y="3716980"/>
              <a:ext cx="529822" cy="510480"/>
              <a:chOff x="3148311" y="-545634"/>
              <a:chExt cx="1006118" cy="969572"/>
            </a:xfrm>
          </p:grpSpPr>
          <p:sp>
            <p:nvSpPr>
              <p:cNvPr id="4283" name="Google Shape;4283;p89"/>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9"/>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9"/>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9"/>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9"/>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9"/>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9"/>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9"/>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9"/>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9"/>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3" name="Google Shape;4293;p89"/>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89"/>
          <p:cNvGrpSpPr/>
          <p:nvPr/>
        </p:nvGrpSpPr>
        <p:grpSpPr>
          <a:xfrm>
            <a:off x="6707979" y="3073628"/>
            <a:ext cx="576302" cy="511871"/>
            <a:chOff x="6644304" y="3073628"/>
            <a:chExt cx="576302" cy="511871"/>
          </a:xfrm>
        </p:grpSpPr>
        <p:grpSp>
          <p:nvGrpSpPr>
            <p:cNvPr id="4295" name="Google Shape;4295;p89"/>
            <p:cNvGrpSpPr/>
            <p:nvPr/>
          </p:nvGrpSpPr>
          <p:grpSpPr>
            <a:xfrm>
              <a:off x="6712169" y="3073651"/>
              <a:ext cx="481611" cy="506713"/>
              <a:chOff x="1833536" y="-546641"/>
              <a:chExt cx="914567" cy="962419"/>
            </a:xfrm>
          </p:grpSpPr>
          <p:grpSp>
            <p:nvGrpSpPr>
              <p:cNvPr id="4296" name="Google Shape;4296;p89"/>
              <p:cNvGrpSpPr/>
              <p:nvPr/>
            </p:nvGrpSpPr>
            <p:grpSpPr>
              <a:xfrm>
                <a:off x="1833536" y="-524249"/>
                <a:ext cx="914567" cy="940027"/>
                <a:chOff x="1833536" y="-524249"/>
                <a:chExt cx="914567" cy="940027"/>
              </a:xfrm>
            </p:grpSpPr>
            <p:sp>
              <p:nvSpPr>
                <p:cNvPr id="4297" name="Google Shape;4297;p89"/>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9"/>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9"/>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9"/>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9"/>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2" name="Google Shape;4302;p89"/>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9"/>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9"/>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9"/>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6" name="Google Shape;4306;p8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89"/>
          <p:cNvGrpSpPr/>
          <p:nvPr/>
        </p:nvGrpSpPr>
        <p:grpSpPr>
          <a:xfrm>
            <a:off x="6715725" y="3714143"/>
            <a:ext cx="560636" cy="516497"/>
            <a:chOff x="6652051" y="3714143"/>
            <a:chExt cx="560636" cy="516497"/>
          </a:xfrm>
        </p:grpSpPr>
        <p:grpSp>
          <p:nvGrpSpPr>
            <p:cNvPr id="4308" name="Google Shape;4308;p89"/>
            <p:cNvGrpSpPr/>
            <p:nvPr/>
          </p:nvGrpSpPr>
          <p:grpSpPr>
            <a:xfrm>
              <a:off x="6669657" y="3716715"/>
              <a:ext cx="466768" cy="464314"/>
              <a:chOff x="3139766" y="765669"/>
              <a:chExt cx="886380" cy="881888"/>
            </a:xfrm>
          </p:grpSpPr>
          <p:grpSp>
            <p:nvGrpSpPr>
              <p:cNvPr id="4309" name="Google Shape;4309;p89"/>
              <p:cNvGrpSpPr/>
              <p:nvPr/>
            </p:nvGrpSpPr>
            <p:grpSpPr>
              <a:xfrm>
                <a:off x="3139766" y="765669"/>
                <a:ext cx="886380" cy="881888"/>
                <a:chOff x="3139766" y="765669"/>
                <a:chExt cx="886380" cy="881888"/>
              </a:xfrm>
            </p:grpSpPr>
            <p:sp>
              <p:nvSpPr>
                <p:cNvPr id="4310" name="Google Shape;4310;p89"/>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9"/>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9"/>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9"/>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9"/>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9"/>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9"/>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9"/>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9"/>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9" name="Google Shape;4319;p89"/>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9"/>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9"/>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9"/>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3" name="Google Shape;4323;p89"/>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89"/>
          <p:cNvGrpSpPr/>
          <p:nvPr/>
        </p:nvGrpSpPr>
        <p:grpSpPr>
          <a:xfrm>
            <a:off x="625184" y="1201451"/>
            <a:ext cx="2665073" cy="1317140"/>
            <a:chOff x="793334" y="1192826"/>
            <a:chExt cx="2665073" cy="1317140"/>
          </a:xfrm>
        </p:grpSpPr>
        <p:sp>
          <p:nvSpPr>
            <p:cNvPr id="4325" name="Google Shape;4325;p89"/>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9"/>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9"/>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9"/>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9"/>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9"/>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9"/>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9"/>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9"/>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9"/>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9"/>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9"/>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9"/>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9"/>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9"/>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9"/>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9"/>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9"/>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9"/>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9"/>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9"/>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9"/>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9"/>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9"/>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9"/>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9"/>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9"/>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9"/>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9"/>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9"/>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9"/>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9"/>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9"/>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9"/>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9"/>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9"/>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9"/>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9"/>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9"/>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9"/>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9"/>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9"/>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9"/>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9"/>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9"/>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9"/>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9"/>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9"/>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9"/>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9"/>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9"/>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9"/>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9"/>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9"/>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9"/>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9"/>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9"/>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9"/>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9"/>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9"/>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9"/>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9"/>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9"/>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9"/>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9"/>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9"/>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9"/>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9"/>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9"/>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9"/>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9"/>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9"/>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9"/>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9"/>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9"/>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9"/>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9"/>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9"/>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9"/>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9"/>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9"/>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9"/>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9"/>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9"/>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9"/>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9"/>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9"/>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9"/>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9"/>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9"/>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9"/>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9"/>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9"/>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9"/>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9"/>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9"/>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9"/>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9"/>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9"/>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9"/>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9"/>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9"/>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9"/>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9"/>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9"/>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9"/>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9"/>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9"/>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9"/>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9"/>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9"/>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9"/>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9"/>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9"/>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9"/>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9"/>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9"/>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9"/>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9"/>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9"/>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9"/>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9"/>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9"/>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9"/>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9"/>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9"/>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9"/>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9"/>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9"/>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9"/>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9"/>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9"/>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9"/>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9"/>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9"/>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9"/>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9"/>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9"/>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9"/>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9"/>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9"/>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9"/>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9"/>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9"/>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9"/>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9"/>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9"/>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9"/>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9"/>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9"/>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9"/>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9"/>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9"/>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9"/>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9"/>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9"/>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9"/>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9"/>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9"/>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9"/>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9"/>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9"/>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9"/>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9"/>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9"/>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9"/>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9"/>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9"/>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9"/>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9"/>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9"/>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9"/>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9"/>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9"/>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9"/>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9"/>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9"/>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9"/>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9"/>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9"/>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9"/>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9"/>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9"/>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9"/>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9"/>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9"/>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9"/>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9"/>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9"/>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9"/>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9"/>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9"/>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9"/>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9"/>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9"/>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9"/>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9"/>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9"/>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9"/>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9"/>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9"/>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9"/>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9"/>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9"/>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9"/>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9"/>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9"/>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9"/>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9"/>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9"/>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9"/>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9"/>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9"/>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9"/>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9"/>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9"/>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9"/>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9"/>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9"/>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9"/>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9"/>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9"/>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9"/>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9"/>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9"/>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9"/>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9"/>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9"/>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9"/>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9"/>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9"/>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9"/>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9"/>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9"/>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9"/>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9"/>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9"/>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9"/>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9"/>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9"/>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9"/>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9"/>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9"/>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9"/>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9"/>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9"/>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9"/>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9"/>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9"/>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9"/>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9"/>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9"/>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9"/>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9"/>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9"/>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9"/>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9"/>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9"/>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9"/>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9"/>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9"/>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9"/>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9"/>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9"/>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9"/>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9"/>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9"/>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9"/>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9"/>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9"/>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9"/>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9"/>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9"/>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9"/>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9"/>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9"/>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9"/>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9"/>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9"/>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9"/>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9"/>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9"/>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9"/>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9"/>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9"/>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9"/>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9"/>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9"/>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9"/>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9"/>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9"/>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9"/>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9"/>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9"/>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9"/>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9"/>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9"/>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9"/>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9"/>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9"/>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9"/>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9"/>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9"/>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9"/>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9"/>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9"/>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9"/>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9"/>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9"/>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9"/>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9"/>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9"/>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9"/>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9"/>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9"/>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9"/>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9"/>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9"/>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9"/>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9"/>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9"/>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9"/>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9"/>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9"/>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9"/>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9"/>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9"/>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9"/>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9"/>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9"/>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9"/>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9"/>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9"/>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9"/>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9"/>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9"/>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9"/>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9"/>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9"/>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9"/>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9"/>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9"/>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9"/>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9"/>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9"/>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9"/>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9"/>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9"/>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9"/>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9"/>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9"/>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9"/>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9"/>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9"/>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9"/>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9"/>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9"/>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9"/>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9"/>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9"/>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9"/>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9"/>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9"/>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9"/>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9"/>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9"/>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9"/>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9"/>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9"/>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9"/>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9"/>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9"/>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9"/>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9"/>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9"/>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9"/>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9"/>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9"/>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9"/>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9"/>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9"/>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9"/>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9"/>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9"/>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9"/>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9"/>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9"/>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9"/>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9"/>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9"/>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9"/>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9"/>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9"/>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9"/>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9"/>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9"/>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9"/>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9"/>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9"/>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9"/>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9"/>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9"/>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9"/>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9"/>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9"/>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9"/>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9"/>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9"/>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9"/>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9"/>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9"/>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9"/>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9"/>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9"/>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9"/>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9"/>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9"/>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9"/>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9"/>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9"/>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9"/>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9"/>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9"/>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9"/>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9"/>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9"/>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9"/>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9"/>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9"/>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9"/>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9"/>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9"/>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9"/>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9"/>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9"/>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9"/>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9"/>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9"/>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9"/>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9"/>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9"/>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9"/>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9"/>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9"/>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9"/>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9"/>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9"/>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9"/>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9"/>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9"/>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9"/>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9"/>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9"/>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9"/>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9"/>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9"/>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9"/>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9"/>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9"/>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9"/>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9"/>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9"/>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9"/>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9"/>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9"/>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9"/>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9"/>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9"/>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9"/>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9"/>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9"/>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9"/>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9"/>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9"/>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9"/>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9"/>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9"/>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9"/>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9"/>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9"/>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9"/>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9"/>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9"/>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9"/>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9"/>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9"/>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9"/>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9"/>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9"/>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9"/>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9"/>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9"/>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9"/>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9"/>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9"/>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9"/>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9"/>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9"/>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9"/>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9"/>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9"/>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9"/>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9"/>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9"/>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9"/>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9"/>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9"/>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9"/>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9"/>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9"/>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9"/>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9"/>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9"/>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9"/>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9"/>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9"/>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9"/>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9"/>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9"/>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9"/>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9"/>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9"/>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9"/>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9"/>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9"/>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9"/>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9"/>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9"/>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9"/>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9"/>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9"/>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9"/>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9"/>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9"/>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9"/>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9"/>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9"/>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9"/>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9"/>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9"/>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9"/>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9"/>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9"/>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9"/>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9"/>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9"/>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9"/>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9"/>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9"/>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9"/>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9"/>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9"/>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9"/>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9"/>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9"/>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9"/>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9"/>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9"/>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9"/>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9"/>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9"/>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9"/>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9"/>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9"/>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9"/>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9"/>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9"/>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9"/>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9"/>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9"/>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9"/>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9"/>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9"/>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9"/>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9"/>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9"/>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9"/>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9"/>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9"/>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9"/>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9"/>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9"/>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9"/>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9"/>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9"/>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9"/>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9"/>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9"/>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9"/>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9"/>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9"/>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9"/>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9"/>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9"/>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9"/>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9"/>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9"/>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9"/>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9"/>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9"/>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9"/>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9"/>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9"/>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9"/>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9"/>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9"/>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9"/>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9"/>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9"/>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9"/>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9"/>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9"/>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9"/>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9"/>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9"/>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9"/>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9"/>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9"/>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9"/>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9"/>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9"/>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9"/>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9"/>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9"/>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9"/>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9"/>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9"/>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9"/>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9"/>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9"/>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9"/>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9"/>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9"/>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9"/>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9"/>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9"/>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9"/>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9"/>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9"/>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9"/>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9"/>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9"/>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9"/>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9"/>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9"/>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9"/>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9"/>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9"/>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9"/>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9"/>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9"/>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9"/>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9"/>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9"/>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9"/>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9"/>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9"/>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9"/>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9"/>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9"/>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9"/>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9"/>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9"/>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9"/>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9"/>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9"/>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9"/>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9"/>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9"/>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9"/>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9"/>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9"/>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9"/>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9"/>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9"/>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9"/>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9"/>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9"/>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9"/>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9"/>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9"/>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9"/>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9"/>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9"/>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9"/>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9"/>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9"/>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9"/>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9"/>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9"/>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9"/>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9"/>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9"/>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9"/>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9"/>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9"/>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9"/>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9"/>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9"/>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9"/>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9"/>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9"/>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9"/>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9"/>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9"/>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9"/>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9"/>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9"/>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9"/>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9"/>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9"/>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9"/>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9"/>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9"/>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9"/>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9"/>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9"/>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9"/>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9"/>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9"/>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9"/>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9"/>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9"/>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9"/>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9"/>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9"/>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9"/>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9"/>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9"/>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9"/>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9"/>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9"/>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9"/>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9"/>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9"/>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9"/>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9"/>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9"/>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9"/>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9"/>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9"/>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9"/>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9"/>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9"/>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9"/>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9"/>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9"/>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9"/>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9"/>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9"/>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9"/>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9"/>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9"/>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9"/>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9"/>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9"/>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9"/>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9"/>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9"/>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9"/>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9"/>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9"/>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9"/>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9"/>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9"/>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9"/>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9"/>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9"/>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9"/>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9"/>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9"/>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9"/>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9"/>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9"/>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9"/>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9"/>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9"/>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9"/>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9"/>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9"/>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9"/>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9"/>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9"/>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9"/>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9"/>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9"/>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9"/>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9"/>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9"/>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9"/>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9"/>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9"/>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9"/>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9"/>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9"/>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9"/>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9"/>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9"/>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9"/>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9"/>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9"/>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9"/>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9"/>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9"/>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9"/>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9"/>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9"/>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9"/>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9"/>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9"/>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9"/>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9"/>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9"/>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9"/>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9"/>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9"/>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9"/>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9"/>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9"/>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9"/>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9"/>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9"/>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9"/>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9"/>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9"/>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9"/>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9"/>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9"/>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9"/>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9"/>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9"/>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9"/>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9"/>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9"/>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9"/>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9"/>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9"/>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9"/>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9"/>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9"/>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9"/>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9"/>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9"/>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9"/>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9"/>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9"/>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9"/>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9"/>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9"/>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9"/>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9"/>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9"/>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9"/>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9"/>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9"/>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9"/>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9"/>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9"/>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9"/>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9"/>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9"/>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9"/>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9"/>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9"/>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9"/>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9"/>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9"/>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9"/>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9"/>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9"/>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9"/>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9"/>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9"/>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9"/>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9"/>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9"/>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9"/>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9"/>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9"/>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9"/>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9"/>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9"/>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9"/>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9"/>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9"/>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9"/>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9"/>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9"/>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9"/>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9"/>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9"/>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9"/>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9"/>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9"/>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9"/>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9"/>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9"/>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9"/>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9"/>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9"/>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9"/>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9"/>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9"/>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9"/>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9"/>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9"/>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9"/>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9"/>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9"/>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9"/>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9"/>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9"/>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9"/>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9"/>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9"/>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9"/>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9"/>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9"/>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9"/>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9"/>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9"/>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9"/>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9"/>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9"/>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9"/>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9"/>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9"/>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9"/>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9"/>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9"/>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9"/>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9"/>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9"/>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9"/>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9"/>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9"/>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9"/>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9"/>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9"/>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9"/>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9"/>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9"/>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9"/>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9"/>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9"/>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9"/>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9"/>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9"/>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9"/>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9"/>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9"/>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9"/>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9"/>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9"/>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9"/>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9"/>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9"/>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9"/>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9"/>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9"/>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9"/>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9"/>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9"/>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9"/>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9"/>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9"/>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9"/>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9"/>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9"/>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9"/>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9"/>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9"/>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9"/>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9"/>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9"/>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9"/>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9"/>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9"/>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9"/>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9"/>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9"/>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9"/>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9"/>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9"/>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9"/>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9"/>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9"/>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9"/>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9"/>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9"/>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9"/>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9"/>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9"/>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9"/>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9"/>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9"/>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9"/>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9"/>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9"/>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9"/>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9"/>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9"/>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9"/>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9"/>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9"/>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9"/>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9"/>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9"/>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9"/>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9"/>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9"/>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9"/>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9"/>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9"/>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9"/>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9"/>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9"/>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9"/>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9"/>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9"/>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9"/>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9"/>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9"/>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9"/>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9"/>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9"/>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9"/>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9"/>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9"/>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9"/>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9"/>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9"/>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9"/>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9"/>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9"/>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9"/>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9"/>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9"/>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9"/>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9"/>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9"/>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9"/>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9"/>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9"/>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9"/>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9"/>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9"/>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9"/>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9"/>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9"/>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9"/>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9"/>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9"/>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9"/>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9"/>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9"/>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9"/>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9"/>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9"/>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9"/>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9"/>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9"/>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9"/>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9"/>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9"/>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9"/>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9"/>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9"/>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9"/>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9"/>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9"/>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9"/>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9"/>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9"/>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9"/>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9"/>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9"/>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9"/>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9"/>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9"/>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9"/>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9"/>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9"/>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9"/>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9"/>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9"/>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9"/>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9"/>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9"/>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9"/>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9"/>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9"/>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9"/>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9"/>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9"/>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9"/>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9"/>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9"/>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9"/>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9"/>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9"/>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9"/>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9"/>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9"/>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9"/>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9"/>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9"/>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9"/>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9"/>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9"/>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9"/>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9"/>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9"/>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9"/>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9"/>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9"/>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9"/>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9"/>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9"/>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9"/>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9"/>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9"/>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9"/>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9"/>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9"/>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9"/>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9"/>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9"/>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9"/>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9"/>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9"/>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9"/>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9"/>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9"/>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9"/>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9"/>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9"/>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9"/>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9"/>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9"/>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9"/>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9"/>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9"/>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9"/>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9"/>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9"/>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9"/>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9"/>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9"/>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9"/>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9"/>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9"/>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9"/>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9"/>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9"/>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9"/>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9"/>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9"/>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9"/>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9"/>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9"/>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9"/>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9"/>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9"/>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9"/>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9"/>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9"/>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9"/>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9"/>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9"/>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9"/>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9"/>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9"/>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9"/>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9"/>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9"/>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9"/>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9"/>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9"/>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9"/>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9"/>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9"/>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9"/>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9"/>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9"/>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9"/>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9"/>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9"/>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9"/>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9"/>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9"/>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9"/>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9"/>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9"/>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9"/>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9"/>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9"/>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9"/>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9"/>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9"/>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9"/>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9"/>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9"/>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9"/>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9"/>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9"/>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9"/>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9"/>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9"/>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9"/>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9"/>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9"/>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9"/>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9"/>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9"/>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9"/>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9"/>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9"/>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9"/>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9"/>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9"/>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9"/>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9"/>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9"/>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9"/>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9"/>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9"/>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9"/>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9"/>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9"/>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9"/>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9"/>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9"/>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9"/>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9"/>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9"/>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9"/>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9"/>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9"/>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9"/>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9"/>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9"/>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9"/>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9"/>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9"/>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9"/>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9"/>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9"/>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9"/>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9"/>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9"/>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9"/>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9"/>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9"/>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9"/>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9"/>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9"/>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9"/>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9"/>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9"/>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9"/>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9"/>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9"/>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9"/>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9"/>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9"/>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9"/>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9"/>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9"/>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9"/>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9"/>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9"/>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9"/>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9"/>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9"/>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9"/>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9"/>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9"/>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9"/>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9"/>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9"/>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9"/>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9"/>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9"/>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9"/>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9"/>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9"/>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9"/>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9"/>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9"/>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9"/>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9"/>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9"/>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9"/>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9"/>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9"/>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9"/>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9"/>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9"/>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9"/>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9"/>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9"/>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9"/>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9"/>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9"/>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9"/>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9"/>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9"/>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9"/>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9"/>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9"/>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9"/>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9"/>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9"/>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9"/>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9"/>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9"/>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9"/>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9"/>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9"/>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9"/>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9"/>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9"/>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9"/>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9"/>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9"/>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9"/>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9"/>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9"/>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9"/>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9"/>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9"/>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9"/>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9"/>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9"/>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9"/>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9"/>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9"/>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9"/>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9"/>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9"/>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9"/>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9"/>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9"/>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9"/>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9"/>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9"/>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9"/>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9"/>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9"/>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9"/>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9"/>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9"/>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9"/>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9"/>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9"/>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9"/>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9"/>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9"/>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9"/>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9"/>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9"/>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9"/>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9"/>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9"/>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9"/>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9"/>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9"/>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9"/>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9"/>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9"/>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9"/>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9"/>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9"/>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9"/>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9"/>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9"/>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9"/>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9"/>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9"/>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9"/>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9"/>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9"/>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9"/>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9"/>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9"/>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9"/>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9"/>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9"/>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9"/>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9"/>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9"/>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9"/>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9"/>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9"/>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9"/>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9"/>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9"/>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9"/>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9"/>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9"/>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9"/>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9"/>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9"/>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9"/>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9"/>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9"/>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9"/>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9"/>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9"/>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9"/>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9"/>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9"/>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9"/>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9"/>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9"/>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9"/>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9"/>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9"/>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9"/>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9"/>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9"/>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9"/>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9"/>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9"/>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9"/>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9"/>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9"/>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9"/>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9"/>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9"/>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9"/>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9"/>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9"/>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9"/>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9"/>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9"/>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9"/>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9"/>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9"/>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9"/>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9"/>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9"/>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9"/>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9"/>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9"/>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9"/>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9"/>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9"/>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9"/>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9"/>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9"/>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9"/>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9"/>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9"/>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9"/>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9"/>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9"/>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9"/>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9"/>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9"/>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9"/>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9"/>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9"/>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9"/>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9"/>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9"/>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9"/>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9"/>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9"/>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9"/>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9"/>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9"/>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9"/>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9"/>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9"/>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9"/>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9"/>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9"/>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9"/>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9"/>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9"/>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9"/>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9"/>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9"/>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9"/>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9"/>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9"/>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9"/>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9"/>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9"/>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9"/>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9"/>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9"/>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9"/>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9"/>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9"/>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9"/>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9"/>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9"/>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9"/>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9"/>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9"/>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9"/>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9"/>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9"/>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9"/>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9"/>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9"/>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9"/>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9"/>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9"/>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9"/>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9"/>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9"/>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9"/>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9"/>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9"/>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9"/>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9"/>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9"/>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9"/>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9"/>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9"/>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9"/>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9"/>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9"/>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9"/>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9"/>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9"/>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9"/>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9"/>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9"/>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9"/>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9"/>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9"/>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9"/>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9"/>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9"/>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9"/>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9"/>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9"/>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9"/>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9"/>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9"/>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9"/>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9"/>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9"/>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9"/>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9"/>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9"/>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9"/>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9"/>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9"/>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9"/>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9"/>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9"/>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9"/>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9"/>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9"/>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9"/>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9"/>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9"/>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9"/>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9"/>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9"/>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9"/>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9"/>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9"/>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9"/>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9"/>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9"/>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9"/>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9"/>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9"/>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9"/>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9"/>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9"/>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9"/>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9"/>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9"/>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9"/>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9"/>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9"/>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9"/>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9"/>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9"/>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9"/>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9"/>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9"/>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9"/>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9"/>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9"/>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9"/>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9"/>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9"/>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9"/>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9"/>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9"/>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9"/>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9"/>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9"/>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9"/>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9"/>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9"/>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9"/>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9"/>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9"/>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9"/>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9"/>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9"/>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9"/>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9"/>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9"/>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9"/>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9"/>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9"/>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9"/>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9"/>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9"/>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9"/>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9"/>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9"/>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9"/>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9"/>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9"/>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9"/>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9"/>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9"/>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9"/>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9"/>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9"/>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9"/>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9"/>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9"/>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9"/>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9"/>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9"/>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9"/>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9"/>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9"/>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9"/>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9"/>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9"/>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9"/>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9"/>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9"/>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9"/>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9"/>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9"/>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9"/>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9"/>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9"/>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9"/>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9"/>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9"/>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9"/>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9"/>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9"/>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9"/>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9"/>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9"/>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9"/>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9"/>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9"/>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9"/>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9"/>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9"/>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9"/>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9"/>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9"/>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9"/>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9"/>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9"/>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9"/>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9"/>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9"/>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9"/>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9"/>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9"/>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9"/>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9"/>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9"/>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9"/>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9"/>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9"/>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9"/>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9"/>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9"/>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9"/>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9"/>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9"/>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9"/>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9"/>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9"/>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9"/>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9"/>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9"/>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9"/>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9"/>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9"/>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9"/>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9"/>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9"/>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9"/>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9"/>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9"/>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9"/>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9"/>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9"/>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9"/>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9"/>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9"/>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9"/>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9"/>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9"/>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9"/>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9"/>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9"/>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9"/>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9"/>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9"/>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9"/>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9"/>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9"/>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9"/>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9"/>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9"/>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9"/>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9"/>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9"/>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9"/>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9"/>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9"/>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9"/>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9"/>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9"/>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9"/>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9"/>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9"/>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9"/>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9"/>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9"/>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9"/>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9"/>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9"/>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9"/>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9"/>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9"/>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9"/>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9"/>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9"/>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9"/>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9"/>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9"/>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9"/>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9"/>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9"/>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9"/>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9"/>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9"/>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9"/>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9"/>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9"/>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9"/>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9"/>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9"/>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9"/>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9"/>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9"/>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9"/>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9"/>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9"/>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9"/>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9"/>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9"/>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9"/>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9"/>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9"/>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9"/>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9"/>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9"/>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9"/>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9"/>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9"/>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9"/>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9"/>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9"/>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9"/>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9"/>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9"/>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9"/>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9"/>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9"/>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9"/>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9"/>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9"/>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9"/>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9"/>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9"/>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9"/>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9"/>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9"/>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9"/>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9"/>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9"/>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9"/>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9"/>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9"/>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9"/>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9"/>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9"/>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9"/>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9"/>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9"/>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9"/>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9"/>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9"/>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9"/>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9"/>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9"/>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9"/>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9"/>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9"/>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9"/>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9"/>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9"/>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9"/>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9"/>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9"/>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9"/>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9"/>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9"/>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9"/>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9"/>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9"/>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9"/>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9"/>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9"/>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9"/>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9"/>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9"/>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9"/>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9"/>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9"/>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9"/>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9"/>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9"/>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9"/>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9"/>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9"/>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9"/>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9"/>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9"/>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9"/>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9"/>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9"/>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9"/>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9"/>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9"/>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9"/>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9"/>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9"/>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9"/>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9"/>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9"/>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9"/>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9"/>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9"/>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9"/>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9"/>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9"/>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9"/>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9"/>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9"/>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9"/>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9"/>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9"/>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9"/>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9"/>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9"/>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9"/>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9"/>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9"/>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9"/>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9"/>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9"/>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9"/>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9"/>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9"/>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9"/>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9"/>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9"/>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9"/>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9"/>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9"/>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9"/>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9"/>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9"/>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9"/>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9"/>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9"/>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9"/>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9"/>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9"/>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9"/>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9"/>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9"/>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9"/>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9"/>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9"/>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9"/>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9"/>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9"/>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9"/>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9"/>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9"/>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9"/>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9"/>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9"/>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9"/>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9"/>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9"/>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9"/>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9"/>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9"/>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9"/>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9"/>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9"/>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9"/>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9"/>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9"/>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9"/>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9"/>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9"/>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9"/>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9"/>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9"/>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9"/>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9"/>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9"/>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9"/>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9"/>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9"/>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9"/>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9"/>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9"/>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9"/>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9"/>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9"/>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9"/>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9"/>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9"/>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9"/>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9"/>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9"/>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9"/>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9"/>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9"/>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9"/>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9"/>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9"/>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9"/>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9"/>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9"/>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9"/>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9"/>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9"/>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9"/>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9"/>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9"/>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9"/>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9"/>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9"/>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9"/>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9"/>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9"/>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9"/>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9"/>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9"/>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9"/>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9"/>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9"/>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9"/>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9"/>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9"/>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9"/>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9"/>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9"/>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9"/>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9"/>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9"/>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9"/>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9"/>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9"/>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9"/>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9"/>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9"/>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9"/>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9"/>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9"/>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9"/>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9"/>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9"/>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9"/>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9"/>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9"/>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9"/>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9"/>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9"/>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9"/>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9"/>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9"/>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9"/>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9"/>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9"/>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9"/>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9"/>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9"/>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9"/>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9"/>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9"/>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9"/>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9"/>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9"/>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9"/>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9"/>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9"/>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9"/>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9"/>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9"/>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9"/>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9"/>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9"/>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9"/>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9"/>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9"/>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9"/>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9"/>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9"/>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9"/>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9"/>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9"/>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9"/>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9"/>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9"/>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9"/>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9"/>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9"/>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9"/>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9"/>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9"/>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9"/>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9"/>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9"/>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9"/>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9"/>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9"/>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9"/>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9"/>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9"/>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9"/>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9"/>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9"/>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9"/>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9"/>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9"/>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9"/>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9"/>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9"/>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9"/>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9"/>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9"/>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9"/>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9"/>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9"/>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9"/>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9"/>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9"/>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9"/>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9"/>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9"/>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9"/>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9"/>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9"/>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9"/>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9"/>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9"/>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9"/>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9"/>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9"/>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9"/>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9"/>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9"/>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9"/>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9"/>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9"/>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9"/>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9"/>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9"/>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9"/>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9"/>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9"/>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9"/>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9"/>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9"/>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9"/>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9"/>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9"/>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9"/>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9"/>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9"/>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9"/>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9"/>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9"/>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9"/>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9"/>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9"/>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9"/>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9"/>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9"/>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9"/>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9"/>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9"/>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9"/>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9"/>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9"/>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9"/>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9"/>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9"/>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9"/>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9"/>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9"/>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9"/>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9"/>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9"/>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9"/>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9"/>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9"/>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9"/>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9"/>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9"/>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9"/>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9"/>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9"/>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9"/>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9"/>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9"/>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9"/>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9"/>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9"/>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9"/>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9"/>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9"/>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9"/>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9"/>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9"/>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9"/>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9"/>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9"/>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9"/>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9"/>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9"/>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9"/>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9"/>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9"/>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9"/>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9"/>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9"/>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9"/>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9"/>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9"/>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9"/>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9"/>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9"/>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9"/>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9"/>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9"/>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9"/>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9"/>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9"/>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9"/>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9"/>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9"/>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9"/>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9"/>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9"/>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9"/>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9"/>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9"/>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9"/>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9"/>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9"/>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9"/>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9"/>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9"/>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9"/>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9"/>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9"/>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9"/>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9"/>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9"/>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9"/>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9"/>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9"/>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9"/>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9"/>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9"/>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9"/>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9"/>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9"/>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9"/>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9"/>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9"/>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9"/>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9"/>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9"/>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9"/>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9"/>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9"/>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9"/>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9"/>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9"/>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9"/>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9"/>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9"/>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9"/>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9"/>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9"/>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9"/>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9"/>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9"/>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9"/>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9"/>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9"/>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9"/>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9"/>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9"/>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9"/>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9"/>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9"/>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9"/>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9"/>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9"/>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9"/>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9"/>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9"/>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9"/>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9"/>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9"/>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9"/>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9"/>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9"/>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9"/>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9"/>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9"/>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9"/>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9"/>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9"/>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9"/>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9"/>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9"/>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9"/>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9"/>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9"/>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9"/>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9"/>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9"/>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9"/>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9"/>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9"/>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9"/>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9"/>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9"/>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9"/>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9"/>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9"/>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9"/>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9"/>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9"/>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9"/>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9"/>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9"/>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9"/>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9"/>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9"/>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9"/>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9"/>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9"/>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9"/>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9"/>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9"/>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9"/>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9"/>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9"/>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9"/>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9"/>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9"/>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9"/>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9"/>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9"/>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9"/>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9"/>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9"/>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9"/>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9"/>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9"/>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9"/>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9"/>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9"/>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9"/>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9"/>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9"/>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9"/>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9"/>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9"/>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9"/>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9"/>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9"/>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9"/>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9"/>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9"/>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9"/>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9"/>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9"/>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9"/>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9"/>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9"/>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9"/>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9"/>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9"/>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9"/>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9"/>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9"/>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9"/>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9"/>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9"/>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9"/>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9"/>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9"/>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9"/>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9"/>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9"/>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9"/>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9"/>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9"/>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9"/>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9"/>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9"/>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9"/>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9"/>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9"/>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9"/>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9"/>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9"/>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9"/>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9"/>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9"/>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9"/>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9"/>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9"/>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9"/>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9"/>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9"/>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9"/>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9"/>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9"/>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9"/>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9"/>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9"/>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9"/>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9"/>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9"/>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9"/>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9"/>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9"/>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9"/>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9"/>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9"/>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9"/>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9"/>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9"/>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9"/>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9"/>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9"/>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9"/>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9"/>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9"/>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9"/>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9"/>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9"/>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9"/>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9"/>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9"/>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9"/>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9"/>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9"/>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9"/>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9"/>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9"/>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9"/>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9"/>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9"/>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9"/>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9"/>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9"/>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9"/>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9"/>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9"/>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9"/>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9"/>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9"/>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9"/>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9"/>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9"/>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9"/>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9"/>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9"/>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9"/>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9"/>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9"/>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9"/>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9"/>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9"/>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9"/>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9"/>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9"/>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9"/>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9"/>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9"/>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9"/>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9"/>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9"/>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9"/>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9"/>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9"/>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9"/>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9"/>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9"/>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9"/>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9"/>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9"/>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9"/>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9"/>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9"/>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9"/>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9"/>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9"/>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9"/>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9"/>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9"/>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9"/>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9"/>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9"/>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9"/>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9"/>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9"/>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9"/>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9"/>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9"/>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9"/>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9"/>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9"/>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9"/>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9"/>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9"/>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9"/>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9"/>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9"/>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9"/>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9"/>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9"/>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9"/>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9"/>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9"/>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9"/>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9"/>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9"/>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9"/>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9"/>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9"/>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9"/>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9"/>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9"/>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9"/>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9"/>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9"/>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9"/>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9"/>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9"/>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9"/>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9"/>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9"/>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9"/>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9"/>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9"/>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9"/>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9"/>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9"/>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9"/>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9"/>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9"/>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9"/>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9"/>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9"/>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9"/>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9"/>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9"/>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9"/>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9"/>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9"/>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9"/>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9"/>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9"/>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9"/>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9"/>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9"/>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9"/>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9"/>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9"/>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9"/>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9"/>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9"/>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9"/>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9"/>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9"/>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9"/>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9"/>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9"/>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9"/>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9"/>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9"/>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9"/>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9"/>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9"/>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9"/>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9"/>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9"/>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9"/>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9"/>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9"/>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9"/>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9"/>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9"/>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9"/>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9"/>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9"/>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9"/>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9"/>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9"/>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9"/>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9"/>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9"/>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9"/>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9"/>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9"/>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9"/>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9"/>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9"/>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9"/>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9"/>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9"/>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9"/>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9"/>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9"/>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9"/>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9"/>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9"/>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9"/>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9"/>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9"/>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9"/>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9"/>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9"/>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9"/>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9"/>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9"/>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9"/>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9"/>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9"/>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9"/>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9"/>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9"/>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9"/>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9"/>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9"/>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9"/>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9"/>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9"/>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9"/>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9"/>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9"/>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9"/>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9"/>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9"/>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9"/>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9"/>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9"/>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9"/>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9"/>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9"/>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9"/>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9"/>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9"/>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9"/>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9"/>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9"/>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9"/>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9"/>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9"/>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9"/>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9"/>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9"/>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9"/>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9"/>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9"/>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9"/>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9"/>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9"/>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9"/>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9"/>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9"/>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9"/>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9"/>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9"/>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9"/>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9"/>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9"/>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9"/>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9"/>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9"/>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9"/>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9"/>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9"/>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9"/>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9"/>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9"/>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9"/>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9"/>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9"/>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9"/>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9"/>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9"/>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9"/>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9"/>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9"/>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9"/>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9"/>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9"/>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9"/>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9"/>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9"/>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9"/>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9"/>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9"/>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9"/>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9"/>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9"/>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9"/>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9"/>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9"/>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9"/>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9"/>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9"/>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9"/>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9"/>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9"/>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9"/>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9"/>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9"/>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9"/>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9"/>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9"/>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9"/>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9"/>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9"/>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9"/>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9"/>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9"/>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9"/>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9"/>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9"/>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9"/>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9"/>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9"/>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9"/>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9"/>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9"/>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9"/>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9"/>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9"/>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9"/>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9"/>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9"/>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9"/>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9"/>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9"/>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9"/>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9"/>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9"/>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9"/>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9"/>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9"/>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9"/>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9"/>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9"/>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9"/>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9"/>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9"/>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9"/>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9"/>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9"/>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9"/>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9"/>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9"/>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9"/>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9"/>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9"/>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9"/>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9"/>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9"/>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9"/>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9"/>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9"/>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9"/>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9"/>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9"/>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9"/>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9"/>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9"/>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9"/>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9"/>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9"/>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9"/>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9"/>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9"/>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9"/>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9"/>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9"/>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9"/>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9"/>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9"/>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9"/>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9"/>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9"/>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9"/>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9"/>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9"/>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9"/>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9"/>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9"/>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9"/>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9"/>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9"/>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9"/>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9"/>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9"/>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9"/>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9"/>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9"/>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9"/>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9"/>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9"/>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9"/>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9"/>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9"/>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9"/>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9"/>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9"/>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9"/>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9"/>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9"/>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9"/>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9"/>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9"/>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9"/>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9"/>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9"/>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9"/>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9"/>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9"/>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9"/>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9"/>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9"/>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9"/>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9"/>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9"/>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9"/>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9"/>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9"/>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9"/>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9"/>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9"/>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9"/>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9"/>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9"/>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9"/>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9"/>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9"/>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9"/>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9"/>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9"/>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9"/>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9"/>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9"/>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9"/>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9"/>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9"/>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9"/>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9"/>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9"/>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9"/>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9"/>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9"/>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9"/>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9"/>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9"/>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9"/>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9"/>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9"/>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9"/>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9"/>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9"/>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9"/>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9"/>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9"/>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9"/>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9"/>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9"/>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9"/>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9"/>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9"/>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9"/>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9"/>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9"/>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9"/>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9"/>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9"/>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9"/>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9"/>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9"/>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9"/>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9"/>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9"/>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9"/>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9"/>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9"/>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9"/>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9"/>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9"/>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9"/>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9"/>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9"/>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9"/>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9"/>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9"/>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9"/>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9"/>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9"/>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9"/>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9"/>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9"/>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9"/>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9"/>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9"/>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9"/>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9"/>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9"/>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9"/>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9"/>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9"/>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9"/>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9"/>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9"/>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9"/>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9"/>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9"/>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9"/>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9"/>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9"/>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9"/>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9"/>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9"/>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9"/>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9"/>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9"/>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9"/>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9"/>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9"/>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9"/>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9"/>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9"/>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9"/>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9"/>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9"/>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9"/>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9"/>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9"/>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9"/>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9"/>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9"/>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9"/>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9"/>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9"/>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9"/>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9"/>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9"/>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9"/>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9"/>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9"/>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9"/>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9"/>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9"/>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9"/>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9"/>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9"/>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9"/>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9"/>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9"/>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9"/>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9"/>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9"/>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9"/>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9"/>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9"/>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9"/>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9"/>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9"/>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9"/>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9"/>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9"/>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9"/>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9"/>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9"/>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9"/>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9"/>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9"/>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9"/>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9"/>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9"/>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9"/>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9"/>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9"/>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9"/>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9"/>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9"/>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9"/>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9"/>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9"/>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9"/>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9"/>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9"/>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9"/>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9"/>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9"/>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9"/>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9"/>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9"/>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9"/>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9"/>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9"/>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9"/>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9"/>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9"/>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9"/>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9"/>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9"/>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9"/>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9"/>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9"/>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9"/>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9"/>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9"/>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9"/>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9"/>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9"/>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9"/>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9"/>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9"/>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9"/>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9"/>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9"/>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9"/>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9"/>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9"/>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9"/>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9"/>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9"/>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9"/>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9"/>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9"/>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9"/>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9"/>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9"/>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9"/>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9"/>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9"/>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9"/>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9"/>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9"/>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9"/>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9"/>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9"/>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9"/>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9"/>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9"/>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9"/>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9"/>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9"/>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9"/>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9"/>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9"/>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9"/>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9"/>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9"/>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9"/>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9"/>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9"/>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9"/>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9"/>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9"/>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9"/>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9"/>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9"/>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9"/>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9"/>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9"/>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9"/>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9"/>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9"/>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9"/>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9"/>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9"/>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9"/>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9"/>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9"/>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9"/>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9"/>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9"/>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9"/>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9"/>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9"/>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9"/>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9"/>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9"/>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9"/>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9"/>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9"/>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9"/>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9"/>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9"/>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9"/>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9"/>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9"/>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9"/>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9"/>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9"/>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9"/>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9"/>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9"/>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9"/>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9"/>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9"/>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9"/>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9"/>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9"/>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9"/>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9"/>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9"/>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9"/>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9"/>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9"/>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9"/>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9"/>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9"/>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9"/>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9"/>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9"/>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9"/>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9"/>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9"/>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9"/>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9"/>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9"/>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9"/>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9"/>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9"/>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9"/>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9"/>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9"/>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9"/>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9"/>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9"/>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9"/>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9"/>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9"/>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9"/>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9"/>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9"/>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9"/>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9"/>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9"/>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9"/>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9"/>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9"/>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9"/>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9"/>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9"/>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9"/>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9"/>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9"/>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9"/>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9"/>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9"/>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9"/>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9"/>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9"/>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9"/>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9"/>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9"/>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9"/>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9"/>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9"/>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9"/>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9"/>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9"/>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9"/>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9"/>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9"/>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9"/>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9"/>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9"/>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9"/>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9"/>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9"/>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9"/>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9"/>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9"/>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9"/>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9"/>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9"/>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9"/>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9"/>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9"/>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9"/>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9"/>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9"/>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9"/>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9"/>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9"/>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9"/>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9"/>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9"/>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9"/>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9"/>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9"/>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9"/>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9"/>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9"/>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9"/>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9"/>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9"/>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9"/>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9"/>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9"/>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9"/>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9"/>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9"/>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9"/>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9"/>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9"/>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9"/>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9"/>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9"/>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9"/>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9"/>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9"/>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9"/>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9"/>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9"/>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9"/>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9"/>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9"/>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9"/>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9"/>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9"/>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9"/>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9"/>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9"/>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9"/>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9"/>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9"/>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9"/>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9"/>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9"/>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9"/>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9"/>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9"/>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9"/>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9"/>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9"/>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9"/>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9"/>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9"/>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9"/>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9"/>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9"/>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9"/>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9"/>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9"/>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9"/>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9"/>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9"/>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9"/>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9"/>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9"/>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9"/>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9"/>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9"/>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9"/>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9"/>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9"/>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9"/>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9"/>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9"/>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9"/>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9"/>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9"/>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9"/>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9"/>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9"/>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9"/>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9"/>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9"/>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9"/>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9"/>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9"/>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9"/>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9"/>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9"/>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9"/>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9"/>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9"/>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9"/>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9"/>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9"/>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9"/>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9"/>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9"/>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9"/>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9"/>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9"/>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9"/>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9"/>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9"/>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9"/>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9"/>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9"/>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9"/>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9"/>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9"/>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9"/>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9"/>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9"/>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9"/>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9"/>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9"/>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9"/>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9"/>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9"/>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9"/>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9"/>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9"/>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9"/>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9"/>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9"/>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9"/>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9"/>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9"/>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9"/>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9"/>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9"/>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9"/>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9"/>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9"/>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9"/>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9"/>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9"/>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9"/>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9"/>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9"/>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9"/>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9"/>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9"/>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9"/>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9"/>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9"/>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9"/>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9"/>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9"/>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9"/>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9"/>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9"/>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9"/>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9"/>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9"/>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9"/>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9"/>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9"/>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9"/>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9"/>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9"/>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9"/>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9"/>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9"/>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9"/>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9"/>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9"/>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9"/>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9"/>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9"/>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9"/>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9"/>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9"/>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9"/>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9"/>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9"/>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9"/>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9"/>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9"/>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9"/>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9"/>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9"/>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9"/>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9"/>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9"/>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9"/>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9"/>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9"/>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9"/>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9"/>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9"/>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9"/>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9"/>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9"/>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9"/>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9"/>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9"/>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9"/>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9"/>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9"/>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9"/>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9"/>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9"/>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9"/>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9"/>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9"/>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9"/>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9"/>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9"/>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9"/>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9"/>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9"/>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9"/>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9"/>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9"/>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9"/>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9"/>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9"/>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9"/>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9"/>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9"/>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9"/>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9"/>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9"/>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9"/>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9"/>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9"/>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9"/>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9"/>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9"/>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9"/>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9"/>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9"/>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9"/>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9"/>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9"/>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9"/>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9"/>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9"/>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9"/>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9"/>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9"/>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9"/>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9"/>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9"/>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9"/>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9"/>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9"/>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9"/>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9"/>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9"/>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9"/>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9"/>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9"/>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9"/>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9"/>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9"/>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9"/>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9"/>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9"/>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9"/>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9"/>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9"/>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9"/>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9"/>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9"/>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9"/>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9"/>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9"/>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9"/>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9"/>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9"/>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9"/>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9"/>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9"/>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9"/>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9"/>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9"/>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9"/>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9"/>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9"/>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9"/>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9"/>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9"/>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9"/>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9"/>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9"/>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9"/>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9"/>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9"/>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9"/>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9"/>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9"/>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9"/>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9"/>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9"/>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9"/>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9"/>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9"/>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9"/>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9"/>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9"/>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9"/>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9"/>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9"/>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9"/>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9"/>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9"/>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9"/>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9"/>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9"/>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9"/>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9"/>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9"/>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9"/>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9"/>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9"/>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9"/>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9"/>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9"/>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9"/>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9"/>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9"/>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9"/>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9"/>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9"/>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9"/>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9"/>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9"/>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9"/>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9"/>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9"/>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9"/>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9"/>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9"/>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9"/>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9"/>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9"/>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9"/>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9"/>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9"/>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9"/>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9"/>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9"/>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9"/>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9"/>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9"/>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9"/>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9"/>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9"/>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9"/>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9"/>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9"/>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9"/>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9"/>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9"/>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9"/>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9"/>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9"/>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9"/>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9"/>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9"/>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9"/>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9"/>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9"/>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9"/>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9"/>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9"/>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9"/>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9"/>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9"/>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9"/>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9"/>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9"/>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9"/>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9"/>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9"/>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9"/>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9"/>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9"/>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9"/>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9"/>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9"/>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9"/>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9"/>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9"/>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9"/>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9"/>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9"/>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9"/>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9"/>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9"/>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9"/>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9"/>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9"/>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9"/>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9"/>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9"/>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9"/>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9"/>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9"/>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9"/>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9"/>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9"/>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9"/>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9"/>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9"/>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9"/>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9"/>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9"/>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9"/>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9"/>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9"/>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9"/>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9"/>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9"/>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9"/>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9"/>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9"/>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9"/>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9"/>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9"/>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9"/>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9"/>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9"/>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9"/>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9"/>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9"/>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9"/>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9"/>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9"/>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9"/>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9"/>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9"/>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9"/>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9"/>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9"/>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9"/>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9"/>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9"/>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9"/>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9"/>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9"/>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9"/>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9"/>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9"/>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9"/>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9"/>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9"/>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9"/>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9"/>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9"/>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9"/>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9"/>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9"/>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9"/>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9"/>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9"/>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9"/>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9"/>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9"/>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9"/>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9"/>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9"/>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9"/>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9"/>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9"/>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9"/>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9"/>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9"/>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9"/>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9"/>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9"/>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9"/>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9"/>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9"/>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9"/>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9"/>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9"/>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9"/>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9"/>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9"/>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9"/>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9"/>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9"/>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9"/>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9"/>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9"/>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9"/>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9"/>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9"/>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9"/>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9"/>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9"/>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9"/>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9"/>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9"/>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9"/>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9"/>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9"/>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9"/>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9"/>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9"/>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9"/>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9"/>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9"/>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9"/>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9"/>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9"/>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9"/>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9"/>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9"/>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9"/>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9"/>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9"/>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9"/>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9"/>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9"/>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9"/>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9"/>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9"/>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9"/>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9"/>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9"/>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9"/>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9"/>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9"/>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9"/>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9"/>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9"/>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9"/>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9"/>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9"/>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9"/>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9"/>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9"/>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9"/>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9"/>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9"/>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9"/>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9"/>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9"/>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9"/>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9"/>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9"/>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9"/>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9"/>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9"/>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9"/>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9"/>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9"/>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9"/>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9"/>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9"/>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9"/>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9"/>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9"/>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9"/>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9"/>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9"/>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9"/>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9"/>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9"/>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9"/>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9"/>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9"/>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9"/>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9"/>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9"/>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9"/>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9"/>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9"/>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9"/>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9"/>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9"/>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9"/>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9"/>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9"/>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9"/>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9"/>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9"/>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9"/>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9"/>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9"/>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9"/>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9"/>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9"/>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9"/>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9"/>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9"/>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9"/>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9"/>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9"/>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9"/>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9"/>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9"/>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9"/>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9"/>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9"/>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9"/>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9"/>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9"/>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9"/>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9"/>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9"/>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9"/>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9"/>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9"/>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9"/>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9"/>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9"/>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9"/>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9"/>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9"/>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9"/>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9"/>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9"/>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9"/>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9"/>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9"/>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9"/>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9"/>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9"/>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9"/>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9"/>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9"/>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9"/>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9"/>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9"/>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9"/>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9"/>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9"/>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9"/>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9"/>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9"/>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9"/>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9"/>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9"/>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9"/>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9"/>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9"/>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9"/>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9"/>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9"/>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9"/>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9"/>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9"/>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9"/>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9"/>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9"/>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9"/>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9"/>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9"/>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9"/>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9"/>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9"/>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9"/>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9"/>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9"/>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9"/>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9"/>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9"/>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9"/>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9"/>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9"/>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9"/>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9"/>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9"/>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9"/>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9"/>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9"/>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9"/>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9"/>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9"/>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9"/>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9"/>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9"/>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9"/>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9"/>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9"/>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9"/>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9"/>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9"/>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9"/>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9"/>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9"/>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9"/>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9"/>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9"/>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9"/>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9"/>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9"/>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9"/>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9"/>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9"/>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9"/>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9"/>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9"/>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9"/>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9"/>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9"/>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9"/>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9"/>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9"/>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9"/>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9"/>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9"/>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9"/>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9"/>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9"/>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9"/>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9"/>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9"/>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9"/>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9"/>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9"/>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9"/>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9"/>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9"/>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9"/>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9"/>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9"/>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9"/>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9"/>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9"/>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9"/>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9"/>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9"/>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9"/>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9"/>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9"/>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9"/>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9"/>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9"/>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9"/>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9"/>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9"/>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9"/>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9"/>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9"/>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9"/>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9"/>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9"/>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9"/>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9"/>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9"/>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9"/>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9"/>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9"/>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9"/>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9"/>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9"/>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9"/>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9"/>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9"/>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9"/>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9"/>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9"/>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9"/>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9"/>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9"/>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9"/>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9"/>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9"/>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9"/>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9"/>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9"/>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9"/>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9"/>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9"/>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9"/>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9"/>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9"/>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9"/>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9"/>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9"/>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9"/>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9"/>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9"/>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9"/>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9"/>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9"/>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9"/>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9"/>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9"/>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9"/>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9"/>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9"/>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9"/>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9"/>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89"/>
          <p:cNvGrpSpPr/>
          <p:nvPr/>
        </p:nvGrpSpPr>
        <p:grpSpPr>
          <a:xfrm>
            <a:off x="3597785" y="3065882"/>
            <a:ext cx="2241344" cy="1330656"/>
            <a:chOff x="3597785" y="3065882"/>
            <a:chExt cx="2241344" cy="1330656"/>
          </a:xfrm>
        </p:grpSpPr>
        <p:grpSp>
          <p:nvGrpSpPr>
            <p:cNvPr id="8293" name="Google Shape;8293;p89"/>
            <p:cNvGrpSpPr/>
            <p:nvPr/>
          </p:nvGrpSpPr>
          <p:grpSpPr>
            <a:xfrm>
              <a:off x="5296908" y="3937355"/>
              <a:ext cx="143198" cy="32380"/>
              <a:chOff x="5296908" y="3937355"/>
              <a:chExt cx="143198" cy="32380"/>
            </a:xfrm>
          </p:grpSpPr>
          <p:sp>
            <p:nvSpPr>
              <p:cNvPr id="8294" name="Google Shape;8294;p8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5" name="Google Shape;8295;p89"/>
              <p:cNvGrpSpPr/>
              <p:nvPr/>
            </p:nvGrpSpPr>
            <p:grpSpPr>
              <a:xfrm>
                <a:off x="5402331" y="3937355"/>
                <a:ext cx="37776" cy="32380"/>
                <a:chOff x="5402331" y="3937355"/>
                <a:chExt cx="37776" cy="32380"/>
              </a:xfrm>
            </p:grpSpPr>
            <p:sp>
              <p:nvSpPr>
                <p:cNvPr id="8296" name="Google Shape;8296;p8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89"/>
              <p:cNvGrpSpPr/>
              <p:nvPr/>
            </p:nvGrpSpPr>
            <p:grpSpPr>
              <a:xfrm>
                <a:off x="5296908" y="3937355"/>
                <a:ext cx="37783" cy="32380"/>
                <a:chOff x="5296908" y="3937355"/>
                <a:chExt cx="37783" cy="32380"/>
              </a:xfrm>
            </p:grpSpPr>
            <p:sp>
              <p:nvSpPr>
                <p:cNvPr id="8299" name="Google Shape;8299;p8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01" name="Google Shape;8301;p89"/>
            <p:cNvGrpSpPr/>
            <p:nvPr/>
          </p:nvGrpSpPr>
          <p:grpSpPr>
            <a:xfrm>
              <a:off x="4724163" y="3119631"/>
              <a:ext cx="120838" cy="84218"/>
              <a:chOff x="4724163" y="3119631"/>
              <a:chExt cx="120838" cy="84218"/>
            </a:xfrm>
          </p:grpSpPr>
          <p:grpSp>
            <p:nvGrpSpPr>
              <p:cNvPr id="8302" name="Google Shape;8302;p89"/>
              <p:cNvGrpSpPr/>
              <p:nvPr/>
            </p:nvGrpSpPr>
            <p:grpSpPr>
              <a:xfrm>
                <a:off x="4746712" y="3132773"/>
                <a:ext cx="86869" cy="56424"/>
                <a:chOff x="4746712" y="3132773"/>
                <a:chExt cx="86869" cy="56424"/>
              </a:xfrm>
            </p:grpSpPr>
            <p:sp>
              <p:nvSpPr>
                <p:cNvPr id="8303" name="Google Shape;8303;p8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9"/>
              <p:cNvGrpSpPr/>
              <p:nvPr/>
            </p:nvGrpSpPr>
            <p:grpSpPr>
              <a:xfrm>
                <a:off x="4773634" y="3143336"/>
                <a:ext cx="37776" cy="32451"/>
                <a:chOff x="4773634" y="3143336"/>
                <a:chExt cx="37776" cy="32451"/>
              </a:xfrm>
            </p:grpSpPr>
            <p:sp>
              <p:nvSpPr>
                <p:cNvPr id="8306" name="Google Shape;8306;p8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89"/>
              <p:cNvGrpSpPr/>
              <p:nvPr/>
            </p:nvGrpSpPr>
            <p:grpSpPr>
              <a:xfrm>
                <a:off x="4724163" y="3131248"/>
                <a:ext cx="37776" cy="32459"/>
                <a:chOff x="4724163" y="3131248"/>
                <a:chExt cx="37776" cy="32459"/>
              </a:xfrm>
            </p:grpSpPr>
            <p:sp>
              <p:nvSpPr>
                <p:cNvPr id="8309" name="Google Shape;8309;p8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89"/>
              <p:cNvGrpSpPr/>
              <p:nvPr/>
            </p:nvGrpSpPr>
            <p:grpSpPr>
              <a:xfrm>
                <a:off x="4755081" y="3176054"/>
                <a:ext cx="32357" cy="27795"/>
                <a:chOff x="4755081" y="3176054"/>
                <a:chExt cx="32357" cy="27795"/>
              </a:xfrm>
            </p:grpSpPr>
            <p:sp>
              <p:nvSpPr>
                <p:cNvPr id="8312" name="Google Shape;8312;p8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9"/>
              <p:cNvGrpSpPr/>
              <p:nvPr/>
            </p:nvGrpSpPr>
            <p:grpSpPr>
              <a:xfrm>
                <a:off x="4812550" y="3119631"/>
                <a:ext cx="32451" cy="27803"/>
                <a:chOff x="4812550" y="3119631"/>
                <a:chExt cx="32451" cy="27803"/>
              </a:xfrm>
            </p:grpSpPr>
            <p:sp>
              <p:nvSpPr>
                <p:cNvPr id="8315" name="Google Shape;8315;p8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17" name="Google Shape;8317;p89"/>
            <p:cNvGrpSpPr/>
            <p:nvPr/>
          </p:nvGrpSpPr>
          <p:grpSpPr>
            <a:xfrm>
              <a:off x="5382826" y="4027197"/>
              <a:ext cx="268967" cy="250422"/>
              <a:chOff x="5382826" y="4027197"/>
              <a:chExt cx="268967" cy="250422"/>
            </a:xfrm>
          </p:grpSpPr>
          <p:grpSp>
            <p:nvGrpSpPr>
              <p:cNvPr id="8318" name="Google Shape;8318;p89"/>
              <p:cNvGrpSpPr/>
              <p:nvPr/>
            </p:nvGrpSpPr>
            <p:grpSpPr>
              <a:xfrm>
                <a:off x="5405280" y="4042510"/>
                <a:ext cx="237570" cy="218647"/>
                <a:chOff x="5405280" y="4042510"/>
                <a:chExt cx="237570" cy="218647"/>
              </a:xfrm>
            </p:grpSpPr>
            <p:sp>
              <p:nvSpPr>
                <p:cNvPr id="8319" name="Google Shape;8319;p8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9"/>
              <p:cNvGrpSpPr/>
              <p:nvPr/>
            </p:nvGrpSpPr>
            <p:grpSpPr>
              <a:xfrm>
                <a:off x="5382826" y="4125549"/>
                <a:ext cx="37776" cy="32380"/>
                <a:chOff x="5382826" y="4125549"/>
                <a:chExt cx="37776" cy="32380"/>
              </a:xfrm>
            </p:grpSpPr>
            <p:sp>
              <p:nvSpPr>
                <p:cNvPr id="8326" name="Google Shape;8326;p8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9"/>
              <p:cNvGrpSpPr/>
              <p:nvPr/>
            </p:nvGrpSpPr>
            <p:grpSpPr>
              <a:xfrm>
                <a:off x="5475680" y="4195587"/>
                <a:ext cx="37783" cy="32364"/>
                <a:chOff x="5475680" y="4195587"/>
                <a:chExt cx="37783" cy="32364"/>
              </a:xfrm>
            </p:grpSpPr>
            <p:sp>
              <p:nvSpPr>
                <p:cNvPr id="8329" name="Google Shape;8329;p8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89"/>
              <p:cNvGrpSpPr/>
              <p:nvPr/>
            </p:nvGrpSpPr>
            <p:grpSpPr>
              <a:xfrm>
                <a:off x="5532575" y="4027197"/>
                <a:ext cx="33308" cy="32262"/>
                <a:chOff x="5532575" y="4027197"/>
                <a:chExt cx="33308" cy="32262"/>
              </a:xfrm>
            </p:grpSpPr>
            <p:sp>
              <p:nvSpPr>
                <p:cNvPr id="8332" name="Google Shape;8332;p8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89"/>
              <p:cNvGrpSpPr/>
              <p:nvPr/>
            </p:nvGrpSpPr>
            <p:grpSpPr>
              <a:xfrm>
                <a:off x="5590706" y="4245348"/>
                <a:ext cx="33497" cy="32270"/>
                <a:chOff x="5590706" y="4245348"/>
                <a:chExt cx="33497" cy="32270"/>
              </a:xfrm>
            </p:grpSpPr>
            <p:sp>
              <p:nvSpPr>
                <p:cNvPr id="8335" name="Google Shape;8335;p8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9"/>
              <p:cNvGrpSpPr/>
              <p:nvPr/>
            </p:nvGrpSpPr>
            <p:grpSpPr>
              <a:xfrm>
                <a:off x="5618681" y="4109677"/>
                <a:ext cx="33112" cy="32357"/>
                <a:chOff x="5618681" y="4109677"/>
                <a:chExt cx="33112" cy="32357"/>
              </a:xfrm>
            </p:grpSpPr>
            <p:sp>
              <p:nvSpPr>
                <p:cNvPr id="8338" name="Google Shape;8338;p8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9"/>
              <p:cNvGrpSpPr/>
              <p:nvPr/>
            </p:nvGrpSpPr>
            <p:grpSpPr>
              <a:xfrm>
                <a:off x="5479298" y="4128262"/>
                <a:ext cx="31405" cy="26906"/>
                <a:chOff x="5479298" y="4128262"/>
                <a:chExt cx="31405" cy="26906"/>
              </a:xfrm>
            </p:grpSpPr>
            <p:sp>
              <p:nvSpPr>
                <p:cNvPr id="8341" name="Google Shape;8341;p8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89"/>
              <p:cNvGrpSpPr/>
              <p:nvPr/>
            </p:nvGrpSpPr>
            <p:grpSpPr>
              <a:xfrm>
                <a:off x="5582903" y="4180116"/>
                <a:ext cx="31499" cy="26898"/>
                <a:chOff x="5582903" y="4180116"/>
                <a:chExt cx="31499" cy="26898"/>
              </a:xfrm>
            </p:grpSpPr>
            <p:sp>
              <p:nvSpPr>
                <p:cNvPr id="8344" name="Google Shape;8344;p8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46" name="Google Shape;8346;p89"/>
            <p:cNvGrpSpPr/>
            <p:nvPr/>
          </p:nvGrpSpPr>
          <p:grpSpPr>
            <a:xfrm>
              <a:off x="3977681" y="3230323"/>
              <a:ext cx="94584" cy="84085"/>
              <a:chOff x="3977681" y="3230323"/>
              <a:chExt cx="94584" cy="84085"/>
            </a:xfrm>
          </p:grpSpPr>
          <p:grpSp>
            <p:nvGrpSpPr>
              <p:cNvPr id="8347" name="Google Shape;8347;p89"/>
              <p:cNvGrpSpPr/>
              <p:nvPr/>
            </p:nvGrpSpPr>
            <p:grpSpPr>
              <a:xfrm>
                <a:off x="4000135" y="3243041"/>
                <a:ext cx="59570" cy="57186"/>
                <a:chOff x="4000135" y="3243041"/>
                <a:chExt cx="59570" cy="57186"/>
              </a:xfrm>
            </p:grpSpPr>
            <p:sp>
              <p:nvSpPr>
                <p:cNvPr id="8348" name="Google Shape;8348;p8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9"/>
              <p:cNvGrpSpPr/>
              <p:nvPr/>
            </p:nvGrpSpPr>
            <p:grpSpPr>
              <a:xfrm>
                <a:off x="3977681" y="3245872"/>
                <a:ext cx="37783" cy="32380"/>
                <a:chOff x="3977681" y="3245872"/>
                <a:chExt cx="37783" cy="32380"/>
              </a:xfrm>
            </p:grpSpPr>
            <p:sp>
              <p:nvSpPr>
                <p:cNvPr id="8352" name="Google Shape;8352;p8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89"/>
              <p:cNvGrpSpPr/>
              <p:nvPr/>
            </p:nvGrpSpPr>
            <p:grpSpPr>
              <a:xfrm>
                <a:off x="4040860" y="3262672"/>
                <a:ext cx="31405" cy="27001"/>
                <a:chOff x="4040860" y="3262672"/>
                <a:chExt cx="31405" cy="27001"/>
              </a:xfrm>
            </p:grpSpPr>
            <p:sp>
              <p:nvSpPr>
                <p:cNvPr id="8355" name="Google Shape;8355;p8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9"/>
              <p:cNvGrpSpPr/>
              <p:nvPr/>
            </p:nvGrpSpPr>
            <p:grpSpPr>
              <a:xfrm>
                <a:off x="4021072" y="3230323"/>
                <a:ext cx="31397" cy="26906"/>
                <a:chOff x="4021072" y="3230323"/>
                <a:chExt cx="31397" cy="26906"/>
              </a:xfrm>
            </p:grpSpPr>
            <p:sp>
              <p:nvSpPr>
                <p:cNvPr id="8358" name="Google Shape;8358;p8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89"/>
              <p:cNvGrpSpPr/>
              <p:nvPr/>
            </p:nvGrpSpPr>
            <p:grpSpPr>
              <a:xfrm>
                <a:off x="4001472" y="3287462"/>
                <a:ext cx="31499" cy="26945"/>
                <a:chOff x="4001472" y="3287462"/>
                <a:chExt cx="31499" cy="26945"/>
              </a:xfrm>
            </p:grpSpPr>
            <p:sp>
              <p:nvSpPr>
                <p:cNvPr id="8361" name="Google Shape;8361;p8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63" name="Google Shape;8363;p89"/>
            <p:cNvGrpSpPr/>
            <p:nvPr/>
          </p:nvGrpSpPr>
          <p:grpSpPr>
            <a:xfrm>
              <a:off x="4084715" y="3258865"/>
              <a:ext cx="184961" cy="137268"/>
              <a:chOff x="4084715" y="3258865"/>
              <a:chExt cx="184961" cy="137268"/>
            </a:xfrm>
          </p:grpSpPr>
          <p:grpSp>
            <p:nvGrpSpPr>
              <p:cNvPr id="8364" name="Google Shape;8364;p89"/>
              <p:cNvGrpSpPr/>
              <p:nvPr/>
            </p:nvGrpSpPr>
            <p:grpSpPr>
              <a:xfrm>
                <a:off x="4107453" y="3271583"/>
                <a:ext cx="153470" cy="110275"/>
                <a:chOff x="4107453" y="3271583"/>
                <a:chExt cx="153470" cy="110275"/>
              </a:xfrm>
            </p:grpSpPr>
            <p:sp>
              <p:nvSpPr>
                <p:cNvPr id="8365" name="Google Shape;8365;p8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89"/>
              <p:cNvGrpSpPr/>
              <p:nvPr/>
            </p:nvGrpSpPr>
            <p:grpSpPr>
              <a:xfrm>
                <a:off x="4136947" y="3258865"/>
                <a:ext cx="31499" cy="27001"/>
                <a:chOff x="4136947" y="3258865"/>
                <a:chExt cx="31499" cy="27001"/>
              </a:xfrm>
            </p:grpSpPr>
            <p:sp>
              <p:nvSpPr>
                <p:cNvPr id="8370" name="Google Shape;8370;p8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89"/>
              <p:cNvGrpSpPr/>
              <p:nvPr/>
            </p:nvGrpSpPr>
            <p:grpSpPr>
              <a:xfrm>
                <a:off x="4084715" y="3266478"/>
                <a:ext cx="31468" cy="26898"/>
                <a:chOff x="4084715" y="3266478"/>
                <a:chExt cx="31468" cy="26898"/>
              </a:xfrm>
            </p:grpSpPr>
            <p:sp>
              <p:nvSpPr>
                <p:cNvPr id="8373" name="Google Shape;8373;p8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89"/>
              <p:cNvGrpSpPr/>
              <p:nvPr/>
            </p:nvGrpSpPr>
            <p:grpSpPr>
              <a:xfrm>
                <a:off x="4159213" y="3279849"/>
                <a:ext cx="31405" cy="26945"/>
                <a:chOff x="4159213" y="3279849"/>
                <a:chExt cx="31405" cy="26945"/>
              </a:xfrm>
            </p:grpSpPr>
            <p:sp>
              <p:nvSpPr>
                <p:cNvPr id="8376" name="Google Shape;8376;p8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89"/>
              <p:cNvGrpSpPr/>
              <p:nvPr/>
            </p:nvGrpSpPr>
            <p:grpSpPr>
              <a:xfrm>
                <a:off x="4201550" y="3266502"/>
                <a:ext cx="31405" cy="26883"/>
                <a:chOff x="4201550" y="3266502"/>
                <a:chExt cx="31405" cy="26883"/>
              </a:xfrm>
            </p:grpSpPr>
            <p:sp>
              <p:nvSpPr>
                <p:cNvPr id="8379" name="Google Shape;8379;p8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89"/>
              <p:cNvGrpSpPr/>
              <p:nvPr/>
            </p:nvGrpSpPr>
            <p:grpSpPr>
              <a:xfrm>
                <a:off x="4201550" y="3338278"/>
                <a:ext cx="31405" cy="26930"/>
                <a:chOff x="4201550" y="3338278"/>
                <a:chExt cx="31405" cy="26930"/>
              </a:xfrm>
            </p:grpSpPr>
            <p:sp>
              <p:nvSpPr>
                <p:cNvPr id="8382" name="Google Shape;8382;p8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89"/>
              <p:cNvGrpSpPr/>
              <p:nvPr/>
            </p:nvGrpSpPr>
            <p:grpSpPr>
              <a:xfrm>
                <a:off x="4238272" y="3369132"/>
                <a:ext cx="31405" cy="27001"/>
                <a:chOff x="4238272" y="3369132"/>
                <a:chExt cx="31405" cy="27001"/>
              </a:xfrm>
            </p:grpSpPr>
            <p:sp>
              <p:nvSpPr>
                <p:cNvPr id="8385" name="Google Shape;8385;p8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87" name="Google Shape;8387;p89"/>
            <p:cNvGrpSpPr/>
            <p:nvPr/>
          </p:nvGrpSpPr>
          <p:grpSpPr>
            <a:xfrm>
              <a:off x="4068639" y="3200169"/>
              <a:ext cx="77643" cy="37272"/>
              <a:chOff x="4068639" y="3200169"/>
              <a:chExt cx="77643" cy="37272"/>
            </a:xfrm>
          </p:grpSpPr>
          <p:sp>
            <p:nvSpPr>
              <p:cNvPr id="8388" name="Google Shape;8388;p8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9" name="Google Shape;8389;p89"/>
              <p:cNvGrpSpPr/>
              <p:nvPr/>
            </p:nvGrpSpPr>
            <p:grpSpPr>
              <a:xfrm>
                <a:off x="4114878" y="3200169"/>
                <a:ext cx="31405" cy="26993"/>
                <a:chOff x="4114878" y="3200169"/>
                <a:chExt cx="31405" cy="26993"/>
              </a:xfrm>
            </p:grpSpPr>
            <p:sp>
              <p:nvSpPr>
                <p:cNvPr id="8390" name="Google Shape;8390;p8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9"/>
              <p:cNvGrpSpPr/>
              <p:nvPr/>
            </p:nvGrpSpPr>
            <p:grpSpPr>
              <a:xfrm>
                <a:off x="4068639" y="3210535"/>
                <a:ext cx="31499" cy="26906"/>
                <a:chOff x="4068639" y="3210535"/>
                <a:chExt cx="31499" cy="26906"/>
              </a:xfrm>
            </p:grpSpPr>
            <p:sp>
              <p:nvSpPr>
                <p:cNvPr id="8393" name="Google Shape;8393;p8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95" name="Google Shape;8395;p89"/>
            <p:cNvGrpSpPr/>
            <p:nvPr/>
          </p:nvGrpSpPr>
          <p:grpSpPr>
            <a:xfrm>
              <a:off x="3869702" y="3066935"/>
              <a:ext cx="382664" cy="190294"/>
              <a:chOff x="3869702" y="3066935"/>
              <a:chExt cx="382664" cy="190294"/>
            </a:xfrm>
          </p:grpSpPr>
          <p:grpSp>
            <p:nvGrpSpPr>
              <p:cNvPr id="8396" name="Google Shape;8396;p89"/>
              <p:cNvGrpSpPr/>
              <p:nvPr/>
            </p:nvGrpSpPr>
            <p:grpSpPr>
              <a:xfrm>
                <a:off x="3888633" y="3082351"/>
                <a:ext cx="351172" cy="160698"/>
                <a:chOff x="3888633" y="3082351"/>
                <a:chExt cx="351172" cy="160698"/>
              </a:xfrm>
            </p:grpSpPr>
            <p:sp>
              <p:nvSpPr>
                <p:cNvPr id="8397" name="Google Shape;8397;p8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89"/>
              <p:cNvGrpSpPr/>
              <p:nvPr/>
            </p:nvGrpSpPr>
            <p:grpSpPr>
              <a:xfrm>
                <a:off x="4143703" y="3066935"/>
                <a:ext cx="37783" cy="32357"/>
                <a:chOff x="4143703" y="3066935"/>
                <a:chExt cx="37783" cy="32357"/>
              </a:xfrm>
            </p:grpSpPr>
            <p:sp>
              <p:nvSpPr>
                <p:cNvPr id="8404" name="Google Shape;8404;p8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9"/>
              <p:cNvGrpSpPr/>
              <p:nvPr/>
            </p:nvGrpSpPr>
            <p:grpSpPr>
              <a:xfrm>
                <a:off x="4044565" y="3103563"/>
                <a:ext cx="37783" cy="32451"/>
                <a:chOff x="4044565" y="3103563"/>
                <a:chExt cx="37783" cy="32451"/>
              </a:xfrm>
            </p:grpSpPr>
            <p:sp>
              <p:nvSpPr>
                <p:cNvPr id="8407" name="Google Shape;8407;p8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89"/>
              <p:cNvGrpSpPr/>
              <p:nvPr/>
            </p:nvGrpSpPr>
            <p:grpSpPr>
              <a:xfrm>
                <a:off x="4017454" y="3188237"/>
                <a:ext cx="37776" cy="32357"/>
                <a:chOff x="4017454" y="3188237"/>
                <a:chExt cx="37776" cy="32357"/>
              </a:xfrm>
            </p:grpSpPr>
            <p:sp>
              <p:nvSpPr>
                <p:cNvPr id="8410" name="Google Shape;8410;p8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9"/>
              <p:cNvGrpSpPr/>
              <p:nvPr/>
            </p:nvGrpSpPr>
            <p:grpSpPr>
              <a:xfrm>
                <a:off x="3921548" y="3157509"/>
                <a:ext cx="37783" cy="32357"/>
                <a:chOff x="3921548" y="3157509"/>
                <a:chExt cx="37783" cy="32357"/>
              </a:xfrm>
            </p:grpSpPr>
            <p:sp>
              <p:nvSpPr>
                <p:cNvPr id="8413" name="Google Shape;8413;p8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89"/>
              <p:cNvGrpSpPr/>
              <p:nvPr/>
            </p:nvGrpSpPr>
            <p:grpSpPr>
              <a:xfrm>
                <a:off x="3939056" y="3211620"/>
                <a:ext cx="37783" cy="32380"/>
                <a:chOff x="3939056" y="3211620"/>
                <a:chExt cx="37783" cy="32380"/>
              </a:xfrm>
            </p:grpSpPr>
            <p:sp>
              <p:nvSpPr>
                <p:cNvPr id="8416" name="Google Shape;8416;p8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89"/>
              <p:cNvGrpSpPr/>
              <p:nvPr/>
            </p:nvGrpSpPr>
            <p:grpSpPr>
              <a:xfrm>
                <a:off x="4176240" y="3136965"/>
                <a:ext cx="31405" cy="26930"/>
                <a:chOff x="4176240" y="3136965"/>
                <a:chExt cx="31405" cy="26930"/>
              </a:xfrm>
            </p:grpSpPr>
            <p:sp>
              <p:nvSpPr>
                <p:cNvPr id="8419" name="Google Shape;8419;p8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89"/>
              <p:cNvGrpSpPr/>
              <p:nvPr/>
            </p:nvGrpSpPr>
            <p:grpSpPr>
              <a:xfrm>
                <a:off x="4133148" y="3152593"/>
                <a:ext cx="31499" cy="27001"/>
                <a:chOff x="4133148" y="3152593"/>
                <a:chExt cx="31499" cy="27001"/>
              </a:xfrm>
            </p:grpSpPr>
            <p:sp>
              <p:nvSpPr>
                <p:cNvPr id="8422" name="Google Shape;8422;p8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89"/>
              <p:cNvGrpSpPr/>
              <p:nvPr/>
            </p:nvGrpSpPr>
            <p:grpSpPr>
              <a:xfrm>
                <a:off x="4220866" y="3073534"/>
                <a:ext cx="31499" cy="26898"/>
                <a:chOff x="4220866" y="3073534"/>
                <a:chExt cx="31499" cy="26898"/>
              </a:xfrm>
            </p:grpSpPr>
            <p:sp>
              <p:nvSpPr>
                <p:cNvPr id="8425" name="Google Shape;8425;p8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89"/>
              <p:cNvGrpSpPr/>
              <p:nvPr/>
            </p:nvGrpSpPr>
            <p:grpSpPr>
              <a:xfrm>
                <a:off x="3869702" y="3230323"/>
                <a:ext cx="31499" cy="26906"/>
                <a:chOff x="3869702" y="3230323"/>
                <a:chExt cx="31499" cy="26906"/>
              </a:xfrm>
            </p:grpSpPr>
            <p:sp>
              <p:nvSpPr>
                <p:cNvPr id="8428" name="Google Shape;8428;p8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30" name="Google Shape;8430;p89"/>
            <p:cNvGrpSpPr/>
            <p:nvPr/>
          </p:nvGrpSpPr>
          <p:grpSpPr>
            <a:xfrm>
              <a:off x="4271383" y="3065882"/>
              <a:ext cx="304556" cy="341663"/>
              <a:chOff x="4271383" y="3065882"/>
              <a:chExt cx="304556" cy="341663"/>
            </a:xfrm>
          </p:grpSpPr>
          <p:grpSp>
            <p:nvGrpSpPr>
              <p:cNvPr id="8431" name="Google Shape;8431;p89"/>
              <p:cNvGrpSpPr/>
              <p:nvPr/>
            </p:nvGrpSpPr>
            <p:grpSpPr>
              <a:xfrm>
                <a:off x="4293838" y="3078639"/>
                <a:ext cx="269353" cy="311973"/>
                <a:chOff x="4293838" y="3078639"/>
                <a:chExt cx="269353" cy="311973"/>
              </a:xfrm>
            </p:grpSpPr>
            <p:sp>
              <p:nvSpPr>
                <p:cNvPr id="8432" name="Google Shape;8432;p8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89"/>
              <p:cNvGrpSpPr/>
              <p:nvPr/>
            </p:nvGrpSpPr>
            <p:grpSpPr>
              <a:xfrm>
                <a:off x="4538164" y="3342061"/>
                <a:ext cx="37776" cy="32380"/>
                <a:chOff x="4538164" y="3342061"/>
                <a:chExt cx="37776" cy="32380"/>
              </a:xfrm>
            </p:grpSpPr>
            <p:sp>
              <p:nvSpPr>
                <p:cNvPr id="8450" name="Google Shape;8450;p8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9"/>
              <p:cNvGrpSpPr/>
              <p:nvPr/>
            </p:nvGrpSpPr>
            <p:grpSpPr>
              <a:xfrm>
                <a:off x="4271383" y="3194742"/>
                <a:ext cx="37783" cy="32420"/>
                <a:chOff x="4271383" y="3194742"/>
                <a:chExt cx="37783" cy="32420"/>
              </a:xfrm>
            </p:grpSpPr>
            <p:sp>
              <p:nvSpPr>
                <p:cNvPr id="8453" name="Google Shape;8453;p8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89"/>
              <p:cNvGrpSpPr/>
              <p:nvPr/>
            </p:nvGrpSpPr>
            <p:grpSpPr>
              <a:xfrm>
                <a:off x="4284416" y="3084058"/>
                <a:ext cx="37783" cy="32357"/>
                <a:chOff x="4284416" y="3084058"/>
                <a:chExt cx="37783" cy="32357"/>
              </a:xfrm>
            </p:grpSpPr>
            <p:sp>
              <p:nvSpPr>
                <p:cNvPr id="8456" name="Google Shape;8456;p8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89"/>
              <p:cNvGrpSpPr/>
              <p:nvPr/>
            </p:nvGrpSpPr>
            <p:grpSpPr>
              <a:xfrm>
                <a:off x="4478697" y="3297561"/>
                <a:ext cx="37776" cy="32451"/>
                <a:chOff x="4478697" y="3297561"/>
                <a:chExt cx="37776" cy="32451"/>
              </a:xfrm>
            </p:grpSpPr>
            <p:sp>
              <p:nvSpPr>
                <p:cNvPr id="8459" name="Google Shape;8459;p8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89"/>
              <p:cNvGrpSpPr/>
              <p:nvPr/>
            </p:nvGrpSpPr>
            <p:grpSpPr>
              <a:xfrm>
                <a:off x="4411813" y="3331711"/>
                <a:ext cx="37776" cy="32451"/>
                <a:chOff x="4411813" y="3331711"/>
                <a:chExt cx="37776" cy="32451"/>
              </a:xfrm>
            </p:grpSpPr>
            <p:sp>
              <p:nvSpPr>
                <p:cNvPr id="8462" name="Google Shape;8462;p8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89"/>
              <p:cNvGrpSpPr/>
              <p:nvPr/>
            </p:nvGrpSpPr>
            <p:grpSpPr>
              <a:xfrm>
                <a:off x="4337984" y="3375188"/>
                <a:ext cx="37776" cy="32357"/>
                <a:chOff x="4337984" y="3375188"/>
                <a:chExt cx="37776" cy="32357"/>
              </a:xfrm>
            </p:grpSpPr>
            <p:sp>
              <p:nvSpPr>
                <p:cNvPr id="8465" name="Google Shape;8465;p8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89"/>
              <p:cNvGrpSpPr/>
              <p:nvPr/>
            </p:nvGrpSpPr>
            <p:grpSpPr>
              <a:xfrm>
                <a:off x="4494867" y="3090530"/>
                <a:ext cx="37878" cy="32451"/>
                <a:chOff x="4494867" y="3090530"/>
                <a:chExt cx="37878" cy="32451"/>
              </a:xfrm>
            </p:grpSpPr>
            <p:sp>
              <p:nvSpPr>
                <p:cNvPr id="8468" name="Google Shape;8468;p8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9"/>
              <p:cNvGrpSpPr/>
              <p:nvPr/>
            </p:nvGrpSpPr>
            <p:grpSpPr>
              <a:xfrm>
                <a:off x="4525124" y="3207774"/>
                <a:ext cx="37783" cy="32420"/>
                <a:chOff x="4525124" y="3207774"/>
                <a:chExt cx="37783" cy="32420"/>
              </a:xfrm>
            </p:grpSpPr>
            <p:sp>
              <p:nvSpPr>
                <p:cNvPr id="8471" name="Google Shape;8471;p8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9"/>
              <p:cNvGrpSpPr/>
              <p:nvPr/>
            </p:nvGrpSpPr>
            <p:grpSpPr>
              <a:xfrm>
                <a:off x="4440544" y="3176479"/>
                <a:ext cx="31499" cy="26898"/>
                <a:chOff x="4440544" y="3176479"/>
                <a:chExt cx="31499" cy="26898"/>
              </a:xfrm>
            </p:grpSpPr>
            <p:sp>
              <p:nvSpPr>
                <p:cNvPr id="8474" name="Google Shape;8474;p8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9"/>
              <p:cNvGrpSpPr/>
              <p:nvPr/>
            </p:nvGrpSpPr>
            <p:grpSpPr>
              <a:xfrm>
                <a:off x="4350545" y="3156400"/>
                <a:ext cx="31405" cy="27001"/>
                <a:chOff x="4350545" y="3156400"/>
                <a:chExt cx="31405" cy="27001"/>
              </a:xfrm>
            </p:grpSpPr>
            <p:sp>
              <p:nvSpPr>
                <p:cNvPr id="8477" name="Google Shape;8477;p8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89"/>
              <p:cNvGrpSpPr/>
              <p:nvPr/>
            </p:nvGrpSpPr>
            <p:grpSpPr>
              <a:xfrm>
                <a:off x="4376703" y="3255058"/>
                <a:ext cx="31405" cy="27001"/>
                <a:chOff x="4376703" y="3255058"/>
                <a:chExt cx="31405" cy="27001"/>
              </a:xfrm>
            </p:grpSpPr>
            <p:sp>
              <p:nvSpPr>
                <p:cNvPr id="8480" name="Google Shape;8480;p8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89"/>
              <p:cNvGrpSpPr/>
              <p:nvPr/>
            </p:nvGrpSpPr>
            <p:grpSpPr>
              <a:xfrm>
                <a:off x="4331322" y="3283656"/>
                <a:ext cx="31405" cy="26945"/>
                <a:chOff x="4331322" y="3283656"/>
                <a:chExt cx="31405" cy="26945"/>
              </a:xfrm>
            </p:grpSpPr>
            <p:sp>
              <p:nvSpPr>
                <p:cNvPr id="8483" name="Google Shape;8483;p8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9"/>
              <p:cNvGrpSpPr/>
              <p:nvPr/>
            </p:nvGrpSpPr>
            <p:grpSpPr>
              <a:xfrm>
                <a:off x="4380510" y="3065882"/>
                <a:ext cx="31405" cy="26938"/>
                <a:chOff x="4380510" y="3065882"/>
                <a:chExt cx="31405" cy="26938"/>
              </a:xfrm>
            </p:grpSpPr>
            <p:sp>
              <p:nvSpPr>
                <p:cNvPr id="8486" name="Google Shape;8486;p8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88" name="Google Shape;8488;p89"/>
            <p:cNvGrpSpPr/>
            <p:nvPr/>
          </p:nvGrpSpPr>
          <p:grpSpPr>
            <a:xfrm>
              <a:off x="4558998" y="3188237"/>
              <a:ext cx="1280131" cy="1052746"/>
              <a:chOff x="4558998" y="3188237"/>
              <a:chExt cx="1280131" cy="1052746"/>
            </a:xfrm>
          </p:grpSpPr>
          <p:sp>
            <p:nvSpPr>
              <p:cNvPr id="8489" name="Google Shape;8489;p8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0" name="Google Shape;8490;p89"/>
              <p:cNvGrpSpPr/>
              <p:nvPr/>
            </p:nvGrpSpPr>
            <p:grpSpPr>
              <a:xfrm>
                <a:off x="4579164" y="3203653"/>
                <a:ext cx="1244833" cy="1020397"/>
                <a:chOff x="4579164" y="3203653"/>
                <a:chExt cx="1244833" cy="1020397"/>
              </a:xfrm>
            </p:grpSpPr>
            <p:sp>
              <p:nvSpPr>
                <p:cNvPr id="8491" name="Google Shape;8491;p8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3" name="Google Shape;8493;p89"/>
                <p:cNvGrpSpPr/>
                <p:nvPr/>
              </p:nvGrpSpPr>
              <p:grpSpPr>
                <a:xfrm>
                  <a:off x="4579164" y="3203653"/>
                  <a:ext cx="1244833" cy="1020397"/>
                  <a:chOff x="4579164" y="3203653"/>
                  <a:chExt cx="1244833" cy="1020397"/>
                </a:xfrm>
              </p:grpSpPr>
              <p:sp>
                <p:nvSpPr>
                  <p:cNvPr id="8494" name="Google Shape;8494;p8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6" name="Google Shape;8496;p89"/>
                  <p:cNvGrpSpPr/>
                  <p:nvPr/>
                </p:nvGrpSpPr>
                <p:grpSpPr>
                  <a:xfrm>
                    <a:off x="4579164" y="3203653"/>
                    <a:ext cx="1244833" cy="1020397"/>
                    <a:chOff x="4579164" y="3203653"/>
                    <a:chExt cx="1244833" cy="1020397"/>
                  </a:xfrm>
                </p:grpSpPr>
                <p:sp>
                  <p:nvSpPr>
                    <p:cNvPr id="8497" name="Google Shape;8497;p8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5" name="Google Shape;8505;p89"/>
                    <p:cNvGrpSpPr/>
                    <p:nvPr/>
                  </p:nvGrpSpPr>
                  <p:grpSpPr>
                    <a:xfrm>
                      <a:off x="4579164" y="3203653"/>
                      <a:ext cx="1244833" cy="1020397"/>
                      <a:chOff x="4579164" y="3203653"/>
                      <a:chExt cx="1244833" cy="1020397"/>
                    </a:xfrm>
                  </p:grpSpPr>
                  <p:sp>
                    <p:nvSpPr>
                      <p:cNvPr id="8506" name="Google Shape;8506;p8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0" name="Google Shape;8520;p89"/>
                      <p:cNvGrpSpPr/>
                      <p:nvPr/>
                    </p:nvGrpSpPr>
                    <p:grpSpPr>
                      <a:xfrm>
                        <a:off x="4579164" y="3203653"/>
                        <a:ext cx="1244833" cy="1020397"/>
                        <a:chOff x="4579164" y="3203653"/>
                        <a:chExt cx="1244833" cy="1020397"/>
                      </a:xfrm>
                    </p:grpSpPr>
                    <p:sp>
                      <p:nvSpPr>
                        <p:cNvPr id="8521" name="Google Shape;8521;p8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5" name="Google Shape;8545;p89"/>
                        <p:cNvGrpSpPr/>
                        <p:nvPr/>
                      </p:nvGrpSpPr>
                      <p:grpSpPr>
                        <a:xfrm>
                          <a:off x="4579164" y="3203653"/>
                          <a:ext cx="1244833" cy="1020397"/>
                          <a:chOff x="4579164" y="3203653"/>
                          <a:chExt cx="1244833" cy="1020397"/>
                        </a:xfrm>
                      </p:grpSpPr>
                      <p:sp>
                        <p:nvSpPr>
                          <p:cNvPr id="8546" name="Google Shape;8546;p8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7" name="Google Shape;8547;p89"/>
                          <p:cNvGrpSpPr/>
                          <p:nvPr/>
                        </p:nvGrpSpPr>
                        <p:grpSpPr>
                          <a:xfrm>
                            <a:off x="4579164" y="3203653"/>
                            <a:ext cx="1244833" cy="1020397"/>
                            <a:chOff x="4579164" y="3203653"/>
                            <a:chExt cx="1244833" cy="1020397"/>
                          </a:xfrm>
                        </p:grpSpPr>
                        <p:sp>
                          <p:nvSpPr>
                            <p:cNvPr id="8548" name="Google Shape;8548;p8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5" name="Google Shape;8555;p89"/>
                            <p:cNvGrpSpPr/>
                            <p:nvPr/>
                          </p:nvGrpSpPr>
                          <p:grpSpPr>
                            <a:xfrm>
                              <a:off x="4579164" y="3203653"/>
                              <a:ext cx="1244833" cy="1020397"/>
                              <a:chOff x="4579164" y="3203653"/>
                              <a:chExt cx="1244833" cy="1020397"/>
                            </a:xfrm>
                          </p:grpSpPr>
                          <p:sp>
                            <p:nvSpPr>
                              <p:cNvPr id="8556" name="Google Shape;8556;p8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9" name="Google Shape;8569;p89"/>
                              <p:cNvGrpSpPr/>
                              <p:nvPr/>
                            </p:nvGrpSpPr>
                            <p:grpSpPr>
                              <a:xfrm>
                                <a:off x="4579164" y="3203653"/>
                                <a:ext cx="1244833" cy="1020397"/>
                                <a:chOff x="4579164" y="3203653"/>
                                <a:chExt cx="1244833" cy="1020397"/>
                              </a:xfrm>
                            </p:grpSpPr>
                            <p:sp>
                              <p:nvSpPr>
                                <p:cNvPr id="8570" name="Google Shape;8570;p8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7" name="Google Shape;8577;p89"/>
                                <p:cNvGrpSpPr/>
                                <p:nvPr/>
                              </p:nvGrpSpPr>
                              <p:grpSpPr>
                                <a:xfrm>
                                  <a:off x="4579164" y="3203653"/>
                                  <a:ext cx="1244833" cy="1020397"/>
                                  <a:chOff x="4579164" y="3203653"/>
                                  <a:chExt cx="1244833" cy="1020397"/>
                                </a:xfrm>
                              </p:grpSpPr>
                              <p:sp>
                                <p:nvSpPr>
                                  <p:cNvPr id="8578" name="Google Shape;8578;p8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3" name="Google Shape;8583;p89"/>
                                  <p:cNvGrpSpPr/>
                                  <p:nvPr/>
                                </p:nvGrpSpPr>
                                <p:grpSpPr>
                                  <a:xfrm>
                                    <a:off x="4579164" y="3203653"/>
                                    <a:ext cx="1244833" cy="1020397"/>
                                    <a:chOff x="4579164" y="3203653"/>
                                    <a:chExt cx="1244833" cy="1020397"/>
                                  </a:xfrm>
                                </p:grpSpPr>
                                <p:sp>
                                  <p:nvSpPr>
                                    <p:cNvPr id="8584" name="Google Shape;8584;p8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588" name="Google Shape;8588;p8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91" name="Google Shape;8591;p8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8592" name="Google Shape;8592;p89"/>
              <p:cNvGrpSpPr/>
              <p:nvPr/>
            </p:nvGrpSpPr>
            <p:grpSpPr>
              <a:xfrm>
                <a:off x="4595437" y="3598775"/>
                <a:ext cx="37776" cy="32451"/>
                <a:chOff x="4595437" y="3598775"/>
                <a:chExt cx="37776" cy="32451"/>
              </a:xfrm>
            </p:grpSpPr>
            <p:sp>
              <p:nvSpPr>
                <p:cNvPr id="8593" name="Google Shape;8593;p8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9"/>
              <p:cNvGrpSpPr/>
              <p:nvPr/>
            </p:nvGrpSpPr>
            <p:grpSpPr>
              <a:xfrm>
                <a:off x="4641864" y="3524443"/>
                <a:ext cx="37776" cy="32380"/>
                <a:chOff x="4641864" y="3524443"/>
                <a:chExt cx="37776" cy="32380"/>
              </a:xfrm>
            </p:grpSpPr>
            <p:sp>
              <p:nvSpPr>
                <p:cNvPr id="8596" name="Google Shape;8596;p8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9"/>
              <p:cNvGrpSpPr/>
              <p:nvPr/>
            </p:nvGrpSpPr>
            <p:grpSpPr>
              <a:xfrm>
                <a:off x="4648431" y="3893901"/>
                <a:ext cx="37776" cy="32357"/>
                <a:chOff x="4648431" y="3893901"/>
                <a:chExt cx="37776" cy="32357"/>
              </a:xfrm>
            </p:grpSpPr>
            <p:sp>
              <p:nvSpPr>
                <p:cNvPr id="8599" name="Google Shape;8599;p8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89"/>
              <p:cNvGrpSpPr/>
              <p:nvPr/>
            </p:nvGrpSpPr>
            <p:grpSpPr>
              <a:xfrm>
                <a:off x="4567752" y="3722908"/>
                <a:ext cx="37870" cy="32380"/>
                <a:chOff x="4567752" y="3722908"/>
                <a:chExt cx="37870" cy="32380"/>
              </a:xfrm>
            </p:grpSpPr>
            <p:sp>
              <p:nvSpPr>
                <p:cNvPr id="8602" name="Google Shape;8602;p8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89"/>
              <p:cNvGrpSpPr/>
              <p:nvPr/>
            </p:nvGrpSpPr>
            <p:grpSpPr>
              <a:xfrm>
                <a:off x="4617506" y="3652052"/>
                <a:ext cx="37783" cy="32357"/>
                <a:chOff x="4617506" y="3652052"/>
                <a:chExt cx="37783" cy="32357"/>
              </a:xfrm>
            </p:grpSpPr>
            <p:sp>
              <p:nvSpPr>
                <p:cNvPr id="8605" name="Google Shape;8605;p8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89"/>
              <p:cNvGrpSpPr/>
              <p:nvPr/>
            </p:nvGrpSpPr>
            <p:grpSpPr>
              <a:xfrm>
                <a:off x="4739005" y="3554149"/>
                <a:ext cx="37870" cy="32357"/>
                <a:chOff x="4739005" y="3554149"/>
                <a:chExt cx="37870" cy="32357"/>
              </a:xfrm>
            </p:grpSpPr>
            <p:sp>
              <p:nvSpPr>
                <p:cNvPr id="8608" name="Google Shape;8608;p8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9"/>
              <p:cNvGrpSpPr/>
              <p:nvPr/>
            </p:nvGrpSpPr>
            <p:grpSpPr>
              <a:xfrm>
                <a:off x="4806557" y="3630258"/>
                <a:ext cx="37776" cy="32364"/>
                <a:chOff x="4806557" y="3630258"/>
                <a:chExt cx="37776" cy="32364"/>
              </a:xfrm>
            </p:grpSpPr>
            <p:sp>
              <p:nvSpPr>
                <p:cNvPr id="8611" name="Google Shape;8611;p8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89"/>
              <p:cNvGrpSpPr/>
              <p:nvPr/>
            </p:nvGrpSpPr>
            <p:grpSpPr>
              <a:xfrm>
                <a:off x="4737007" y="4004357"/>
                <a:ext cx="37870" cy="32357"/>
                <a:chOff x="4737007" y="4004357"/>
                <a:chExt cx="37870" cy="32357"/>
              </a:xfrm>
            </p:grpSpPr>
            <p:sp>
              <p:nvSpPr>
                <p:cNvPr id="8614" name="Google Shape;8614;p8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89"/>
              <p:cNvGrpSpPr/>
              <p:nvPr/>
            </p:nvGrpSpPr>
            <p:grpSpPr>
              <a:xfrm>
                <a:off x="4773634" y="4208627"/>
                <a:ext cx="37776" cy="32357"/>
                <a:chOff x="4773634" y="4208627"/>
                <a:chExt cx="37776" cy="32357"/>
              </a:xfrm>
            </p:grpSpPr>
            <p:sp>
              <p:nvSpPr>
                <p:cNvPr id="8617" name="Google Shape;8617;p8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89"/>
              <p:cNvGrpSpPr/>
              <p:nvPr/>
            </p:nvGrpSpPr>
            <p:grpSpPr>
              <a:xfrm>
                <a:off x="4888282" y="4074764"/>
                <a:ext cx="37776" cy="32451"/>
                <a:chOff x="4888282" y="4074764"/>
                <a:chExt cx="37776" cy="32451"/>
              </a:xfrm>
            </p:grpSpPr>
            <p:sp>
              <p:nvSpPr>
                <p:cNvPr id="8620" name="Google Shape;8620;p8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9"/>
              <p:cNvGrpSpPr/>
              <p:nvPr/>
            </p:nvGrpSpPr>
            <p:grpSpPr>
              <a:xfrm>
                <a:off x="4901315" y="3804271"/>
                <a:ext cx="37776" cy="32364"/>
                <a:chOff x="4901315" y="3804271"/>
                <a:chExt cx="37776" cy="32364"/>
              </a:xfrm>
            </p:grpSpPr>
            <p:sp>
              <p:nvSpPr>
                <p:cNvPr id="8623" name="Google Shape;8623;p8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9"/>
              <p:cNvGrpSpPr/>
              <p:nvPr/>
            </p:nvGrpSpPr>
            <p:grpSpPr>
              <a:xfrm>
                <a:off x="4866394" y="3715035"/>
                <a:ext cx="37846" cy="32357"/>
                <a:chOff x="4866394" y="3715035"/>
                <a:chExt cx="37846" cy="32357"/>
              </a:xfrm>
            </p:grpSpPr>
            <p:sp>
              <p:nvSpPr>
                <p:cNvPr id="8626" name="Google Shape;8626;p8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89"/>
              <p:cNvGrpSpPr/>
              <p:nvPr/>
            </p:nvGrpSpPr>
            <p:grpSpPr>
              <a:xfrm>
                <a:off x="4979233" y="3839798"/>
                <a:ext cx="37878" cy="32420"/>
                <a:chOff x="4979233" y="3839798"/>
                <a:chExt cx="37878" cy="32420"/>
              </a:xfrm>
            </p:grpSpPr>
            <p:sp>
              <p:nvSpPr>
                <p:cNvPr id="8629" name="Google Shape;8629;p8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9"/>
              <p:cNvGrpSpPr/>
              <p:nvPr/>
            </p:nvGrpSpPr>
            <p:grpSpPr>
              <a:xfrm>
                <a:off x="4790662" y="3679147"/>
                <a:ext cx="37783" cy="32380"/>
                <a:chOff x="4790662" y="3679147"/>
                <a:chExt cx="37783" cy="32380"/>
              </a:xfrm>
            </p:grpSpPr>
            <p:sp>
              <p:nvSpPr>
                <p:cNvPr id="8632" name="Google Shape;8632;p8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89"/>
              <p:cNvGrpSpPr/>
              <p:nvPr/>
            </p:nvGrpSpPr>
            <p:grpSpPr>
              <a:xfrm>
                <a:off x="4857263" y="3557861"/>
                <a:ext cx="37776" cy="32357"/>
                <a:chOff x="4857263" y="3557861"/>
                <a:chExt cx="37776" cy="32357"/>
              </a:xfrm>
            </p:grpSpPr>
            <p:sp>
              <p:nvSpPr>
                <p:cNvPr id="8635" name="Google Shape;8635;p8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89"/>
              <p:cNvGrpSpPr/>
              <p:nvPr/>
            </p:nvGrpSpPr>
            <p:grpSpPr>
              <a:xfrm>
                <a:off x="4883902" y="3648033"/>
                <a:ext cx="37783" cy="32380"/>
                <a:chOff x="4883902" y="3648033"/>
                <a:chExt cx="37783" cy="32380"/>
              </a:xfrm>
            </p:grpSpPr>
            <p:sp>
              <p:nvSpPr>
                <p:cNvPr id="8638" name="Google Shape;8638;p8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9"/>
              <p:cNvGrpSpPr/>
              <p:nvPr/>
            </p:nvGrpSpPr>
            <p:grpSpPr>
              <a:xfrm>
                <a:off x="4907780" y="3347220"/>
                <a:ext cx="37878" cy="32357"/>
                <a:chOff x="4907780" y="3347220"/>
                <a:chExt cx="37878" cy="32357"/>
              </a:xfrm>
            </p:grpSpPr>
            <p:sp>
              <p:nvSpPr>
                <p:cNvPr id="8641" name="Google Shape;8641;p8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89"/>
              <p:cNvGrpSpPr/>
              <p:nvPr/>
            </p:nvGrpSpPr>
            <p:grpSpPr>
              <a:xfrm>
                <a:off x="5065048" y="3738150"/>
                <a:ext cx="37783" cy="32364"/>
                <a:chOff x="5065048" y="3738150"/>
                <a:chExt cx="37783" cy="32364"/>
              </a:xfrm>
            </p:grpSpPr>
            <p:sp>
              <p:nvSpPr>
                <p:cNvPr id="8644" name="Google Shape;8644;p8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89"/>
              <p:cNvGrpSpPr/>
              <p:nvPr/>
            </p:nvGrpSpPr>
            <p:grpSpPr>
              <a:xfrm>
                <a:off x="5071616" y="3284615"/>
                <a:ext cx="37783" cy="32357"/>
                <a:chOff x="5071616" y="3284615"/>
                <a:chExt cx="37783" cy="32357"/>
              </a:xfrm>
            </p:grpSpPr>
            <p:sp>
              <p:nvSpPr>
                <p:cNvPr id="8647" name="Google Shape;8647;p8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89"/>
              <p:cNvGrpSpPr/>
              <p:nvPr/>
            </p:nvGrpSpPr>
            <p:grpSpPr>
              <a:xfrm>
                <a:off x="5389291" y="3759921"/>
                <a:ext cx="37783" cy="32380"/>
                <a:chOff x="5389291" y="3759921"/>
                <a:chExt cx="37783" cy="32380"/>
              </a:xfrm>
            </p:grpSpPr>
            <p:sp>
              <p:nvSpPr>
                <p:cNvPr id="8650" name="Google Shape;8650;p8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9"/>
              <p:cNvGrpSpPr/>
              <p:nvPr/>
            </p:nvGrpSpPr>
            <p:grpSpPr>
              <a:xfrm>
                <a:off x="5431534" y="3632932"/>
                <a:ext cx="37878" cy="32451"/>
                <a:chOff x="5431534" y="3632932"/>
                <a:chExt cx="37878" cy="32451"/>
              </a:xfrm>
            </p:grpSpPr>
            <p:sp>
              <p:nvSpPr>
                <p:cNvPr id="8653" name="Google Shape;8653;p8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9"/>
              <p:cNvGrpSpPr/>
              <p:nvPr/>
            </p:nvGrpSpPr>
            <p:grpSpPr>
              <a:xfrm>
                <a:off x="5540755" y="3544829"/>
                <a:ext cx="37783" cy="32357"/>
                <a:chOff x="5540755" y="3544829"/>
                <a:chExt cx="37783" cy="32357"/>
              </a:xfrm>
            </p:grpSpPr>
            <p:sp>
              <p:nvSpPr>
                <p:cNvPr id="8656" name="Google Shape;8656;p8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9"/>
              <p:cNvGrpSpPr/>
              <p:nvPr/>
            </p:nvGrpSpPr>
            <p:grpSpPr>
              <a:xfrm>
                <a:off x="5579293" y="3412107"/>
                <a:ext cx="37776" cy="32357"/>
                <a:chOff x="5579293" y="3412107"/>
                <a:chExt cx="37776" cy="32357"/>
              </a:xfrm>
            </p:grpSpPr>
            <p:sp>
              <p:nvSpPr>
                <p:cNvPr id="8659" name="Google Shape;8659;p8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89"/>
              <p:cNvGrpSpPr/>
              <p:nvPr/>
            </p:nvGrpSpPr>
            <p:grpSpPr>
              <a:xfrm>
                <a:off x="5801346" y="3284615"/>
                <a:ext cx="37783" cy="32357"/>
                <a:chOff x="5801346" y="3284615"/>
                <a:chExt cx="37783" cy="32357"/>
              </a:xfrm>
            </p:grpSpPr>
            <p:sp>
              <p:nvSpPr>
                <p:cNvPr id="8662" name="Google Shape;8662;p8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9"/>
              <p:cNvGrpSpPr/>
              <p:nvPr/>
            </p:nvGrpSpPr>
            <p:grpSpPr>
              <a:xfrm>
                <a:off x="5763578" y="3399067"/>
                <a:ext cx="37776" cy="32364"/>
                <a:chOff x="5763578" y="3399067"/>
                <a:chExt cx="37776" cy="32364"/>
              </a:xfrm>
            </p:grpSpPr>
            <p:sp>
              <p:nvSpPr>
                <p:cNvPr id="8665" name="Google Shape;8665;p8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89"/>
              <p:cNvGrpSpPr/>
              <p:nvPr/>
            </p:nvGrpSpPr>
            <p:grpSpPr>
              <a:xfrm>
                <a:off x="5395858" y="3230952"/>
                <a:ext cx="37776" cy="32364"/>
                <a:chOff x="5395858" y="3230952"/>
                <a:chExt cx="37776" cy="32364"/>
              </a:xfrm>
            </p:grpSpPr>
            <p:sp>
              <p:nvSpPr>
                <p:cNvPr id="8668" name="Google Shape;8668;p8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89"/>
              <p:cNvGrpSpPr/>
              <p:nvPr/>
            </p:nvGrpSpPr>
            <p:grpSpPr>
              <a:xfrm>
                <a:off x="5264088" y="3188237"/>
                <a:ext cx="37776" cy="32357"/>
                <a:chOff x="5264088" y="3188237"/>
                <a:chExt cx="37776" cy="32357"/>
              </a:xfrm>
            </p:grpSpPr>
            <p:sp>
              <p:nvSpPr>
                <p:cNvPr id="8671" name="Google Shape;8671;p8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89"/>
              <p:cNvGrpSpPr/>
              <p:nvPr/>
            </p:nvGrpSpPr>
            <p:grpSpPr>
              <a:xfrm>
                <a:off x="5585758" y="3237425"/>
                <a:ext cx="37878" cy="32357"/>
                <a:chOff x="5585758" y="3237425"/>
                <a:chExt cx="37878" cy="32357"/>
              </a:xfrm>
            </p:grpSpPr>
            <p:sp>
              <p:nvSpPr>
                <p:cNvPr id="8674" name="Google Shape;8674;p8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9"/>
              <p:cNvGrpSpPr/>
              <p:nvPr/>
            </p:nvGrpSpPr>
            <p:grpSpPr>
              <a:xfrm>
                <a:off x="4874196" y="3291088"/>
                <a:ext cx="37878" cy="32451"/>
                <a:chOff x="4874196" y="3291088"/>
                <a:chExt cx="37878" cy="32451"/>
              </a:xfrm>
            </p:grpSpPr>
            <p:sp>
              <p:nvSpPr>
                <p:cNvPr id="8677" name="Google Shape;8677;p8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89"/>
              <p:cNvGrpSpPr/>
              <p:nvPr/>
            </p:nvGrpSpPr>
            <p:grpSpPr>
              <a:xfrm>
                <a:off x="5197770" y="3785466"/>
                <a:ext cx="37783" cy="32427"/>
                <a:chOff x="5197770" y="3785466"/>
                <a:chExt cx="37783" cy="32427"/>
              </a:xfrm>
            </p:grpSpPr>
            <p:sp>
              <p:nvSpPr>
                <p:cNvPr id="8680" name="Google Shape;8680;p8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89"/>
              <p:cNvGrpSpPr/>
              <p:nvPr/>
            </p:nvGrpSpPr>
            <p:grpSpPr>
              <a:xfrm>
                <a:off x="5177699" y="3492117"/>
                <a:ext cx="37776" cy="32357"/>
                <a:chOff x="5177699" y="3492117"/>
                <a:chExt cx="37776" cy="32357"/>
              </a:xfrm>
            </p:grpSpPr>
            <p:sp>
              <p:nvSpPr>
                <p:cNvPr id="8683" name="Google Shape;8683;p8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89"/>
              <p:cNvGrpSpPr/>
              <p:nvPr/>
            </p:nvGrpSpPr>
            <p:grpSpPr>
              <a:xfrm>
                <a:off x="5349431" y="3622346"/>
                <a:ext cx="37870" cy="32380"/>
                <a:chOff x="5349431" y="3622346"/>
                <a:chExt cx="37870" cy="32380"/>
              </a:xfrm>
            </p:grpSpPr>
            <p:sp>
              <p:nvSpPr>
                <p:cNvPr id="8686" name="Google Shape;8686;p8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89"/>
              <p:cNvGrpSpPr/>
              <p:nvPr/>
            </p:nvGrpSpPr>
            <p:grpSpPr>
              <a:xfrm>
                <a:off x="5068855" y="3563980"/>
                <a:ext cx="53954" cy="46223"/>
                <a:chOff x="5068855" y="3563980"/>
                <a:chExt cx="53954" cy="46223"/>
              </a:xfrm>
            </p:grpSpPr>
            <p:sp>
              <p:nvSpPr>
                <p:cNvPr id="8689" name="Google Shape;8689;p8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89"/>
              <p:cNvGrpSpPr/>
              <p:nvPr/>
            </p:nvGrpSpPr>
            <p:grpSpPr>
              <a:xfrm>
                <a:off x="5037654" y="3392507"/>
                <a:ext cx="37870" cy="32451"/>
                <a:chOff x="5037654" y="3392507"/>
                <a:chExt cx="37870" cy="32451"/>
              </a:xfrm>
            </p:grpSpPr>
            <p:sp>
              <p:nvSpPr>
                <p:cNvPr id="8692" name="Google Shape;8692;p8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89"/>
              <p:cNvGrpSpPr/>
              <p:nvPr/>
            </p:nvGrpSpPr>
            <p:grpSpPr>
              <a:xfrm>
                <a:off x="5456560" y="3368629"/>
                <a:ext cx="37870" cy="32451"/>
                <a:chOff x="5456560" y="3368629"/>
                <a:chExt cx="37870" cy="32451"/>
              </a:xfrm>
            </p:grpSpPr>
            <p:sp>
              <p:nvSpPr>
                <p:cNvPr id="8695" name="Google Shape;8695;p8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89"/>
              <p:cNvGrpSpPr/>
              <p:nvPr/>
            </p:nvGrpSpPr>
            <p:grpSpPr>
              <a:xfrm>
                <a:off x="4755749" y="3501516"/>
                <a:ext cx="46246" cy="39608"/>
                <a:chOff x="4755749" y="3501516"/>
                <a:chExt cx="46246" cy="39608"/>
              </a:xfrm>
            </p:grpSpPr>
            <p:sp>
              <p:nvSpPr>
                <p:cNvPr id="8698" name="Google Shape;8698;p8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9"/>
              <p:cNvGrpSpPr/>
              <p:nvPr/>
            </p:nvGrpSpPr>
            <p:grpSpPr>
              <a:xfrm>
                <a:off x="4681346" y="3485582"/>
                <a:ext cx="37783" cy="32427"/>
                <a:chOff x="4681346" y="3485582"/>
                <a:chExt cx="37783" cy="32427"/>
              </a:xfrm>
            </p:grpSpPr>
            <p:sp>
              <p:nvSpPr>
                <p:cNvPr id="8701" name="Google Shape;8701;p8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9"/>
              <p:cNvGrpSpPr/>
              <p:nvPr/>
            </p:nvGrpSpPr>
            <p:grpSpPr>
              <a:xfrm>
                <a:off x="4767067" y="3291088"/>
                <a:ext cx="37878" cy="32451"/>
                <a:chOff x="4767067" y="3291088"/>
                <a:chExt cx="37878" cy="32451"/>
              </a:xfrm>
            </p:grpSpPr>
            <p:sp>
              <p:nvSpPr>
                <p:cNvPr id="8704" name="Google Shape;8704;p8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89"/>
              <p:cNvGrpSpPr/>
              <p:nvPr/>
            </p:nvGrpSpPr>
            <p:grpSpPr>
              <a:xfrm>
                <a:off x="4687819" y="3405539"/>
                <a:ext cx="37776" cy="32451"/>
                <a:chOff x="4687819" y="3405539"/>
                <a:chExt cx="37776" cy="32451"/>
              </a:xfrm>
            </p:grpSpPr>
            <p:sp>
              <p:nvSpPr>
                <p:cNvPr id="8707" name="Google Shape;8707;p8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89"/>
              <p:cNvGrpSpPr/>
              <p:nvPr/>
            </p:nvGrpSpPr>
            <p:grpSpPr>
              <a:xfrm>
                <a:off x="4923101" y="3444809"/>
                <a:ext cx="52813" cy="45318"/>
                <a:chOff x="4923101" y="3444809"/>
                <a:chExt cx="52813" cy="45318"/>
              </a:xfrm>
            </p:grpSpPr>
            <p:sp>
              <p:nvSpPr>
                <p:cNvPr id="8710" name="Google Shape;8710;p8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89"/>
              <p:cNvGrpSpPr/>
              <p:nvPr/>
            </p:nvGrpSpPr>
            <p:grpSpPr>
              <a:xfrm>
                <a:off x="4846040" y="3654750"/>
                <a:ext cx="31405" cy="26993"/>
                <a:chOff x="4846040" y="3654750"/>
                <a:chExt cx="31405" cy="26993"/>
              </a:xfrm>
            </p:grpSpPr>
            <p:sp>
              <p:nvSpPr>
                <p:cNvPr id="8713" name="Google Shape;8713;p8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89"/>
              <p:cNvGrpSpPr/>
              <p:nvPr/>
            </p:nvGrpSpPr>
            <p:grpSpPr>
              <a:xfrm>
                <a:off x="4925673" y="3691700"/>
                <a:ext cx="40253" cy="34472"/>
                <a:chOff x="4925673" y="3691700"/>
                <a:chExt cx="40253" cy="34472"/>
              </a:xfrm>
            </p:grpSpPr>
            <p:sp>
              <p:nvSpPr>
                <p:cNvPr id="8716" name="Google Shape;8716;p8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89"/>
              <p:cNvGrpSpPr/>
              <p:nvPr/>
            </p:nvGrpSpPr>
            <p:grpSpPr>
              <a:xfrm>
                <a:off x="4894653" y="3740848"/>
                <a:ext cx="31405" cy="26906"/>
                <a:chOff x="4894653" y="3740848"/>
                <a:chExt cx="31405" cy="26906"/>
              </a:xfrm>
            </p:grpSpPr>
            <p:sp>
              <p:nvSpPr>
                <p:cNvPr id="8719" name="Google Shape;8719;p8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89"/>
              <p:cNvGrpSpPr/>
              <p:nvPr/>
            </p:nvGrpSpPr>
            <p:grpSpPr>
              <a:xfrm>
                <a:off x="4962300" y="3696348"/>
                <a:ext cx="38255" cy="32773"/>
                <a:chOff x="4962300" y="3696348"/>
                <a:chExt cx="38255" cy="32773"/>
              </a:xfrm>
            </p:grpSpPr>
            <p:sp>
              <p:nvSpPr>
                <p:cNvPr id="8722" name="Google Shape;8722;p8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9"/>
              <p:cNvGrpSpPr/>
              <p:nvPr/>
            </p:nvGrpSpPr>
            <p:grpSpPr>
              <a:xfrm>
                <a:off x="4980185" y="3743349"/>
                <a:ext cx="31499" cy="26969"/>
                <a:chOff x="4980185" y="3743349"/>
                <a:chExt cx="31499" cy="26969"/>
              </a:xfrm>
            </p:grpSpPr>
            <p:sp>
              <p:nvSpPr>
                <p:cNvPr id="8725" name="Google Shape;8725;p8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89"/>
              <p:cNvGrpSpPr/>
              <p:nvPr/>
            </p:nvGrpSpPr>
            <p:grpSpPr>
              <a:xfrm>
                <a:off x="5013768" y="3734312"/>
                <a:ext cx="31499" cy="26969"/>
                <a:chOff x="5013768" y="3734312"/>
                <a:chExt cx="31499" cy="26969"/>
              </a:xfrm>
            </p:grpSpPr>
            <p:sp>
              <p:nvSpPr>
                <p:cNvPr id="8728" name="Google Shape;8728;p8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89"/>
              <p:cNvGrpSpPr/>
              <p:nvPr/>
            </p:nvGrpSpPr>
            <p:grpSpPr>
              <a:xfrm>
                <a:off x="5036703" y="3764545"/>
                <a:ext cx="31499" cy="26898"/>
                <a:chOff x="5036703" y="3764545"/>
                <a:chExt cx="31499" cy="26898"/>
              </a:xfrm>
            </p:grpSpPr>
            <p:sp>
              <p:nvSpPr>
                <p:cNvPr id="8731" name="Google Shape;8731;p8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9"/>
              <p:cNvGrpSpPr/>
              <p:nvPr/>
            </p:nvGrpSpPr>
            <p:grpSpPr>
              <a:xfrm>
                <a:off x="4953546" y="3768352"/>
                <a:ext cx="31405" cy="26898"/>
                <a:chOff x="4953546" y="3768352"/>
                <a:chExt cx="31405" cy="26898"/>
              </a:xfrm>
            </p:grpSpPr>
            <p:sp>
              <p:nvSpPr>
                <p:cNvPr id="8734" name="Google Shape;8734;p8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9"/>
              <p:cNvGrpSpPr/>
              <p:nvPr/>
            </p:nvGrpSpPr>
            <p:grpSpPr>
              <a:xfrm>
                <a:off x="4964770" y="3814016"/>
                <a:ext cx="31499" cy="26993"/>
                <a:chOff x="4964770" y="3814016"/>
                <a:chExt cx="31499" cy="26993"/>
              </a:xfrm>
            </p:grpSpPr>
            <p:sp>
              <p:nvSpPr>
                <p:cNvPr id="8737" name="Google Shape;8737;p8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89"/>
              <p:cNvGrpSpPr/>
              <p:nvPr/>
            </p:nvGrpSpPr>
            <p:grpSpPr>
              <a:xfrm>
                <a:off x="4923290" y="3800504"/>
                <a:ext cx="31468" cy="26898"/>
                <a:chOff x="4923290" y="3800504"/>
                <a:chExt cx="31468" cy="26898"/>
              </a:xfrm>
            </p:grpSpPr>
            <p:sp>
              <p:nvSpPr>
                <p:cNvPr id="8740" name="Google Shape;8740;p8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89"/>
              <p:cNvGrpSpPr/>
              <p:nvPr/>
            </p:nvGrpSpPr>
            <p:grpSpPr>
              <a:xfrm>
                <a:off x="5108534" y="3650943"/>
                <a:ext cx="31405" cy="26993"/>
                <a:chOff x="5108534" y="3650943"/>
                <a:chExt cx="31405" cy="26993"/>
              </a:xfrm>
            </p:grpSpPr>
            <p:sp>
              <p:nvSpPr>
                <p:cNvPr id="8743" name="Google Shape;8743;p8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9"/>
              <p:cNvGrpSpPr/>
              <p:nvPr/>
            </p:nvGrpSpPr>
            <p:grpSpPr>
              <a:xfrm>
                <a:off x="5119380" y="3760739"/>
                <a:ext cx="31499" cy="26993"/>
                <a:chOff x="5119380" y="3760739"/>
                <a:chExt cx="31499" cy="26993"/>
              </a:xfrm>
            </p:grpSpPr>
            <p:sp>
              <p:nvSpPr>
                <p:cNvPr id="8746" name="Google Shape;8746;p8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89"/>
              <p:cNvGrpSpPr/>
              <p:nvPr/>
            </p:nvGrpSpPr>
            <p:grpSpPr>
              <a:xfrm>
                <a:off x="5119380" y="3788235"/>
                <a:ext cx="31499" cy="26993"/>
                <a:chOff x="5119380" y="3788235"/>
                <a:chExt cx="31499" cy="26993"/>
              </a:xfrm>
            </p:grpSpPr>
            <p:sp>
              <p:nvSpPr>
                <p:cNvPr id="8749" name="Google Shape;8749;p8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89"/>
              <p:cNvGrpSpPr/>
              <p:nvPr/>
            </p:nvGrpSpPr>
            <p:grpSpPr>
              <a:xfrm>
                <a:off x="5158005" y="3875284"/>
                <a:ext cx="31405" cy="27001"/>
                <a:chOff x="5158005" y="3875284"/>
                <a:chExt cx="31405" cy="27001"/>
              </a:xfrm>
            </p:grpSpPr>
            <p:sp>
              <p:nvSpPr>
                <p:cNvPr id="8752" name="Google Shape;8752;p8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9"/>
              <p:cNvGrpSpPr/>
              <p:nvPr/>
            </p:nvGrpSpPr>
            <p:grpSpPr>
              <a:xfrm>
                <a:off x="5233163" y="3764545"/>
                <a:ext cx="31499" cy="26898"/>
                <a:chOff x="5233163" y="3764545"/>
                <a:chExt cx="31499" cy="26898"/>
              </a:xfrm>
            </p:grpSpPr>
            <p:sp>
              <p:nvSpPr>
                <p:cNvPr id="8755" name="Google Shape;8755;p8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9"/>
              <p:cNvGrpSpPr/>
              <p:nvPr/>
            </p:nvGrpSpPr>
            <p:grpSpPr>
              <a:xfrm>
                <a:off x="5276168" y="3805545"/>
                <a:ext cx="31499" cy="26906"/>
                <a:chOff x="5276168" y="3805545"/>
                <a:chExt cx="31499" cy="26906"/>
              </a:xfrm>
            </p:grpSpPr>
            <p:sp>
              <p:nvSpPr>
                <p:cNvPr id="8758" name="Google Shape;8758;p8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9"/>
              <p:cNvGrpSpPr/>
              <p:nvPr/>
            </p:nvGrpSpPr>
            <p:grpSpPr>
              <a:xfrm>
                <a:off x="5294053" y="3851933"/>
                <a:ext cx="31405" cy="26945"/>
                <a:chOff x="5294053" y="3851933"/>
                <a:chExt cx="31405" cy="26945"/>
              </a:xfrm>
            </p:grpSpPr>
            <p:sp>
              <p:nvSpPr>
                <p:cNvPr id="8761" name="Google Shape;8761;p8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89"/>
              <p:cNvGrpSpPr/>
              <p:nvPr/>
            </p:nvGrpSpPr>
            <p:grpSpPr>
              <a:xfrm>
                <a:off x="5341723" y="3851902"/>
                <a:ext cx="31405" cy="26977"/>
                <a:chOff x="5341723" y="3851902"/>
                <a:chExt cx="31405" cy="26977"/>
              </a:xfrm>
            </p:grpSpPr>
            <p:sp>
              <p:nvSpPr>
                <p:cNvPr id="8764" name="Google Shape;8764;p8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89"/>
              <p:cNvGrpSpPr/>
              <p:nvPr/>
            </p:nvGrpSpPr>
            <p:grpSpPr>
              <a:xfrm>
                <a:off x="5054871" y="3507855"/>
                <a:ext cx="31405" cy="26993"/>
                <a:chOff x="5054871" y="3507855"/>
                <a:chExt cx="31405" cy="26993"/>
              </a:xfrm>
            </p:grpSpPr>
            <p:sp>
              <p:nvSpPr>
                <p:cNvPr id="8767" name="Google Shape;8767;p8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89"/>
              <p:cNvGrpSpPr/>
              <p:nvPr/>
            </p:nvGrpSpPr>
            <p:grpSpPr>
              <a:xfrm>
                <a:off x="4876579" y="3675325"/>
                <a:ext cx="31405" cy="26969"/>
                <a:chOff x="4876579" y="3675325"/>
                <a:chExt cx="31405" cy="26969"/>
              </a:xfrm>
            </p:grpSpPr>
            <p:sp>
              <p:nvSpPr>
                <p:cNvPr id="8770" name="Google Shape;8770;p8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89"/>
              <p:cNvGrpSpPr/>
              <p:nvPr/>
            </p:nvGrpSpPr>
            <p:grpSpPr>
              <a:xfrm>
                <a:off x="4842233" y="3688333"/>
                <a:ext cx="31405" cy="26993"/>
                <a:chOff x="4842233" y="3688333"/>
                <a:chExt cx="31405" cy="26993"/>
              </a:xfrm>
            </p:grpSpPr>
            <p:sp>
              <p:nvSpPr>
                <p:cNvPr id="8773" name="Google Shape;8773;p8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9"/>
              <p:cNvGrpSpPr/>
              <p:nvPr/>
            </p:nvGrpSpPr>
            <p:grpSpPr>
              <a:xfrm>
                <a:off x="5187876" y="3608032"/>
                <a:ext cx="31405" cy="27001"/>
                <a:chOff x="5187876" y="3608032"/>
                <a:chExt cx="31405" cy="27001"/>
              </a:xfrm>
            </p:grpSpPr>
            <p:sp>
              <p:nvSpPr>
                <p:cNvPr id="8776" name="Google Shape;8776;p8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8" name="Google Shape;8778;p8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0" name="Google Shape;8780;p89"/>
              <p:cNvGrpSpPr/>
              <p:nvPr/>
            </p:nvGrpSpPr>
            <p:grpSpPr>
              <a:xfrm>
                <a:off x="5269224" y="3304167"/>
                <a:ext cx="40253" cy="34402"/>
                <a:chOff x="5269224" y="3304167"/>
                <a:chExt cx="40253" cy="34402"/>
              </a:xfrm>
            </p:grpSpPr>
            <p:sp>
              <p:nvSpPr>
                <p:cNvPr id="8781" name="Google Shape;8781;p8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9"/>
              <p:cNvGrpSpPr/>
              <p:nvPr/>
            </p:nvGrpSpPr>
            <p:grpSpPr>
              <a:xfrm>
                <a:off x="5327354" y="3476615"/>
                <a:ext cx="49864" cy="42723"/>
                <a:chOff x="5327354" y="3476615"/>
                <a:chExt cx="49864" cy="42723"/>
              </a:xfrm>
            </p:grpSpPr>
            <p:sp>
              <p:nvSpPr>
                <p:cNvPr id="8784" name="Google Shape;8784;p8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6" name="Google Shape;8786;p8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8" name="Google Shape;8788;p89"/>
              <p:cNvGrpSpPr/>
              <p:nvPr/>
            </p:nvGrpSpPr>
            <p:grpSpPr>
              <a:xfrm>
                <a:off x="5341723" y="3775957"/>
                <a:ext cx="31405" cy="26898"/>
                <a:chOff x="5341723" y="3775957"/>
                <a:chExt cx="31405" cy="26898"/>
              </a:xfrm>
            </p:grpSpPr>
            <p:sp>
              <p:nvSpPr>
                <p:cNvPr id="8789" name="Google Shape;8789;p8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89"/>
              <p:cNvGrpSpPr/>
              <p:nvPr/>
            </p:nvGrpSpPr>
            <p:grpSpPr>
              <a:xfrm>
                <a:off x="5439053" y="3699274"/>
                <a:ext cx="31405" cy="26898"/>
                <a:chOff x="5439053" y="3699274"/>
                <a:chExt cx="31405" cy="26898"/>
              </a:xfrm>
            </p:grpSpPr>
            <p:sp>
              <p:nvSpPr>
                <p:cNvPr id="8792" name="Google Shape;8792;p8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9"/>
              <p:cNvGrpSpPr/>
              <p:nvPr/>
            </p:nvGrpSpPr>
            <p:grpSpPr>
              <a:xfrm>
                <a:off x="5412414" y="3622307"/>
                <a:ext cx="31499" cy="26993"/>
                <a:chOff x="5412414" y="3622307"/>
                <a:chExt cx="31499" cy="26993"/>
              </a:xfrm>
            </p:grpSpPr>
            <p:sp>
              <p:nvSpPr>
                <p:cNvPr id="8795" name="Google Shape;8795;p8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89"/>
              <p:cNvGrpSpPr/>
              <p:nvPr/>
            </p:nvGrpSpPr>
            <p:grpSpPr>
              <a:xfrm>
                <a:off x="5476254" y="3473949"/>
                <a:ext cx="26835" cy="26930"/>
                <a:chOff x="5476254" y="3473949"/>
                <a:chExt cx="26835" cy="26930"/>
              </a:xfrm>
            </p:grpSpPr>
            <p:sp>
              <p:nvSpPr>
                <p:cNvPr id="8798" name="Google Shape;8798;p8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89"/>
              <p:cNvGrpSpPr/>
              <p:nvPr/>
            </p:nvGrpSpPr>
            <p:grpSpPr>
              <a:xfrm>
                <a:off x="5564547" y="3481594"/>
                <a:ext cx="31397" cy="26898"/>
                <a:chOff x="5564547" y="3481594"/>
                <a:chExt cx="31397" cy="26898"/>
              </a:xfrm>
            </p:grpSpPr>
            <p:sp>
              <p:nvSpPr>
                <p:cNvPr id="8801" name="Google Shape;8801;p8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9"/>
              <p:cNvGrpSpPr/>
              <p:nvPr/>
            </p:nvGrpSpPr>
            <p:grpSpPr>
              <a:xfrm>
                <a:off x="5534101" y="3470174"/>
                <a:ext cx="31397" cy="26906"/>
                <a:chOff x="5534101" y="3470174"/>
                <a:chExt cx="31397" cy="26906"/>
              </a:xfrm>
            </p:grpSpPr>
            <p:sp>
              <p:nvSpPr>
                <p:cNvPr id="8804" name="Google Shape;8804;p8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9"/>
              <p:cNvGrpSpPr/>
              <p:nvPr/>
            </p:nvGrpSpPr>
            <p:grpSpPr>
              <a:xfrm>
                <a:off x="5610879" y="3314486"/>
                <a:ext cx="31499" cy="26938"/>
                <a:chOff x="5610879" y="3314486"/>
                <a:chExt cx="31499" cy="26938"/>
              </a:xfrm>
            </p:grpSpPr>
            <p:sp>
              <p:nvSpPr>
                <p:cNvPr id="8807" name="Google Shape;8807;p8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9"/>
              <p:cNvGrpSpPr/>
              <p:nvPr/>
            </p:nvGrpSpPr>
            <p:grpSpPr>
              <a:xfrm>
                <a:off x="4834525" y="3501382"/>
                <a:ext cx="31499" cy="26898"/>
                <a:chOff x="4834525" y="3501382"/>
                <a:chExt cx="31499" cy="26898"/>
              </a:xfrm>
            </p:grpSpPr>
            <p:sp>
              <p:nvSpPr>
                <p:cNvPr id="8810" name="Google Shape;8810;p8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89"/>
              <p:cNvGrpSpPr/>
              <p:nvPr/>
            </p:nvGrpSpPr>
            <p:grpSpPr>
              <a:xfrm>
                <a:off x="4898460" y="3580158"/>
                <a:ext cx="31405" cy="26898"/>
                <a:chOff x="4898460" y="3580158"/>
                <a:chExt cx="31405" cy="26898"/>
              </a:xfrm>
            </p:grpSpPr>
            <p:sp>
              <p:nvSpPr>
                <p:cNvPr id="8813" name="Google Shape;8813;p8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89"/>
              <p:cNvGrpSpPr/>
              <p:nvPr/>
            </p:nvGrpSpPr>
            <p:grpSpPr>
              <a:xfrm>
                <a:off x="4882667" y="3608032"/>
                <a:ext cx="31499" cy="27001"/>
                <a:chOff x="4882667" y="3608032"/>
                <a:chExt cx="31499" cy="27001"/>
              </a:xfrm>
            </p:grpSpPr>
            <p:sp>
              <p:nvSpPr>
                <p:cNvPr id="8816" name="Google Shape;8816;p8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89"/>
              <p:cNvGrpSpPr/>
              <p:nvPr/>
            </p:nvGrpSpPr>
            <p:grpSpPr>
              <a:xfrm>
                <a:off x="4843373" y="3631407"/>
                <a:ext cx="16273" cy="16186"/>
                <a:chOff x="4843373" y="3631407"/>
                <a:chExt cx="16273" cy="16186"/>
              </a:xfrm>
            </p:grpSpPr>
            <p:sp>
              <p:nvSpPr>
                <p:cNvPr id="8819" name="Google Shape;8819;p8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89"/>
              <p:cNvGrpSpPr/>
              <p:nvPr/>
            </p:nvGrpSpPr>
            <p:grpSpPr>
              <a:xfrm>
                <a:off x="4727773" y="3591578"/>
                <a:ext cx="31499" cy="26898"/>
                <a:chOff x="4727773" y="3591578"/>
                <a:chExt cx="31499" cy="26898"/>
              </a:xfrm>
            </p:grpSpPr>
            <p:sp>
              <p:nvSpPr>
                <p:cNvPr id="8822" name="Google Shape;8822;p8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4" name="Google Shape;8824;p8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6" name="Google Shape;8826;p89"/>
              <p:cNvGrpSpPr/>
              <p:nvPr/>
            </p:nvGrpSpPr>
            <p:grpSpPr>
              <a:xfrm>
                <a:off x="4609421" y="3577398"/>
                <a:ext cx="31499" cy="27001"/>
                <a:chOff x="4609421" y="3577398"/>
                <a:chExt cx="31499" cy="27001"/>
              </a:xfrm>
            </p:grpSpPr>
            <p:sp>
              <p:nvSpPr>
                <p:cNvPr id="8827" name="Google Shape;8827;p8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9"/>
              <p:cNvGrpSpPr/>
              <p:nvPr/>
            </p:nvGrpSpPr>
            <p:grpSpPr>
              <a:xfrm>
                <a:off x="4649289" y="3577398"/>
                <a:ext cx="31499" cy="27001"/>
                <a:chOff x="4649289" y="3577398"/>
                <a:chExt cx="31499" cy="27001"/>
              </a:xfrm>
            </p:grpSpPr>
            <p:sp>
              <p:nvSpPr>
                <p:cNvPr id="8830" name="Google Shape;8830;p8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89"/>
              <p:cNvGrpSpPr/>
              <p:nvPr/>
            </p:nvGrpSpPr>
            <p:grpSpPr>
              <a:xfrm>
                <a:off x="4605614" y="3639523"/>
                <a:ext cx="31499" cy="26906"/>
                <a:chOff x="4605614" y="3639523"/>
                <a:chExt cx="31499" cy="26906"/>
              </a:xfrm>
            </p:grpSpPr>
            <p:sp>
              <p:nvSpPr>
                <p:cNvPr id="8833" name="Google Shape;8833;p8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89"/>
              <p:cNvGrpSpPr/>
              <p:nvPr/>
            </p:nvGrpSpPr>
            <p:grpSpPr>
              <a:xfrm>
                <a:off x="4785149" y="3618846"/>
                <a:ext cx="26930" cy="26843"/>
                <a:chOff x="4785149" y="3618846"/>
                <a:chExt cx="26930" cy="26843"/>
              </a:xfrm>
            </p:grpSpPr>
            <p:sp>
              <p:nvSpPr>
                <p:cNvPr id="8836" name="Google Shape;8836;p8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89"/>
              <p:cNvGrpSpPr/>
              <p:nvPr/>
            </p:nvGrpSpPr>
            <p:grpSpPr>
              <a:xfrm>
                <a:off x="4810167" y="3601567"/>
                <a:ext cx="31405" cy="26898"/>
                <a:chOff x="4810167" y="3601567"/>
                <a:chExt cx="31405" cy="26898"/>
              </a:xfrm>
            </p:grpSpPr>
            <p:sp>
              <p:nvSpPr>
                <p:cNvPr id="8839" name="Google Shape;8839;p8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89"/>
              <p:cNvGrpSpPr/>
              <p:nvPr/>
            </p:nvGrpSpPr>
            <p:grpSpPr>
              <a:xfrm>
                <a:off x="4831002" y="3373230"/>
                <a:ext cx="31405" cy="26898"/>
                <a:chOff x="4831002" y="3373230"/>
                <a:chExt cx="31405" cy="26898"/>
              </a:xfrm>
            </p:grpSpPr>
            <p:sp>
              <p:nvSpPr>
                <p:cNvPr id="8842" name="Google Shape;8842;p8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89"/>
              <p:cNvGrpSpPr/>
              <p:nvPr/>
            </p:nvGrpSpPr>
            <p:grpSpPr>
              <a:xfrm>
                <a:off x="4719311" y="3355054"/>
                <a:ext cx="31499" cy="27001"/>
                <a:chOff x="4719311" y="3355054"/>
                <a:chExt cx="31499" cy="27001"/>
              </a:xfrm>
            </p:grpSpPr>
            <p:sp>
              <p:nvSpPr>
                <p:cNvPr id="8845" name="Google Shape;8845;p8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9"/>
              <p:cNvGrpSpPr/>
              <p:nvPr/>
            </p:nvGrpSpPr>
            <p:grpSpPr>
              <a:xfrm>
                <a:off x="4798755" y="3450260"/>
                <a:ext cx="26930" cy="26930"/>
                <a:chOff x="4798755" y="3450260"/>
                <a:chExt cx="26930" cy="26930"/>
              </a:xfrm>
            </p:grpSpPr>
            <p:sp>
              <p:nvSpPr>
                <p:cNvPr id="8848" name="Google Shape;8848;p8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89"/>
              <p:cNvGrpSpPr/>
              <p:nvPr/>
            </p:nvGrpSpPr>
            <p:grpSpPr>
              <a:xfrm>
                <a:off x="4645576" y="3467555"/>
                <a:ext cx="31405" cy="26953"/>
                <a:chOff x="4645576" y="3467555"/>
                <a:chExt cx="31405" cy="26953"/>
              </a:xfrm>
            </p:grpSpPr>
            <p:sp>
              <p:nvSpPr>
                <p:cNvPr id="8851" name="Google Shape;8851;p8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89"/>
              <p:cNvGrpSpPr/>
              <p:nvPr/>
            </p:nvGrpSpPr>
            <p:grpSpPr>
              <a:xfrm>
                <a:off x="4687631" y="3583965"/>
                <a:ext cx="31499" cy="26898"/>
                <a:chOff x="4687631" y="3583965"/>
                <a:chExt cx="31499" cy="26898"/>
              </a:xfrm>
            </p:grpSpPr>
            <p:sp>
              <p:nvSpPr>
                <p:cNvPr id="8854" name="Google Shape;8854;p8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89"/>
              <p:cNvGrpSpPr/>
              <p:nvPr/>
            </p:nvGrpSpPr>
            <p:grpSpPr>
              <a:xfrm>
                <a:off x="4719311" y="3471314"/>
                <a:ext cx="31499" cy="27001"/>
                <a:chOff x="4719311" y="3471314"/>
                <a:chExt cx="31499" cy="27001"/>
              </a:xfrm>
            </p:grpSpPr>
            <p:sp>
              <p:nvSpPr>
                <p:cNvPr id="8857" name="Google Shape;8857;p8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89"/>
              <p:cNvGrpSpPr/>
              <p:nvPr/>
            </p:nvGrpSpPr>
            <p:grpSpPr>
              <a:xfrm>
                <a:off x="4719311" y="3434404"/>
                <a:ext cx="31499" cy="26898"/>
                <a:chOff x="4719311" y="3434404"/>
                <a:chExt cx="31499" cy="26898"/>
              </a:xfrm>
            </p:grpSpPr>
            <p:sp>
              <p:nvSpPr>
                <p:cNvPr id="8860" name="Google Shape;8860;p8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89"/>
              <p:cNvGrpSpPr/>
              <p:nvPr/>
            </p:nvGrpSpPr>
            <p:grpSpPr>
              <a:xfrm>
                <a:off x="4768876" y="3401772"/>
                <a:ext cx="31499" cy="26898"/>
                <a:chOff x="4768876" y="3401772"/>
                <a:chExt cx="31499" cy="26898"/>
              </a:xfrm>
            </p:grpSpPr>
            <p:sp>
              <p:nvSpPr>
                <p:cNvPr id="8863" name="Google Shape;8863;p8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89"/>
              <p:cNvGrpSpPr/>
              <p:nvPr/>
            </p:nvGrpSpPr>
            <p:grpSpPr>
              <a:xfrm>
                <a:off x="4762214" y="3471377"/>
                <a:ext cx="26938" cy="26938"/>
                <a:chOff x="4762214" y="3471377"/>
                <a:chExt cx="26938" cy="26938"/>
              </a:xfrm>
            </p:grpSpPr>
            <p:sp>
              <p:nvSpPr>
                <p:cNvPr id="8866" name="Google Shape;8866;p8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89"/>
              <p:cNvGrpSpPr/>
              <p:nvPr/>
            </p:nvGrpSpPr>
            <p:grpSpPr>
              <a:xfrm>
                <a:off x="4790473" y="3344782"/>
                <a:ext cx="31405" cy="26898"/>
                <a:chOff x="4790473" y="3344782"/>
                <a:chExt cx="31405" cy="26898"/>
              </a:xfrm>
            </p:grpSpPr>
            <p:sp>
              <p:nvSpPr>
                <p:cNvPr id="8869" name="Google Shape;8869;p8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89"/>
              <p:cNvGrpSpPr/>
              <p:nvPr/>
            </p:nvGrpSpPr>
            <p:grpSpPr>
              <a:xfrm>
                <a:off x="4823774" y="3950733"/>
                <a:ext cx="37398" cy="32034"/>
                <a:chOff x="4823774" y="3950733"/>
                <a:chExt cx="37398" cy="32034"/>
              </a:xfrm>
            </p:grpSpPr>
            <p:sp>
              <p:nvSpPr>
                <p:cNvPr id="8872" name="Google Shape;8872;p8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89"/>
              <p:cNvGrpSpPr/>
              <p:nvPr/>
            </p:nvGrpSpPr>
            <p:grpSpPr>
              <a:xfrm>
                <a:off x="4823396" y="4110566"/>
                <a:ext cx="31405" cy="26906"/>
                <a:chOff x="4823396" y="4110566"/>
                <a:chExt cx="31405" cy="26906"/>
              </a:xfrm>
            </p:grpSpPr>
            <p:sp>
              <p:nvSpPr>
                <p:cNvPr id="8875" name="Google Shape;8875;p8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9"/>
              <p:cNvGrpSpPr/>
              <p:nvPr/>
            </p:nvGrpSpPr>
            <p:grpSpPr>
              <a:xfrm>
                <a:off x="4838332" y="3821150"/>
                <a:ext cx="31499" cy="26898"/>
                <a:chOff x="4838332" y="3821150"/>
                <a:chExt cx="31499" cy="26898"/>
              </a:xfrm>
            </p:grpSpPr>
            <p:sp>
              <p:nvSpPr>
                <p:cNvPr id="8878" name="Google Shape;8878;p8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89"/>
              <p:cNvGrpSpPr/>
              <p:nvPr/>
            </p:nvGrpSpPr>
            <p:grpSpPr>
              <a:xfrm>
                <a:off x="4661275" y="3815007"/>
                <a:ext cx="36824" cy="31523"/>
                <a:chOff x="4661275" y="3815007"/>
                <a:chExt cx="36824" cy="31523"/>
              </a:xfrm>
            </p:grpSpPr>
            <p:sp>
              <p:nvSpPr>
                <p:cNvPr id="8881" name="Google Shape;8881;p8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89"/>
              <p:cNvGrpSpPr/>
              <p:nvPr/>
            </p:nvGrpSpPr>
            <p:grpSpPr>
              <a:xfrm>
                <a:off x="4558998" y="3851037"/>
                <a:ext cx="33591" cy="28699"/>
                <a:chOff x="4558998" y="3851037"/>
                <a:chExt cx="33591" cy="28699"/>
              </a:xfrm>
            </p:grpSpPr>
            <p:sp>
              <p:nvSpPr>
                <p:cNvPr id="8884" name="Google Shape;8884;p8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89"/>
              <p:cNvGrpSpPr/>
              <p:nvPr/>
            </p:nvGrpSpPr>
            <p:grpSpPr>
              <a:xfrm>
                <a:off x="4696762" y="3638587"/>
                <a:ext cx="33591" cy="28794"/>
                <a:chOff x="4696762" y="3638587"/>
                <a:chExt cx="33591" cy="28794"/>
              </a:xfrm>
            </p:grpSpPr>
            <p:sp>
              <p:nvSpPr>
                <p:cNvPr id="8887" name="Google Shape;8887;p8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9"/>
              <p:cNvGrpSpPr/>
              <p:nvPr/>
            </p:nvGrpSpPr>
            <p:grpSpPr>
              <a:xfrm>
                <a:off x="4929479" y="3939140"/>
                <a:ext cx="33497" cy="28692"/>
                <a:chOff x="4929479" y="3939140"/>
                <a:chExt cx="33497" cy="28692"/>
              </a:xfrm>
            </p:grpSpPr>
            <p:sp>
              <p:nvSpPr>
                <p:cNvPr id="8890" name="Google Shape;8890;p8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89"/>
              <p:cNvGrpSpPr/>
              <p:nvPr/>
            </p:nvGrpSpPr>
            <p:grpSpPr>
              <a:xfrm>
                <a:off x="4907119" y="3986039"/>
                <a:ext cx="33497" cy="28699"/>
                <a:chOff x="4907119" y="3986039"/>
                <a:chExt cx="33497" cy="28699"/>
              </a:xfrm>
            </p:grpSpPr>
            <p:sp>
              <p:nvSpPr>
                <p:cNvPr id="8893" name="Google Shape;8893;p8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89"/>
              <p:cNvGrpSpPr/>
              <p:nvPr/>
            </p:nvGrpSpPr>
            <p:grpSpPr>
              <a:xfrm>
                <a:off x="4911783" y="4048102"/>
                <a:ext cx="33591" cy="28762"/>
                <a:chOff x="4911783" y="4048102"/>
                <a:chExt cx="33591" cy="28762"/>
              </a:xfrm>
            </p:grpSpPr>
            <p:sp>
              <p:nvSpPr>
                <p:cNvPr id="8896" name="Google Shape;8896;p8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8" name="Google Shape;8898;p8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0" name="Google Shape;8900;p89"/>
              <p:cNvGrpSpPr/>
              <p:nvPr/>
            </p:nvGrpSpPr>
            <p:grpSpPr>
              <a:xfrm>
                <a:off x="4762623" y="3837847"/>
                <a:ext cx="42416" cy="36273"/>
                <a:chOff x="4762623" y="3837847"/>
                <a:chExt cx="42416" cy="36273"/>
              </a:xfrm>
            </p:grpSpPr>
            <p:sp>
              <p:nvSpPr>
                <p:cNvPr id="8901" name="Google Shape;8901;p8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89"/>
              <p:cNvGrpSpPr/>
              <p:nvPr/>
            </p:nvGrpSpPr>
            <p:grpSpPr>
              <a:xfrm>
                <a:off x="4746044" y="4104966"/>
                <a:ext cx="33497" cy="28699"/>
                <a:chOff x="4746044" y="4104966"/>
                <a:chExt cx="33497" cy="28699"/>
              </a:xfrm>
            </p:grpSpPr>
            <p:sp>
              <p:nvSpPr>
                <p:cNvPr id="8904" name="Google Shape;8904;p8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89"/>
              <p:cNvGrpSpPr/>
              <p:nvPr/>
            </p:nvGrpSpPr>
            <p:grpSpPr>
              <a:xfrm>
                <a:off x="4859646" y="4162554"/>
                <a:ext cx="33591" cy="28762"/>
                <a:chOff x="4859646" y="4162554"/>
                <a:chExt cx="33591" cy="28762"/>
              </a:xfrm>
            </p:grpSpPr>
            <p:sp>
              <p:nvSpPr>
                <p:cNvPr id="8907" name="Google Shape;8907;p8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09" name="Google Shape;8909;p89"/>
            <p:cNvGrpSpPr/>
            <p:nvPr/>
          </p:nvGrpSpPr>
          <p:grpSpPr>
            <a:xfrm>
              <a:off x="3597785" y="3274438"/>
              <a:ext cx="855610" cy="1122100"/>
              <a:chOff x="3597785" y="3274438"/>
              <a:chExt cx="855610" cy="1122100"/>
            </a:xfrm>
          </p:grpSpPr>
          <p:grpSp>
            <p:nvGrpSpPr>
              <p:cNvPr id="8910" name="Google Shape;8910;p89"/>
              <p:cNvGrpSpPr/>
              <p:nvPr/>
            </p:nvGrpSpPr>
            <p:grpSpPr>
              <a:xfrm>
                <a:off x="3617857" y="3284717"/>
                <a:ext cx="826785" cy="1099165"/>
                <a:chOff x="3617857" y="3284717"/>
                <a:chExt cx="826785" cy="1099165"/>
              </a:xfrm>
            </p:grpSpPr>
            <p:sp>
              <p:nvSpPr>
                <p:cNvPr id="8911" name="Google Shape;8911;p8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89"/>
              <p:cNvGrpSpPr/>
              <p:nvPr/>
            </p:nvGrpSpPr>
            <p:grpSpPr>
              <a:xfrm>
                <a:off x="4180904" y="4251758"/>
                <a:ext cx="37783" cy="32420"/>
                <a:chOff x="4180904" y="4251758"/>
                <a:chExt cx="37783" cy="32420"/>
              </a:xfrm>
            </p:grpSpPr>
            <p:sp>
              <p:nvSpPr>
                <p:cNvPr id="8968" name="Google Shape;8968;p8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89"/>
              <p:cNvGrpSpPr/>
              <p:nvPr/>
            </p:nvGrpSpPr>
            <p:grpSpPr>
              <a:xfrm>
                <a:off x="4201644" y="4081324"/>
                <a:ext cx="37783" cy="32364"/>
                <a:chOff x="4201644" y="4081324"/>
                <a:chExt cx="37783" cy="32364"/>
              </a:xfrm>
            </p:grpSpPr>
            <p:sp>
              <p:nvSpPr>
                <p:cNvPr id="8971" name="Google Shape;8971;p8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89"/>
              <p:cNvGrpSpPr/>
              <p:nvPr/>
            </p:nvGrpSpPr>
            <p:grpSpPr>
              <a:xfrm>
                <a:off x="4284416" y="3887428"/>
                <a:ext cx="37783" cy="32451"/>
                <a:chOff x="4284416" y="3887428"/>
                <a:chExt cx="37783" cy="32451"/>
              </a:xfrm>
            </p:grpSpPr>
            <p:sp>
              <p:nvSpPr>
                <p:cNvPr id="8974" name="Google Shape;8974;p8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89"/>
              <p:cNvGrpSpPr/>
              <p:nvPr/>
            </p:nvGrpSpPr>
            <p:grpSpPr>
              <a:xfrm>
                <a:off x="4223721" y="3860404"/>
                <a:ext cx="37870" cy="32364"/>
                <a:chOff x="4223721" y="3860404"/>
                <a:chExt cx="37870" cy="32364"/>
              </a:xfrm>
            </p:grpSpPr>
            <p:sp>
              <p:nvSpPr>
                <p:cNvPr id="8977" name="Google Shape;8977;p8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89"/>
              <p:cNvGrpSpPr/>
              <p:nvPr/>
            </p:nvGrpSpPr>
            <p:grpSpPr>
              <a:xfrm>
                <a:off x="4104889" y="3699242"/>
                <a:ext cx="37776" cy="32357"/>
                <a:chOff x="4104889" y="3699242"/>
                <a:chExt cx="37776" cy="32357"/>
              </a:xfrm>
            </p:grpSpPr>
            <p:sp>
              <p:nvSpPr>
                <p:cNvPr id="8980" name="Google Shape;8980;p8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89"/>
              <p:cNvGrpSpPr/>
              <p:nvPr/>
            </p:nvGrpSpPr>
            <p:grpSpPr>
              <a:xfrm>
                <a:off x="4143608" y="3475121"/>
                <a:ext cx="37878" cy="32420"/>
                <a:chOff x="4143608" y="3475121"/>
                <a:chExt cx="37878" cy="32420"/>
              </a:xfrm>
            </p:grpSpPr>
            <p:sp>
              <p:nvSpPr>
                <p:cNvPr id="8983" name="Google Shape;8983;p8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9"/>
              <p:cNvGrpSpPr/>
              <p:nvPr/>
            </p:nvGrpSpPr>
            <p:grpSpPr>
              <a:xfrm>
                <a:off x="4217248" y="3570893"/>
                <a:ext cx="37776" cy="32364"/>
                <a:chOff x="4217248" y="3570893"/>
                <a:chExt cx="37776" cy="32364"/>
              </a:xfrm>
            </p:grpSpPr>
            <p:sp>
              <p:nvSpPr>
                <p:cNvPr id="8986" name="Google Shape;8986;p8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89"/>
              <p:cNvGrpSpPr/>
              <p:nvPr/>
            </p:nvGrpSpPr>
            <p:grpSpPr>
              <a:xfrm>
                <a:off x="4255307" y="3431612"/>
                <a:ext cx="37776" cy="32451"/>
                <a:chOff x="4255307" y="3431612"/>
                <a:chExt cx="37776" cy="32451"/>
              </a:xfrm>
            </p:grpSpPr>
            <p:sp>
              <p:nvSpPr>
                <p:cNvPr id="8989" name="Google Shape;8989;p8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89"/>
              <p:cNvGrpSpPr/>
              <p:nvPr/>
            </p:nvGrpSpPr>
            <p:grpSpPr>
              <a:xfrm>
                <a:off x="3853052" y="3577398"/>
                <a:ext cx="37776" cy="32420"/>
                <a:chOff x="3853052" y="3577398"/>
                <a:chExt cx="37776" cy="32420"/>
              </a:xfrm>
            </p:grpSpPr>
            <p:sp>
              <p:nvSpPr>
                <p:cNvPr id="8992" name="Google Shape;8992;p8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89"/>
              <p:cNvGrpSpPr/>
              <p:nvPr/>
            </p:nvGrpSpPr>
            <p:grpSpPr>
              <a:xfrm>
                <a:off x="4039908" y="3412107"/>
                <a:ext cx="37776" cy="32357"/>
                <a:chOff x="4039908" y="3412107"/>
                <a:chExt cx="37776" cy="32357"/>
              </a:xfrm>
            </p:grpSpPr>
            <p:sp>
              <p:nvSpPr>
                <p:cNvPr id="8995" name="Google Shape;8995;p8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89"/>
              <p:cNvGrpSpPr/>
              <p:nvPr/>
            </p:nvGrpSpPr>
            <p:grpSpPr>
              <a:xfrm>
                <a:off x="4017360" y="3342061"/>
                <a:ext cx="37870" cy="32380"/>
                <a:chOff x="4017360" y="3342061"/>
                <a:chExt cx="37870" cy="32380"/>
              </a:xfrm>
            </p:grpSpPr>
            <p:sp>
              <p:nvSpPr>
                <p:cNvPr id="8998" name="Google Shape;8998;p8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0" name="Google Shape;9000;p8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2" name="Google Shape;9002;p89"/>
              <p:cNvGrpSpPr/>
              <p:nvPr/>
            </p:nvGrpSpPr>
            <p:grpSpPr>
              <a:xfrm>
                <a:off x="3750870" y="3418650"/>
                <a:ext cx="37776" cy="32380"/>
                <a:chOff x="3750870" y="3418650"/>
                <a:chExt cx="37776" cy="32380"/>
              </a:xfrm>
            </p:grpSpPr>
            <p:sp>
              <p:nvSpPr>
                <p:cNvPr id="9003" name="Google Shape;9003;p8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89"/>
              <p:cNvGrpSpPr/>
              <p:nvPr/>
            </p:nvGrpSpPr>
            <p:grpSpPr>
              <a:xfrm>
                <a:off x="3632509" y="3274438"/>
                <a:ext cx="37783" cy="32357"/>
                <a:chOff x="3632509" y="3274438"/>
                <a:chExt cx="37783" cy="32357"/>
              </a:xfrm>
            </p:grpSpPr>
            <p:sp>
              <p:nvSpPr>
                <p:cNvPr id="9006" name="Google Shape;9006;p8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89"/>
              <p:cNvGrpSpPr/>
              <p:nvPr/>
            </p:nvGrpSpPr>
            <p:grpSpPr>
              <a:xfrm>
                <a:off x="3906424" y="3297561"/>
                <a:ext cx="37776" cy="32451"/>
                <a:chOff x="3906424" y="3297561"/>
                <a:chExt cx="37776" cy="32451"/>
              </a:xfrm>
            </p:grpSpPr>
            <p:sp>
              <p:nvSpPr>
                <p:cNvPr id="9009" name="Google Shape;9009;p8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89"/>
              <p:cNvGrpSpPr/>
              <p:nvPr/>
            </p:nvGrpSpPr>
            <p:grpSpPr>
              <a:xfrm>
                <a:off x="3866084" y="3412107"/>
                <a:ext cx="37776" cy="32357"/>
                <a:chOff x="3866084" y="3412107"/>
                <a:chExt cx="37776" cy="32357"/>
              </a:xfrm>
            </p:grpSpPr>
            <p:sp>
              <p:nvSpPr>
                <p:cNvPr id="9012" name="Google Shape;9012;p8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9"/>
              <p:cNvGrpSpPr/>
              <p:nvPr/>
            </p:nvGrpSpPr>
            <p:grpSpPr>
              <a:xfrm>
                <a:off x="4023919" y="3766409"/>
                <a:ext cx="37783" cy="32357"/>
                <a:chOff x="4023919" y="3766409"/>
                <a:chExt cx="37783" cy="32357"/>
              </a:xfrm>
            </p:grpSpPr>
            <p:sp>
              <p:nvSpPr>
                <p:cNvPr id="9015" name="Google Shape;9015;p8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89"/>
              <p:cNvGrpSpPr/>
              <p:nvPr/>
            </p:nvGrpSpPr>
            <p:grpSpPr>
              <a:xfrm>
                <a:off x="3973882" y="3779449"/>
                <a:ext cx="37776" cy="32357"/>
                <a:chOff x="3973882" y="3779449"/>
                <a:chExt cx="37776" cy="32357"/>
              </a:xfrm>
            </p:grpSpPr>
            <p:sp>
              <p:nvSpPr>
                <p:cNvPr id="9018" name="Google Shape;9018;p8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89"/>
              <p:cNvGrpSpPr/>
              <p:nvPr/>
            </p:nvGrpSpPr>
            <p:grpSpPr>
              <a:xfrm>
                <a:off x="4073398" y="3838028"/>
                <a:ext cx="37776" cy="32380"/>
                <a:chOff x="4073398" y="3838028"/>
                <a:chExt cx="37776" cy="32380"/>
              </a:xfrm>
            </p:grpSpPr>
            <p:sp>
              <p:nvSpPr>
                <p:cNvPr id="9021" name="Google Shape;9021;p8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89"/>
              <p:cNvGrpSpPr/>
              <p:nvPr/>
            </p:nvGrpSpPr>
            <p:grpSpPr>
              <a:xfrm>
                <a:off x="4342672" y="4144496"/>
                <a:ext cx="37752" cy="32364"/>
                <a:chOff x="4342672" y="4144496"/>
                <a:chExt cx="37752" cy="32364"/>
              </a:xfrm>
            </p:grpSpPr>
            <p:sp>
              <p:nvSpPr>
                <p:cNvPr id="9024" name="Google Shape;9024;p8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89"/>
              <p:cNvGrpSpPr/>
              <p:nvPr/>
            </p:nvGrpSpPr>
            <p:grpSpPr>
              <a:xfrm>
                <a:off x="4406386" y="4056872"/>
                <a:ext cx="37783" cy="32364"/>
                <a:chOff x="4406386" y="4056872"/>
                <a:chExt cx="37783" cy="32364"/>
              </a:xfrm>
            </p:grpSpPr>
            <p:sp>
              <p:nvSpPr>
                <p:cNvPr id="9027" name="Google Shape;9027;p8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89"/>
              <p:cNvGrpSpPr/>
              <p:nvPr/>
            </p:nvGrpSpPr>
            <p:grpSpPr>
              <a:xfrm>
                <a:off x="4284416" y="4245254"/>
                <a:ext cx="37783" cy="32357"/>
                <a:chOff x="4284416" y="4245254"/>
                <a:chExt cx="37783" cy="32357"/>
              </a:xfrm>
            </p:grpSpPr>
            <p:sp>
              <p:nvSpPr>
                <p:cNvPr id="9030" name="Google Shape;9030;p8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89"/>
              <p:cNvGrpSpPr/>
              <p:nvPr/>
            </p:nvGrpSpPr>
            <p:grpSpPr>
              <a:xfrm>
                <a:off x="4219057" y="4331258"/>
                <a:ext cx="37776" cy="32364"/>
                <a:chOff x="4219057" y="4331258"/>
                <a:chExt cx="37776" cy="32364"/>
              </a:xfrm>
            </p:grpSpPr>
            <p:sp>
              <p:nvSpPr>
                <p:cNvPr id="9033" name="Google Shape;9033;p8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89"/>
              <p:cNvGrpSpPr/>
              <p:nvPr/>
            </p:nvGrpSpPr>
            <p:grpSpPr>
              <a:xfrm>
                <a:off x="4204122" y="4141688"/>
                <a:ext cx="33497" cy="28699"/>
                <a:chOff x="4204122" y="4141688"/>
                <a:chExt cx="33497" cy="28699"/>
              </a:xfrm>
            </p:grpSpPr>
            <p:sp>
              <p:nvSpPr>
                <p:cNvPr id="9036" name="Google Shape;9036;p8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89"/>
              <p:cNvGrpSpPr/>
              <p:nvPr/>
            </p:nvGrpSpPr>
            <p:grpSpPr>
              <a:xfrm>
                <a:off x="4301546" y="4003869"/>
                <a:ext cx="38916" cy="33324"/>
                <a:chOff x="4301546" y="4003869"/>
                <a:chExt cx="38916" cy="33324"/>
              </a:xfrm>
            </p:grpSpPr>
            <p:sp>
              <p:nvSpPr>
                <p:cNvPr id="9039" name="Google Shape;9039;p8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89"/>
              <p:cNvGrpSpPr/>
              <p:nvPr/>
            </p:nvGrpSpPr>
            <p:grpSpPr>
              <a:xfrm>
                <a:off x="4210681" y="3924669"/>
                <a:ext cx="36549" cy="31366"/>
                <a:chOff x="4210681" y="3924669"/>
                <a:chExt cx="36549" cy="31366"/>
              </a:xfrm>
            </p:grpSpPr>
            <p:sp>
              <p:nvSpPr>
                <p:cNvPr id="9042" name="Google Shape;9042;p8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89"/>
              <p:cNvGrpSpPr/>
              <p:nvPr/>
            </p:nvGrpSpPr>
            <p:grpSpPr>
              <a:xfrm>
                <a:off x="3987771" y="3628874"/>
                <a:ext cx="31499" cy="26993"/>
                <a:chOff x="3987771" y="3628874"/>
                <a:chExt cx="31499" cy="26993"/>
              </a:xfrm>
            </p:grpSpPr>
            <p:sp>
              <p:nvSpPr>
                <p:cNvPr id="9045" name="Google Shape;9045;p8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89"/>
              <p:cNvGrpSpPr/>
              <p:nvPr/>
            </p:nvGrpSpPr>
            <p:grpSpPr>
              <a:xfrm>
                <a:off x="4087382" y="3775674"/>
                <a:ext cx="31405" cy="26898"/>
                <a:chOff x="4087382" y="3775674"/>
                <a:chExt cx="31405" cy="26898"/>
              </a:xfrm>
            </p:grpSpPr>
            <p:sp>
              <p:nvSpPr>
                <p:cNvPr id="9048" name="Google Shape;9048;p8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89"/>
              <p:cNvGrpSpPr/>
              <p:nvPr/>
            </p:nvGrpSpPr>
            <p:grpSpPr>
              <a:xfrm>
                <a:off x="4118873" y="3856637"/>
                <a:ext cx="31405" cy="26906"/>
                <a:chOff x="4118873" y="3856637"/>
                <a:chExt cx="31405" cy="26906"/>
              </a:xfrm>
            </p:grpSpPr>
            <p:sp>
              <p:nvSpPr>
                <p:cNvPr id="9051" name="Google Shape;9051;p8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89"/>
              <p:cNvGrpSpPr/>
              <p:nvPr/>
            </p:nvGrpSpPr>
            <p:grpSpPr>
              <a:xfrm>
                <a:off x="4168541" y="3639523"/>
                <a:ext cx="31499" cy="26906"/>
                <a:chOff x="4168541" y="3639523"/>
                <a:chExt cx="31499" cy="26906"/>
              </a:xfrm>
            </p:grpSpPr>
            <p:sp>
              <p:nvSpPr>
                <p:cNvPr id="9054" name="Google Shape;9054;p8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89"/>
              <p:cNvGrpSpPr/>
              <p:nvPr/>
            </p:nvGrpSpPr>
            <p:grpSpPr>
              <a:xfrm>
                <a:off x="3965789" y="3393545"/>
                <a:ext cx="31405" cy="26945"/>
                <a:chOff x="3965789" y="3393545"/>
                <a:chExt cx="31405" cy="26945"/>
              </a:xfrm>
            </p:grpSpPr>
            <p:sp>
              <p:nvSpPr>
                <p:cNvPr id="9057" name="Google Shape;9057;p8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89"/>
              <p:cNvGrpSpPr/>
              <p:nvPr/>
            </p:nvGrpSpPr>
            <p:grpSpPr>
              <a:xfrm>
                <a:off x="3925166" y="3491008"/>
                <a:ext cx="31405" cy="27001"/>
                <a:chOff x="3925166" y="3491008"/>
                <a:chExt cx="31405" cy="27001"/>
              </a:xfrm>
            </p:grpSpPr>
            <p:sp>
              <p:nvSpPr>
                <p:cNvPr id="9060" name="Google Shape;9060;p8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89"/>
              <p:cNvGrpSpPr/>
              <p:nvPr/>
            </p:nvGrpSpPr>
            <p:grpSpPr>
              <a:xfrm>
                <a:off x="3682845" y="3340976"/>
                <a:ext cx="31397" cy="26898"/>
                <a:chOff x="3682845" y="3340976"/>
                <a:chExt cx="31397" cy="26898"/>
              </a:xfrm>
            </p:grpSpPr>
            <p:sp>
              <p:nvSpPr>
                <p:cNvPr id="9063" name="Google Shape;9063;p8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89"/>
              <p:cNvGrpSpPr/>
              <p:nvPr/>
            </p:nvGrpSpPr>
            <p:grpSpPr>
              <a:xfrm>
                <a:off x="3795393" y="3353725"/>
                <a:ext cx="31499" cy="26993"/>
                <a:chOff x="3795393" y="3353725"/>
                <a:chExt cx="31499" cy="26993"/>
              </a:xfrm>
            </p:grpSpPr>
            <p:sp>
              <p:nvSpPr>
                <p:cNvPr id="9066" name="Google Shape;9066;p8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89"/>
              <p:cNvGrpSpPr/>
              <p:nvPr/>
            </p:nvGrpSpPr>
            <p:grpSpPr>
              <a:xfrm>
                <a:off x="4176909" y="4363221"/>
                <a:ext cx="38924" cy="33316"/>
                <a:chOff x="4176909" y="4363221"/>
                <a:chExt cx="38924" cy="33316"/>
              </a:xfrm>
            </p:grpSpPr>
            <p:sp>
              <p:nvSpPr>
                <p:cNvPr id="9069" name="Google Shape;9069;p8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89"/>
              <p:cNvGrpSpPr/>
              <p:nvPr/>
            </p:nvGrpSpPr>
            <p:grpSpPr>
              <a:xfrm>
                <a:off x="4226191" y="4007660"/>
                <a:ext cx="33560" cy="28770"/>
                <a:chOff x="4226191" y="4007660"/>
                <a:chExt cx="33560" cy="28770"/>
              </a:xfrm>
            </p:grpSpPr>
            <p:sp>
              <p:nvSpPr>
                <p:cNvPr id="9072" name="Google Shape;9072;p8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89"/>
              <p:cNvGrpSpPr/>
              <p:nvPr/>
            </p:nvGrpSpPr>
            <p:grpSpPr>
              <a:xfrm>
                <a:off x="3597785" y="3377045"/>
                <a:ext cx="33591" cy="28699"/>
                <a:chOff x="3597785" y="3377045"/>
                <a:chExt cx="33591" cy="28699"/>
              </a:xfrm>
            </p:grpSpPr>
            <p:sp>
              <p:nvSpPr>
                <p:cNvPr id="9075" name="Google Shape;9075;p8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89"/>
              <p:cNvGrpSpPr/>
              <p:nvPr/>
            </p:nvGrpSpPr>
            <p:grpSpPr>
              <a:xfrm>
                <a:off x="3887870" y="3669796"/>
                <a:ext cx="33591" cy="28692"/>
                <a:chOff x="3887870" y="3669796"/>
                <a:chExt cx="33591" cy="28692"/>
              </a:xfrm>
            </p:grpSpPr>
            <p:sp>
              <p:nvSpPr>
                <p:cNvPr id="9078" name="Google Shape;9078;p8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89"/>
              <p:cNvGrpSpPr/>
              <p:nvPr/>
            </p:nvGrpSpPr>
            <p:grpSpPr>
              <a:xfrm>
                <a:off x="3818320" y="3481625"/>
                <a:ext cx="33497" cy="28770"/>
                <a:chOff x="3818320" y="3481625"/>
                <a:chExt cx="33497" cy="28770"/>
              </a:xfrm>
            </p:grpSpPr>
            <p:sp>
              <p:nvSpPr>
                <p:cNvPr id="9081" name="Google Shape;9081;p8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89"/>
              <p:cNvGrpSpPr/>
              <p:nvPr/>
            </p:nvGrpSpPr>
            <p:grpSpPr>
              <a:xfrm>
                <a:off x="4278139" y="4120948"/>
                <a:ext cx="37492" cy="32129"/>
                <a:chOff x="4278139" y="4120948"/>
                <a:chExt cx="37492" cy="32129"/>
              </a:xfrm>
            </p:grpSpPr>
            <p:sp>
              <p:nvSpPr>
                <p:cNvPr id="9084" name="Google Shape;9084;p8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89"/>
              <p:cNvGrpSpPr/>
              <p:nvPr/>
            </p:nvGrpSpPr>
            <p:grpSpPr>
              <a:xfrm>
                <a:off x="4419898" y="3977388"/>
                <a:ext cx="33497" cy="28692"/>
                <a:chOff x="4419898" y="3977388"/>
                <a:chExt cx="33497" cy="28692"/>
              </a:xfrm>
            </p:grpSpPr>
            <p:sp>
              <p:nvSpPr>
                <p:cNvPr id="9087" name="Google Shape;9087;p8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89"/>
              <p:cNvGrpSpPr/>
              <p:nvPr/>
            </p:nvGrpSpPr>
            <p:grpSpPr>
              <a:xfrm>
                <a:off x="4158930" y="4034684"/>
                <a:ext cx="33497" cy="28762"/>
                <a:chOff x="4158930" y="4034684"/>
                <a:chExt cx="33497" cy="28762"/>
              </a:xfrm>
            </p:grpSpPr>
            <p:sp>
              <p:nvSpPr>
                <p:cNvPr id="9090" name="Google Shape;9090;p8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89"/>
              <p:cNvGrpSpPr/>
              <p:nvPr/>
            </p:nvGrpSpPr>
            <p:grpSpPr>
              <a:xfrm>
                <a:off x="4134949" y="3957049"/>
                <a:ext cx="33497" cy="28770"/>
                <a:chOff x="4134949" y="3957049"/>
                <a:chExt cx="33497" cy="28770"/>
              </a:xfrm>
            </p:grpSpPr>
            <p:sp>
              <p:nvSpPr>
                <p:cNvPr id="9093" name="Google Shape;9093;p8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89"/>
              <p:cNvGrpSpPr/>
              <p:nvPr/>
            </p:nvGrpSpPr>
            <p:grpSpPr>
              <a:xfrm>
                <a:off x="4193653" y="4184403"/>
                <a:ext cx="43580" cy="37264"/>
                <a:chOff x="4193653" y="4184403"/>
                <a:chExt cx="43580" cy="37264"/>
              </a:xfrm>
            </p:grpSpPr>
            <p:sp>
              <p:nvSpPr>
                <p:cNvPr id="9096" name="Google Shape;9096;p8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89"/>
              <p:cNvGrpSpPr/>
              <p:nvPr/>
            </p:nvGrpSpPr>
            <p:grpSpPr>
              <a:xfrm>
                <a:off x="4343600" y="3943844"/>
                <a:ext cx="43580" cy="37312"/>
                <a:chOff x="4343600" y="3943844"/>
                <a:chExt cx="43580" cy="37312"/>
              </a:xfrm>
            </p:grpSpPr>
            <p:sp>
              <p:nvSpPr>
                <p:cNvPr id="9099" name="Google Shape;9099;p8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1" name="Google Shape;9101;p89"/>
              <p:cNvGrpSpPr/>
              <p:nvPr/>
            </p:nvGrpSpPr>
            <p:grpSpPr>
              <a:xfrm>
                <a:off x="4172339" y="3381693"/>
                <a:ext cx="31499" cy="27001"/>
                <a:chOff x="4172339" y="3381693"/>
                <a:chExt cx="31499" cy="27001"/>
              </a:xfrm>
            </p:grpSpPr>
            <p:sp>
              <p:nvSpPr>
                <p:cNvPr id="9102" name="Google Shape;9102;p8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7" name="Shape 9107"/>
        <p:cNvGrpSpPr/>
        <p:nvPr/>
      </p:nvGrpSpPr>
      <p:grpSpPr>
        <a:xfrm>
          <a:off x="0" y="0"/>
          <a:ext cx="0" cy="0"/>
          <a:chOff x="0" y="0"/>
          <a:chExt cx="0" cy="0"/>
        </a:xfrm>
      </p:grpSpPr>
      <p:grpSp>
        <p:nvGrpSpPr>
          <p:cNvPr id="9108" name="Google Shape;9108;p90"/>
          <p:cNvGrpSpPr/>
          <p:nvPr/>
        </p:nvGrpSpPr>
        <p:grpSpPr>
          <a:xfrm>
            <a:off x="2126623" y="3607908"/>
            <a:ext cx="1102891" cy="760337"/>
            <a:chOff x="4967783" y="2151471"/>
            <a:chExt cx="3920692" cy="2702940"/>
          </a:xfrm>
        </p:grpSpPr>
        <p:grpSp>
          <p:nvGrpSpPr>
            <p:cNvPr id="9109" name="Google Shape;9109;p90"/>
            <p:cNvGrpSpPr/>
            <p:nvPr/>
          </p:nvGrpSpPr>
          <p:grpSpPr>
            <a:xfrm>
              <a:off x="5045709" y="2252109"/>
              <a:ext cx="3761071" cy="2501708"/>
              <a:chOff x="2691784" y="1805334"/>
              <a:chExt cx="3761071" cy="2501708"/>
            </a:xfrm>
          </p:grpSpPr>
          <p:sp>
            <p:nvSpPr>
              <p:cNvPr id="9110" name="Google Shape;9110;p90"/>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0"/>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0"/>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0"/>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0"/>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0"/>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0"/>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90"/>
            <p:cNvGrpSpPr/>
            <p:nvPr/>
          </p:nvGrpSpPr>
          <p:grpSpPr>
            <a:xfrm>
              <a:off x="4967783" y="2151471"/>
              <a:ext cx="3920692" cy="2702940"/>
              <a:chOff x="2613858" y="1704696"/>
              <a:chExt cx="3920692" cy="2702940"/>
            </a:xfrm>
          </p:grpSpPr>
          <p:sp>
            <p:nvSpPr>
              <p:cNvPr id="9118" name="Google Shape;9118;p90"/>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0"/>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0"/>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0"/>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0"/>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23" name="Google Shape;9123;p90"/>
          <p:cNvGrpSpPr/>
          <p:nvPr/>
        </p:nvGrpSpPr>
        <p:grpSpPr>
          <a:xfrm>
            <a:off x="3530532" y="1496185"/>
            <a:ext cx="1561911" cy="708580"/>
            <a:chOff x="3530532" y="1496185"/>
            <a:chExt cx="1561911" cy="708580"/>
          </a:xfrm>
        </p:grpSpPr>
        <p:grpSp>
          <p:nvGrpSpPr>
            <p:cNvPr id="9124" name="Google Shape;9124;p90"/>
            <p:cNvGrpSpPr/>
            <p:nvPr/>
          </p:nvGrpSpPr>
          <p:grpSpPr>
            <a:xfrm>
              <a:off x="3720318" y="1857562"/>
              <a:ext cx="1372125" cy="54"/>
              <a:chOff x="3720318" y="1857562"/>
              <a:chExt cx="1372125" cy="54"/>
            </a:xfrm>
          </p:grpSpPr>
          <p:cxnSp>
            <p:nvCxnSpPr>
              <p:cNvPr id="9125" name="Google Shape;9125;p90"/>
              <p:cNvCxnSpPr>
                <a:endCxn id="9126"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127" name="Google Shape;9127;p90"/>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128" name="Google Shape;9128;p90"/>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129" name="Google Shape;9129;p90"/>
              <p:cNvCxnSpPr>
                <a:stCxn id="9126"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9130" name="Google Shape;9130;p90"/>
            <p:cNvGrpSpPr/>
            <p:nvPr/>
          </p:nvGrpSpPr>
          <p:grpSpPr>
            <a:xfrm>
              <a:off x="3567462" y="1496185"/>
              <a:ext cx="286500" cy="272914"/>
              <a:chOff x="3567462" y="1496185"/>
              <a:chExt cx="286500" cy="272914"/>
            </a:xfrm>
          </p:grpSpPr>
          <p:cxnSp>
            <p:nvCxnSpPr>
              <p:cNvPr id="9131" name="Google Shape;9131;p90"/>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132" name="Google Shape;9132;p90"/>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3" name="Google Shape;9133;p90"/>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0"/>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5" name="Google Shape;9135;p90"/>
            <p:cNvGrpSpPr/>
            <p:nvPr/>
          </p:nvGrpSpPr>
          <p:grpSpPr>
            <a:xfrm>
              <a:off x="3929014" y="1960574"/>
              <a:ext cx="286500" cy="242342"/>
              <a:chOff x="3929014" y="1960574"/>
              <a:chExt cx="286500" cy="242342"/>
            </a:xfrm>
          </p:grpSpPr>
          <p:cxnSp>
            <p:nvCxnSpPr>
              <p:cNvPr id="9136" name="Google Shape;9136;p90"/>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9137" name="Google Shape;9137;p90"/>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90"/>
            <p:cNvGrpSpPr/>
            <p:nvPr/>
          </p:nvGrpSpPr>
          <p:grpSpPr>
            <a:xfrm>
              <a:off x="4290828" y="1496185"/>
              <a:ext cx="286500" cy="272914"/>
              <a:chOff x="4290828" y="1496185"/>
              <a:chExt cx="286500" cy="272914"/>
            </a:xfrm>
          </p:grpSpPr>
          <p:cxnSp>
            <p:nvCxnSpPr>
              <p:cNvPr id="9139" name="Google Shape;9139;p90"/>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140" name="Google Shape;9140;p90"/>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1" name="Google Shape;9141;p90"/>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0"/>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2" name="Google Shape;9142;p90"/>
            <p:cNvGrpSpPr/>
            <p:nvPr/>
          </p:nvGrpSpPr>
          <p:grpSpPr>
            <a:xfrm>
              <a:off x="4657726" y="1959674"/>
              <a:ext cx="286500" cy="245092"/>
              <a:chOff x="4657726" y="1959674"/>
              <a:chExt cx="286500" cy="245092"/>
            </a:xfrm>
          </p:grpSpPr>
          <p:cxnSp>
            <p:nvCxnSpPr>
              <p:cNvPr id="9143" name="Google Shape;9143;p90"/>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9144" name="Google Shape;9144;p90"/>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45" name="Google Shape;9145;p90"/>
          <p:cNvGrpSpPr/>
          <p:nvPr/>
        </p:nvGrpSpPr>
        <p:grpSpPr>
          <a:xfrm>
            <a:off x="3512551" y="2358282"/>
            <a:ext cx="1597032" cy="378649"/>
            <a:chOff x="3512551" y="2358282"/>
            <a:chExt cx="1597032" cy="378649"/>
          </a:xfrm>
        </p:grpSpPr>
        <p:grpSp>
          <p:nvGrpSpPr>
            <p:cNvPr id="9146" name="Google Shape;9146;p90"/>
            <p:cNvGrpSpPr/>
            <p:nvPr/>
          </p:nvGrpSpPr>
          <p:grpSpPr>
            <a:xfrm>
              <a:off x="3738198" y="2553002"/>
              <a:ext cx="1145834" cy="117"/>
              <a:chOff x="3738198" y="2553002"/>
              <a:chExt cx="1145834" cy="117"/>
            </a:xfrm>
          </p:grpSpPr>
          <p:cxnSp>
            <p:nvCxnSpPr>
              <p:cNvPr id="9147" name="Google Shape;9147;p90"/>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148" name="Google Shape;9148;p90"/>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149" name="Google Shape;9149;p90"/>
              <p:cNvCxnSpPr>
                <a:stCxn id="9150" idx="6"/>
                <a:endCxn id="9151"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9152" name="Google Shape;9152;p90"/>
            <p:cNvGrpSpPr/>
            <p:nvPr/>
          </p:nvGrpSpPr>
          <p:grpSpPr>
            <a:xfrm>
              <a:off x="3969644" y="2440153"/>
              <a:ext cx="225900" cy="296779"/>
              <a:chOff x="3969644" y="2440153"/>
              <a:chExt cx="225900" cy="296779"/>
            </a:xfrm>
          </p:grpSpPr>
          <p:cxnSp>
            <p:nvCxnSpPr>
              <p:cNvPr id="9153" name="Google Shape;9153;p90"/>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9151" name="Google Shape;9151;p90"/>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0"/>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90"/>
            <p:cNvGrpSpPr/>
            <p:nvPr/>
          </p:nvGrpSpPr>
          <p:grpSpPr>
            <a:xfrm>
              <a:off x="4426818" y="2358282"/>
              <a:ext cx="225600" cy="307471"/>
              <a:chOff x="4426818" y="2358282"/>
              <a:chExt cx="225600" cy="307471"/>
            </a:xfrm>
          </p:grpSpPr>
          <p:cxnSp>
            <p:nvCxnSpPr>
              <p:cNvPr id="9156" name="Google Shape;9156;p90"/>
              <p:cNvCxnSpPr>
                <a:stCxn id="9157"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9158" name="Google Shape;9158;p90"/>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0"/>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90"/>
            <p:cNvGrpSpPr/>
            <p:nvPr/>
          </p:nvGrpSpPr>
          <p:grpSpPr>
            <a:xfrm>
              <a:off x="4883984" y="2440153"/>
              <a:ext cx="225600" cy="296479"/>
              <a:chOff x="4883984" y="2440153"/>
              <a:chExt cx="225600" cy="296479"/>
            </a:xfrm>
          </p:grpSpPr>
          <p:cxnSp>
            <p:nvCxnSpPr>
              <p:cNvPr id="9160" name="Google Shape;9160;p90"/>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9161" name="Google Shape;9161;p90"/>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0"/>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90"/>
            <p:cNvGrpSpPr/>
            <p:nvPr/>
          </p:nvGrpSpPr>
          <p:grpSpPr>
            <a:xfrm>
              <a:off x="3512551" y="2358356"/>
              <a:ext cx="225647" cy="307629"/>
              <a:chOff x="2182679" y="2005014"/>
              <a:chExt cx="792300" cy="1080158"/>
            </a:xfrm>
          </p:grpSpPr>
          <p:cxnSp>
            <p:nvCxnSpPr>
              <p:cNvPr id="9164" name="Google Shape;9164;p90"/>
              <p:cNvCxnSpPr>
                <a:stCxn id="9165"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9150" name="Google Shape;9150;p90"/>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0"/>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66" name="Google Shape;9166;p90"/>
          <p:cNvGrpSpPr/>
          <p:nvPr/>
        </p:nvGrpSpPr>
        <p:grpSpPr>
          <a:xfrm>
            <a:off x="6872633" y="1182079"/>
            <a:ext cx="1559809" cy="722610"/>
            <a:chOff x="634175" y="2986275"/>
            <a:chExt cx="3147949" cy="1458344"/>
          </a:xfrm>
        </p:grpSpPr>
        <p:cxnSp>
          <p:nvCxnSpPr>
            <p:cNvPr id="9167" name="Google Shape;9167;p90"/>
            <p:cNvCxnSpPr>
              <a:stCxn id="9168" idx="4"/>
              <a:endCxn id="9169"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9170" name="Google Shape;9170;p90"/>
            <p:cNvCxnSpPr>
              <a:stCxn id="9169" idx="0"/>
              <a:endCxn id="9171"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172" name="Google Shape;9172;p90"/>
            <p:cNvCxnSpPr>
              <a:stCxn id="9171" idx="4"/>
              <a:endCxn id="9173"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174" name="Google Shape;9174;p90"/>
            <p:cNvCxnSpPr>
              <a:stCxn id="9173" idx="0"/>
              <a:endCxn id="9175"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9175" name="Google Shape;9175;p90"/>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171" name="Google Shape;9171;p90"/>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168" name="Google Shape;9168;p90"/>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173" name="Google Shape;9173;p90"/>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169" name="Google Shape;9169;p90"/>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9176" name="Google Shape;9176;p90"/>
          <p:cNvGrpSpPr/>
          <p:nvPr/>
        </p:nvGrpSpPr>
        <p:grpSpPr>
          <a:xfrm>
            <a:off x="3526424" y="2891987"/>
            <a:ext cx="1570719" cy="294123"/>
            <a:chOff x="998425" y="1182125"/>
            <a:chExt cx="1065400" cy="199500"/>
          </a:xfrm>
        </p:grpSpPr>
        <p:sp>
          <p:nvSpPr>
            <p:cNvPr id="9177" name="Google Shape;9177;p9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90"/>
          <p:cNvGrpSpPr/>
          <p:nvPr/>
        </p:nvGrpSpPr>
        <p:grpSpPr>
          <a:xfrm>
            <a:off x="6869680" y="2009474"/>
            <a:ext cx="1565716" cy="366729"/>
            <a:chOff x="1247650" y="2075423"/>
            <a:chExt cx="6648477" cy="1557238"/>
          </a:xfrm>
        </p:grpSpPr>
        <p:sp>
          <p:nvSpPr>
            <p:cNvPr id="9183" name="Google Shape;9183;p9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90"/>
          <p:cNvGrpSpPr/>
          <p:nvPr/>
        </p:nvGrpSpPr>
        <p:grpSpPr>
          <a:xfrm>
            <a:off x="6853992" y="3158289"/>
            <a:ext cx="1597061" cy="663440"/>
            <a:chOff x="6796238" y="3158297"/>
            <a:chExt cx="1630319" cy="677257"/>
          </a:xfrm>
        </p:grpSpPr>
        <p:cxnSp>
          <p:nvCxnSpPr>
            <p:cNvPr id="9190" name="Google Shape;9190;p90"/>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191" name="Google Shape;9191;p90"/>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192" name="Google Shape;9192;p90"/>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9193" name="Google Shape;9193;p90"/>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9194" name="Google Shape;9194;p90"/>
            <p:cNvGrpSpPr/>
            <p:nvPr/>
          </p:nvGrpSpPr>
          <p:grpSpPr>
            <a:xfrm>
              <a:off x="6796238" y="3311904"/>
              <a:ext cx="1630319" cy="377697"/>
              <a:chOff x="6796238" y="3311904"/>
              <a:chExt cx="1630319" cy="377697"/>
            </a:xfrm>
          </p:grpSpPr>
          <p:sp>
            <p:nvSpPr>
              <p:cNvPr id="9195" name="Google Shape;9195;p90"/>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0"/>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0"/>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98" name="Google Shape;9198;p90"/>
          <p:cNvGrpSpPr/>
          <p:nvPr/>
        </p:nvGrpSpPr>
        <p:grpSpPr>
          <a:xfrm>
            <a:off x="5375130" y="1179681"/>
            <a:ext cx="1368606" cy="1593805"/>
            <a:chOff x="1839112" y="2209163"/>
            <a:chExt cx="1918159" cy="2233784"/>
          </a:xfrm>
        </p:grpSpPr>
        <p:sp>
          <p:nvSpPr>
            <p:cNvPr id="9199" name="Google Shape;9199;p90"/>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0"/>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0"/>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2" name="Google Shape;9202;p90"/>
            <p:cNvCxnSpPr>
              <a:stCxn id="9199" idx="6"/>
              <a:endCxn id="9200"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9203" name="Google Shape;9203;p90"/>
            <p:cNvCxnSpPr>
              <a:stCxn id="9200" idx="4"/>
              <a:endCxn id="9204"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9205" name="Google Shape;9205;p90"/>
            <p:cNvCxnSpPr>
              <a:stCxn id="9204" idx="6"/>
              <a:endCxn id="9201"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9206" name="Google Shape;9206;p90"/>
            <p:cNvCxnSpPr>
              <a:stCxn id="9201" idx="4"/>
              <a:endCxn id="9207"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9204" name="Google Shape;9204;p90"/>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0"/>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0"/>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9" name="Google Shape;9209;p90"/>
            <p:cNvCxnSpPr>
              <a:endCxn id="9208"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9210" name="Google Shape;9210;p90"/>
          <p:cNvGrpSpPr/>
          <p:nvPr/>
        </p:nvGrpSpPr>
        <p:grpSpPr>
          <a:xfrm>
            <a:off x="3507503" y="1185917"/>
            <a:ext cx="1637968" cy="154942"/>
            <a:chOff x="238125" y="2506075"/>
            <a:chExt cx="7115411" cy="673075"/>
          </a:xfrm>
        </p:grpSpPr>
        <p:sp>
          <p:nvSpPr>
            <p:cNvPr id="9211" name="Google Shape;9211;p9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90"/>
          <p:cNvGrpSpPr/>
          <p:nvPr/>
        </p:nvGrpSpPr>
        <p:grpSpPr>
          <a:xfrm>
            <a:off x="746187" y="1507514"/>
            <a:ext cx="2476762" cy="91743"/>
            <a:chOff x="1464850" y="436376"/>
            <a:chExt cx="6001362" cy="222300"/>
          </a:xfrm>
        </p:grpSpPr>
        <p:sp>
          <p:nvSpPr>
            <p:cNvPr id="9217" name="Google Shape;9217;p90"/>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0"/>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90"/>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90"/>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0"/>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22" name="Google Shape;9222;p90"/>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223" name="Google Shape;9223;p90"/>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224" name="Google Shape;9224;p90"/>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225" name="Google Shape;9225;p90"/>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9226" name="Google Shape;9226;p90"/>
          <p:cNvGrpSpPr/>
          <p:nvPr/>
        </p:nvGrpSpPr>
        <p:grpSpPr>
          <a:xfrm>
            <a:off x="732455" y="2742980"/>
            <a:ext cx="1452710" cy="651923"/>
            <a:chOff x="803162" y="2667727"/>
            <a:chExt cx="1411906" cy="633611"/>
          </a:xfrm>
        </p:grpSpPr>
        <p:cxnSp>
          <p:nvCxnSpPr>
            <p:cNvPr id="9227" name="Google Shape;9227;p90"/>
            <p:cNvCxnSpPr>
              <a:stCxn id="9228" idx="2"/>
              <a:endCxn id="9229"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230" name="Google Shape;9230;p90"/>
            <p:cNvCxnSpPr>
              <a:stCxn id="9231" idx="0"/>
              <a:endCxn id="9228"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232" name="Google Shape;9232;p90"/>
            <p:cNvCxnSpPr>
              <a:stCxn id="9231" idx="2"/>
              <a:endCxn id="9233"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234" name="Google Shape;9234;p90"/>
            <p:cNvCxnSpPr>
              <a:stCxn id="9235" idx="0"/>
              <a:endCxn id="9231"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236" name="Google Shape;9236;p90"/>
            <p:cNvCxnSpPr>
              <a:stCxn id="9229" idx="2"/>
              <a:endCxn id="9237"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238" name="Google Shape;9238;p90"/>
            <p:cNvCxnSpPr>
              <a:stCxn id="9239" idx="0"/>
              <a:endCxn id="9229"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9235" name="Google Shape;9235;p90"/>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233" name="Google Shape;9233;p90"/>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239" name="Google Shape;9239;p90"/>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237" name="Google Shape;9237;p90"/>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229" name="Google Shape;9229;p90"/>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231" name="Google Shape;9231;p90"/>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228" name="Google Shape;9228;p90"/>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9240" name="Google Shape;9240;p90"/>
          <p:cNvGrpSpPr/>
          <p:nvPr/>
        </p:nvGrpSpPr>
        <p:grpSpPr>
          <a:xfrm>
            <a:off x="732456" y="1178518"/>
            <a:ext cx="2518541" cy="209309"/>
            <a:chOff x="803163" y="1111966"/>
            <a:chExt cx="2447800" cy="203430"/>
          </a:xfrm>
        </p:grpSpPr>
        <p:grpSp>
          <p:nvGrpSpPr>
            <p:cNvPr id="9241" name="Google Shape;9241;p90"/>
            <p:cNvGrpSpPr/>
            <p:nvPr/>
          </p:nvGrpSpPr>
          <p:grpSpPr>
            <a:xfrm>
              <a:off x="1958180" y="1111966"/>
              <a:ext cx="588019" cy="121396"/>
              <a:chOff x="4808316" y="2800065"/>
              <a:chExt cx="1999386" cy="412910"/>
            </a:xfrm>
          </p:grpSpPr>
          <p:sp>
            <p:nvSpPr>
              <p:cNvPr id="9242" name="Google Shape;9242;p90"/>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3" name="Google Shape;9243;p90"/>
              <p:cNvGrpSpPr/>
              <p:nvPr/>
            </p:nvGrpSpPr>
            <p:grpSpPr>
              <a:xfrm>
                <a:off x="4808316" y="2800065"/>
                <a:ext cx="92400" cy="411825"/>
                <a:chOff x="845575" y="2563700"/>
                <a:chExt cx="92400" cy="411825"/>
              </a:xfrm>
            </p:grpSpPr>
            <p:cxnSp>
              <p:nvCxnSpPr>
                <p:cNvPr id="9244" name="Google Shape;9244;p9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245" name="Google Shape;9245;p9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246" name="Google Shape;9246;p90"/>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9247" name="Google Shape;9247;p90"/>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8" name="Google Shape;9248;p90"/>
            <p:cNvGrpSpPr/>
            <p:nvPr/>
          </p:nvGrpSpPr>
          <p:grpSpPr>
            <a:xfrm>
              <a:off x="803163" y="1111974"/>
              <a:ext cx="591158" cy="121545"/>
              <a:chOff x="803163" y="1111974"/>
              <a:chExt cx="591158" cy="121545"/>
            </a:xfrm>
          </p:grpSpPr>
          <p:grpSp>
            <p:nvGrpSpPr>
              <p:cNvPr id="9249" name="Google Shape;9249;p90"/>
              <p:cNvGrpSpPr/>
              <p:nvPr/>
            </p:nvGrpSpPr>
            <p:grpSpPr>
              <a:xfrm>
                <a:off x="803163" y="1111974"/>
                <a:ext cx="27175" cy="121077"/>
                <a:chOff x="845575" y="2563700"/>
                <a:chExt cx="92400" cy="411825"/>
              </a:xfrm>
            </p:grpSpPr>
            <p:cxnSp>
              <p:nvCxnSpPr>
                <p:cNvPr id="9250" name="Google Shape;9250;p9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251" name="Google Shape;9251;p9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2" name="Google Shape;9252;p90"/>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90"/>
            <p:cNvGrpSpPr/>
            <p:nvPr/>
          </p:nvGrpSpPr>
          <p:grpSpPr>
            <a:xfrm>
              <a:off x="1381910" y="1194219"/>
              <a:ext cx="588341" cy="121177"/>
              <a:chOff x="1381910" y="1194219"/>
              <a:chExt cx="588341" cy="121177"/>
            </a:xfrm>
          </p:grpSpPr>
          <p:grpSp>
            <p:nvGrpSpPr>
              <p:cNvPr id="9254" name="Google Shape;9254;p90"/>
              <p:cNvGrpSpPr/>
              <p:nvPr/>
            </p:nvGrpSpPr>
            <p:grpSpPr>
              <a:xfrm rot="10800000">
                <a:off x="1381910" y="1194319"/>
                <a:ext cx="27175" cy="121077"/>
                <a:chOff x="2070100" y="2563700"/>
                <a:chExt cx="92400" cy="411825"/>
              </a:xfrm>
            </p:grpSpPr>
            <p:cxnSp>
              <p:nvCxnSpPr>
                <p:cNvPr id="9255" name="Google Shape;9255;p9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256" name="Google Shape;9256;p9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7" name="Google Shape;9257;p90"/>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90"/>
            <p:cNvGrpSpPr/>
            <p:nvPr/>
          </p:nvGrpSpPr>
          <p:grpSpPr>
            <a:xfrm>
              <a:off x="2532079" y="1194219"/>
              <a:ext cx="704927" cy="121177"/>
              <a:chOff x="2532079" y="1194219"/>
              <a:chExt cx="704927" cy="121177"/>
            </a:xfrm>
          </p:grpSpPr>
          <p:grpSp>
            <p:nvGrpSpPr>
              <p:cNvPr id="9259" name="Google Shape;9259;p90"/>
              <p:cNvGrpSpPr/>
              <p:nvPr/>
            </p:nvGrpSpPr>
            <p:grpSpPr>
              <a:xfrm rot="10800000">
                <a:off x="2532079" y="1194319"/>
                <a:ext cx="27175" cy="121077"/>
                <a:chOff x="2070100" y="2563700"/>
                <a:chExt cx="92400" cy="411825"/>
              </a:xfrm>
            </p:grpSpPr>
            <p:cxnSp>
              <p:nvCxnSpPr>
                <p:cNvPr id="9260" name="Google Shape;9260;p9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261" name="Google Shape;9261;p9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2" name="Google Shape;9262;p90"/>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63" name="Google Shape;9263;p90"/>
          <p:cNvGrpSpPr/>
          <p:nvPr/>
        </p:nvGrpSpPr>
        <p:grpSpPr>
          <a:xfrm>
            <a:off x="3525467" y="3875150"/>
            <a:ext cx="1567778" cy="491677"/>
            <a:chOff x="5194708" y="3484366"/>
            <a:chExt cx="3148148" cy="987304"/>
          </a:xfrm>
        </p:grpSpPr>
        <p:grpSp>
          <p:nvGrpSpPr>
            <p:cNvPr id="9264" name="Google Shape;9264;p90"/>
            <p:cNvGrpSpPr/>
            <p:nvPr/>
          </p:nvGrpSpPr>
          <p:grpSpPr>
            <a:xfrm>
              <a:off x="7531521" y="3484366"/>
              <a:ext cx="811335" cy="987304"/>
              <a:chOff x="3379425" y="1617275"/>
              <a:chExt cx="1090650" cy="1327200"/>
            </a:xfrm>
          </p:grpSpPr>
          <p:sp>
            <p:nvSpPr>
              <p:cNvPr id="9265" name="Google Shape;9265;p9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90"/>
            <p:cNvGrpSpPr/>
            <p:nvPr/>
          </p:nvGrpSpPr>
          <p:grpSpPr>
            <a:xfrm>
              <a:off x="6752546" y="3484366"/>
              <a:ext cx="811428" cy="987304"/>
              <a:chOff x="2332275" y="1617275"/>
              <a:chExt cx="1090775" cy="1327200"/>
            </a:xfrm>
          </p:grpSpPr>
          <p:sp>
            <p:nvSpPr>
              <p:cNvPr id="9269" name="Google Shape;9269;p9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2" name="Google Shape;9272;p90"/>
            <p:cNvGrpSpPr/>
            <p:nvPr/>
          </p:nvGrpSpPr>
          <p:grpSpPr>
            <a:xfrm>
              <a:off x="5973664" y="3484366"/>
              <a:ext cx="811335" cy="987304"/>
              <a:chOff x="1285250" y="1617275"/>
              <a:chExt cx="1090650" cy="1327200"/>
            </a:xfrm>
          </p:grpSpPr>
          <p:sp>
            <p:nvSpPr>
              <p:cNvPr id="9273" name="Google Shape;9273;p9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90"/>
            <p:cNvGrpSpPr/>
            <p:nvPr/>
          </p:nvGrpSpPr>
          <p:grpSpPr>
            <a:xfrm>
              <a:off x="5194708" y="3484366"/>
              <a:ext cx="811409" cy="987304"/>
              <a:chOff x="238125" y="1617275"/>
              <a:chExt cx="1090750" cy="1327200"/>
            </a:xfrm>
          </p:grpSpPr>
          <p:sp>
            <p:nvSpPr>
              <p:cNvPr id="9277" name="Google Shape;9277;p9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80" name="Google Shape;9280;p90"/>
          <p:cNvGrpSpPr/>
          <p:nvPr/>
        </p:nvGrpSpPr>
        <p:grpSpPr>
          <a:xfrm>
            <a:off x="3486076" y="3355561"/>
            <a:ext cx="1616964" cy="346256"/>
            <a:chOff x="1808063" y="4294338"/>
            <a:chExt cx="3370782" cy="721817"/>
          </a:xfrm>
        </p:grpSpPr>
        <p:sp>
          <p:nvSpPr>
            <p:cNvPr id="9281" name="Google Shape;9281;p9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90"/>
          <p:cNvGrpSpPr/>
          <p:nvPr/>
        </p:nvGrpSpPr>
        <p:grpSpPr>
          <a:xfrm>
            <a:off x="764288" y="3641590"/>
            <a:ext cx="1295882" cy="646587"/>
            <a:chOff x="834100" y="3642869"/>
            <a:chExt cx="1259483" cy="628426"/>
          </a:xfrm>
        </p:grpSpPr>
        <p:sp>
          <p:nvSpPr>
            <p:cNvPr id="9292" name="Google Shape;9292;p90"/>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0"/>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0"/>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0"/>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0"/>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0"/>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0"/>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0"/>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0"/>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0"/>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0"/>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0"/>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0"/>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0"/>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0"/>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0"/>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0"/>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90"/>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0"/>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0"/>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0"/>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0"/>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0"/>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0"/>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0"/>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7" name="Google Shape;9317;p90"/>
            <p:cNvGrpSpPr/>
            <p:nvPr/>
          </p:nvGrpSpPr>
          <p:grpSpPr>
            <a:xfrm>
              <a:off x="1360364" y="3847835"/>
              <a:ext cx="208119" cy="224359"/>
              <a:chOff x="1360769" y="3847100"/>
              <a:chExt cx="208119" cy="224359"/>
            </a:xfrm>
          </p:grpSpPr>
          <p:sp>
            <p:nvSpPr>
              <p:cNvPr id="9318" name="Google Shape;9318;p90"/>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90"/>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0"/>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0"/>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90"/>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0"/>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0"/>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0"/>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0"/>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0"/>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0"/>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0"/>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0"/>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0"/>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0"/>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0"/>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0"/>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0"/>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90"/>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0"/>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8" name="Google Shape;9338;p90"/>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0"/>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0"/>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0"/>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0"/>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0"/>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0"/>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0"/>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90"/>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0"/>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0"/>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90"/>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90"/>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90"/>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90"/>
          <p:cNvGrpSpPr/>
          <p:nvPr/>
        </p:nvGrpSpPr>
        <p:grpSpPr>
          <a:xfrm rot="5400000">
            <a:off x="5977401" y="3438087"/>
            <a:ext cx="164064" cy="1414916"/>
            <a:chOff x="4428249" y="1369375"/>
            <a:chExt cx="36905" cy="429569"/>
          </a:xfrm>
        </p:grpSpPr>
        <p:sp>
          <p:nvSpPr>
            <p:cNvPr id="9353" name="Google Shape;9353;p90"/>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0"/>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0"/>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0"/>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0"/>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0"/>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90"/>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0"/>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0"/>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0"/>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0"/>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0"/>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0"/>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0"/>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0"/>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0"/>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0"/>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0"/>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0"/>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0"/>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90"/>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0"/>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0"/>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0"/>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0"/>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0"/>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0"/>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0"/>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0"/>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0"/>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0"/>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0"/>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90"/>
          <p:cNvGrpSpPr/>
          <p:nvPr/>
        </p:nvGrpSpPr>
        <p:grpSpPr>
          <a:xfrm flipH="1" rot="10800000">
            <a:off x="5349830" y="3026630"/>
            <a:ext cx="1419207" cy="24808"/>
            <a:chOff x="219558" y="4738465"/>
            <a:chExt cx="5852400" cy="102300"/>
          </a:xfrm>
        </p:grpSpPr>
        <p:cxnSp>
          <p:nvCxnSpPr>
            <p:cNvPr id="9386" name="Google Shape;9386;p90"/>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9387" name="Google Shape;9387;p90"/>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90"/>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0"/>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0"/>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0"/>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90"/>
          <p:cNvGrpSpPr/>
          <p:nvPr/>
        </p:nvGrpSpPr>
        <p:grpSpPr>
          <a:xfrm>
            <a:off x="5361148" y="3399694"/>
            <a:ext cx="1396570" cy="385016"/>
            <a:chOff x="5286284" y="2966544"/>
            <a:chExt cx="1396570" cy="385016"/>
          </a:xfrm>
        </p:grpSpPr>
        <p:cxnSp>
          <p:nvCxnSpPr>
            <p:cNvPr id="9393" name="Google Shape;9393;p90"/>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9394" name="Google Shape;9394;p90"/>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9395" name="Google Shape;9395;p90"/>
            <p:cNvGrpSpPr/>
            <p:nvPr/>
          </p:nvGrpSpPr>
          <p:grpSpPr>
            <a:xfrm>
              <a:off x="5287688" y="3173364"/>
              <a:ext cx="1395166" cy="74100"/>
              <a:chOff x="5287688" y="3173364"/>
              <a:chExt cx="1395166" cy="74100"/>
            </a:xfrm>
          </p:grpSpPr>
          <p:cxnSp>
            <p:nvCxnSpPr>
              <p:cNvPr id="9396" name="Google Shape;9396;p90"/>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9397" name="Google Shape;9397;p90"/>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9398" name="Google Shape;9398;p90"/>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399" name="Google Shape;9399;p90"/>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400" name="Google Shape;9400;p90"/>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401" name="Google Shape;9401;p90"/>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402" name="Google Shape;9402;p90"/>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403" name="Google Shape;9403;p90"/>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9404" name="Google Shape;9404;p90"/>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9405" name="Google Shape;9405;p90"/>
          <p:cNvGrpSpPr/>
          <p:nvPr/>
        </p:nvGrpSpPr>
        <p:grpSpPr>
          <a:xfrm>
            <a:off x="2047214" y="1818470"/>
            <a:ext cx="1182276" cy="662027"/>
            <a:chOff x="2029517" y="1732295"/>
            <a:chExt cx="1149068" cy="643432"/>
          </a:xfrm>
        </p:grpSpPr>
        <p:grpSp>
          <p:nvGrpSpPr>
            <p:cNvPr id="9406" name="Google Shape;9406;p90"/>
            <p:cNvGrpSpPr/>
            <p:nvPr/>
          </p:nvGrpSpPr>
          <p:grpSpPr>
            <a:xfrm>
              <a:off x="2708660" y="1746937"/>
              <a:ext cx="455427" cy="244429"/>
              <a:chOff x="2700693" y="1746937"/>
              <a:chExt cx="455427" cy="244429"/>
            </a:xfrm>
          </p:grpSpPr>
          <p:grpSp>
            <p:nvGrpSpPr>
              <p:cNvPr id="9407" name="Google Shape;9407;p90"/>
              <p:cNvGrpSpPr/>
              <p:nvPr/>
            </p:nvGrpSpPr>
            <p:grpSpPr>
              <a:xfrm>
                <a:off x="2905682" y="1782817"/>
                <a:ext cx="250438" cy="208549"/>
                <a:chOff x="2905682" y="1782817"/>
                <a:chExt cx="250438" cy="208549"/>
              </a:xfrm>
            </p:grpSpPr>
            <p:cxnSp>
              <p:nvCxnSpPr>
                <p:cNvPr id="9408" name="Google Shape;9408;p90"/>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409" name="Google Shape;9409;p90"/>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0" name="Google Shape;9410;p90"/>
              <p:cNvGrpSpPr/>
              <p:nvPr/>
            </p:nvGrpSpPr>
            <p:grpSpPr>
              <a:xfrm>
                <a:off x="2700693" y="1746937"/>
                <a:ext cx="449967" cy="72374"/>
                <a:chOff x="2700693" y="1746937"/>
                <a:chExt cx="449967" cy="72374"/>
              </a:xfrm>
            </p:grpSpPr>
            <p:cxnSp>
              <p:nvCxnSpPr>
                <p:cNvPr id="9411" name="Google Shape;9411;p90"/>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412" name="Google Shape;9412;p90"/>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13" name="Google Shape;9413;p90"/>
            <p:cNvGrpSpPr/>
            <p:nvPr/>
          </p:nvGrpSpPr>
          <p:grpSpPr>
            <a:xfrm>
              <a:off x="2029517" y="1732295"/>
              <a:ext cx="1149068" cy="643432"/>
              <a:chOff x="2029517" y="1732295"/>
              <a:chExt cx="1149068" cy="643432"/>
            </a:xfrm>
          </p:grpSpPr>
          <p:grpSp>
            <p:nvGrpSpPr>
              <p:cNvPr id="9414" name="Google Shape;9414;p90"/>
              <p:cNvGrpSpPr/>
              <p:nvPr/>
            </p:nvGrpSpPr>
            <p:grpSpPr>
              <a:xfrm>
                <a:off x="2703618" y="2103152"/>
                <a:ext cx="474966" cy="260017"/>
                <a:chOff x="2703618" y="2103152"/>
                <a:chExt cx="474966" cy="260017"/>
              </a:xfrm>
            </p:grpSpPr>
            <p:grpSp>
              <p:nvGrpSpPr>
                <p:cNvPr id="9415" name="Google Shape;9415;p90"/>
                <p:cNvGrpSpPr/>
                <p:nvPr/>
              </p:nvGrpSpPr>
              <p:grpSpPr>
                <a:xfrm>
                  <a:off x="2703618" y="2290640"/>
                  <a:ext cx="450291" cy="72529"/>
                  <a:chOff x="2703618" y="2290640"/>
                  <a:chExt cx="450291" cy="72529"/>
                </a:xfrm>
              </p:grpSpPr>
              <p:cxnSp>
                <p:nvCxnSpPr>
                  <p:cNvPr id="9416" name="Google Shape;9416;p90"/>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417" name="Google Shape;9417;p90"/>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90"/>
                <p:cNvGrpSpPr/>
                <p:nvPr/>
              </p:nvGrpSpPr>
              <p:grpSpPr>
                <a:xfrm>
                  <a:off x="2908607" y="2103152"/>
                  <a:ext cx="269977" cy="223538"/>
                  <a:chOff x="2908607" y="2103152"/>
                  <a:chExt cx="269977" cy="223538"/>
                </a:xfrm>
              </p:grpSpPr>
              <p:cxnSp>
                <p:nvCxnSpPr>
                  <p:cNvPr id="9419" name="Google Shape;9419;p90"/>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420" name="Google Shape;9420;p90"/>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21" name="Google Shape;9421;p90"/>
              <p:cNvGrpSpPr/>
              <p:nvPr/>
            </p:nvGrpSpPr>
            <p:grpSpPr>
              <a:xfrm>
                <a:off x="2029517" y="1732295"/>
                <a:ext cx="685827" cy="643432"/>
                <a:chOff x="2029517" y="1732295"/>
                <a:chExt cx="685827" cy="643432"/>
              </a:xfrm>
            </p:grpSpPr>
            <p:sp>
              <p:nvSpPr>
                <p:cNvPr id="9422" name="Google Shape;9422;p90"/>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3" name="Google Shape;9423;p90"/>
                <p:cNvGrpSpPr/>
                <p:nvPr/>
              </p:nvGrpSpPr>
              <p:grpSpPr>
                <a:xfrm>
                  <a:off x="2158948" y="1732295"/>
                  <a:ext cx="556396" cy="333108"/>
                  <a:chOff x="2158948" y="1732295"/>
                  <a:chExt cx="556396" cy="333108"/>
                </a:xfrm>
              </p:grpSpPr>
              <p:cxnSp>
                <p:nvCxnSpPr>
                  <p:cNvPr id="9424" name="Google Shape;9424;p90"/>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425" name="Google Shape;9425;p90"/>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90"/>
                <p:cNvGrpSpPr/>
                <p:nvPr/>
              </p:nvGrpSpPr>
              <p:grpSpPr>
                <a:xfrm>
                  <a:off x="2159908" y="2065057"/>
                  <a:ext cx="550884" cy="310670"/>
                  <a:chOff x="2159908" y="2065057"/>
                  <a:chExt cx="550884" cy="310670"/>
                </a:xfrm>
              </p:grpSpPr>
              <p:cxnSp>
                <p:nvCxnSpPr>
                  <p:cNvPr id="9427" name="Google Shape;9427;p90"/>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428" name="Google Shape;9428;p90"/>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9429" name="Google Shape;9429;p90"/>
          <p:cNvGrpSpPr/>
          <p:nvPr/>
        </p:nvGrpSpPr>
        <p:grpSpPr>
          <a:xfrm>
            <a:off x="732462" y="1766083"/>
            <a:ext cx="962651" cy="810058"/>
            <a:chOff x="844912" y="1681380"/>
            <a:chExt cx="935611" cy="787305"/>
          </a:xfrm>
        </p:grpSpPr>
        <p:grpSp>
          <p:nvGrpSpPr>
            <p:cNvPr id="9430" name="Google Shape;9430;p90"/>
            <p:cNvGrpSpPr/>
            <p:nvPr/>
          </p:nvGrpSpPr>
          <p:grpSpPr>
            <a:xfrm>
              <a:off x="844912" y="1819635"/>
              <a:ext cx="329836" cy="510016"/>
              <a:chOff x="844912" y="1819635"/>
              <a:chExt cx="329836" cy="510016"/>
            </a:xfrm>
          </p:grpSpPr>
          <p:sp>
            <p:nvSpPr>
              <p:cNvPr id="9431" name="Google Shape;9431;p90"/>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0"/>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0"/>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0"/>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0"/>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0"/>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7" name="Google Shape;9437;p90"/>
            <p:cNvGrpSpPr/>
            <p:nvPr/>
          </p:nvGrpSpPr>
          <p:grpSpPr>
            <a:xfrm>
              <a:off x="1284601" y="2158168"/>
              <a:ext cx="495923" cy="310517"/>
              <a:chOff x="1284601" y="2158168"/>
              <a:chExt cx="495923" cy="310517"/>
            </a:xfrm>
          </p:grpSpPr>
          <p:sp>
            <p:nvSpPr>
              <p:cNvPr id="9438" name="Google Shape;9438;p90"/>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9" name="Google Shape;9439;p90"/>
              <p:cNvGrpSpPr/>
              <p:nvPr/>
            </p:nvGrpSpPr>
            <p:grpSpPr>
              <a:xfrm>
                <a:off x="1507666" y="2158168"/>
                <a:ext cx="272858" cy="310517"/>
                <a:chOff x="1507666" y="2158168"/>
                <a:chExt cx="272858" cy="310517"/>
              </a:xfrm>
            </p:grpSpPr>
            <p:grpSp>
              <p:nvGrpSpPr>
                <p:cNvPr id="9440" name="Google Shape;9440;p90"/>
                <p:cNvGrpSpPr/>
                <p:nvPr/>
              </p:nvGrpSpPr>
              <p:grpSpPr>
                <a:xfrm>
                  <a:off x="1507666" y="2176104"/>
                  <a:ext cx="166395" cy="273149"/>
                  <a:chOff x="1507666" y="2176104"/>
                  <a:chExt cx="166395" cy="273149"/>
                </a:xfrm>
              </p:grpSpPr>
              <p:sp>
                <p:nvSpPr>
                  <p:cNvPr id="9441" name="Google Shape;9441;p90"/>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0"/>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0"/>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90"/>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90"/>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0"/>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0"/>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8" name="Google Shape;9448;p90"/>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0"/>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50" name="Google Shape;9450;p90"/>
            <p:cNvGrpSpPr/>
            <p:nvPr/>
          </p:nvGrpSpPr>
          <p:grpSpPr>
            <a:xfrm>
              <a:off x="1284601" y="1681380"/>
              <a:ext cx="495923" cy="310517"/>
              <a:chOff x="1284601" y="1681380"/>
              <a:chExt cx="495923" cy="310517"/>
            </a:xfrm>
          </p:grpSpPr>
          <p:sp>
            <p:nvSpPr>
              <p:cNvPr id="9451" name="Google Shape;9451;p90"/>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2" name="Google Shape;9452;p90"/>
              <p:cNvGrpSpPr/>
              <p:nvPr/>
            </p:nvGrpSpPr>
            <p:grpSpPr>
              <a:xfrm>
                <a:off x="1507666" y="1681380"/>
                <a:ext cx="272858" cy="310517"/>
                <a:chOff x="1507666" y="1681380"/>
                <a:chExt cx="272858" cy="310517"/>
              </a:xfrm>
            </p:grpSpPr>
            <p:grpSp>
              <p:nvGrpSpPr>
                <p:cNvPr id="9453" name="Google Shape;9453;p90"/>
                <p:cNvGrpSpPr/>
                <p:nvPr/>
              </p:nvGrpSpPr>
              <p:grpSpPr>
                <a:xfrm>
                  <a:off x="1507666" y="1700120"/>
                  <a:ext cx="166395" cy="272984"/>
                  <a:chOff x="1507666" y="1700120"/>
                  <a:chExt cx="166395" cy="272984"/>
                </a:xfrm>
              </p:grpSpPr>
              <p:sp>
                <p:nvSpPr>
                  <p:cNvPr id="9454" name="Google Shape;9454;p90"/>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90"/>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0"/>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90"/>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90"/>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0"/>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0"/>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1" name="Google Shape;9461;p90"/>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90"/>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63" name="Google Shape;9463;p90"/>
          <p:cNvGrpSpPr/>
          <p:nvPr/>
        </p:nvGrpSpPr>
        <p:grpSpPr>
          <a:xfrm>
            <a:off x="6841403" y="2533512"/>
            <a:ext cx="1622269" cy="552443"/>
            <a:chOff x="6894650" y="2574740"/>
            <a:chExt cx="1445100" cy="492111"/>
          </a:xfrm>
        </p:grpSpPr>
        <p:sp>
          <p:nvSpPr>
            <p:cNvPr id="9464" name="Google Shape;9464;p90"/>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0"/>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90"/>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0"/>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0"/>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69" name="Google Shape;9469;p90"/>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9470" name="Google Shape;9470;p90"/>
          <p:cNvGrpSpPr/>
          <p:nvPr/>
        </p:nvGrpSpPr>
        <p:grpSpPr>
          <a:xfrm>
            <a:off x="6860946" y="3907768"/>
            <a:ext cx="1583206" cy="475705"/>
            <a:chOff x="6953919" y="3907920"/>
            <a:chExt cx="1377300" cy="475705"/>
          </a:xfrm>
        </p:grpSpPr>
        <p:cxnSp>
          <p:nvCxnSpPr>
            <p:cNvPr id="9471" name="Google Shape;9471;p90"/>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472" name="Google Shape;9472;p90"/>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9473" name="Google Shape;9473;p90"/>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474" name="Google Shape;9474;p90"/>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9475" name="Google Shape;9475;p90"/>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9476" name="Google Shape;9476;p90"/>
          <p:cNvGrpSpPr/>
          <p:nvPr/>
        </p:nvGrpSpPr>
        <p:grpSpPr>
          <a:xfrm>
            <a:off x="2364534" y="2668913"/>
            <a:ext cx="836286" cy="824529"/>
            <a:chOff x="2389399" y="2595741"/>
            <a:chExt cx="812796" cy="801369"/>
          </a:xfrm>
        </p:grpSpPr>
        <p:grpSp>
          <p:nvGrpSpPr>
            <p:cNvPr id="9477" name="Google Shape;9477;p90"/>
            <p:cNvGrpSpPr/>
            <p:nvPr/>
          </p:nvGrpSpPr>
          <p:grpSpPr>
            <a:xfrm>
              <a:off x="2492145" y="2881565"/>
              <a:ext cx="607300" cy="229751"/>
              <a:chOff x="2492145" y="2881565"/>
              <a:chExt cx="607300" cy="229751"/>
            </a:xfrm>
          </p:grpSpPr>
          <p:sp>
            <p:nvSpPr>
              <p:cNvPr id="9478" name="Google Shape;9478;p90"/>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0"/>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0"/>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90"/>
            <p:cNvGrpSpPr/>
            <p:nvPr/>
          </p:nvGrpSpPr>
          <p:grpSpPr>
            <a:xfrm>
              <a:off x="2389399" y="2595741"/>
              <a:ext cx="812796" cy="296825"/>
              <a:chOff x="2389399" y="2595741"/>
              <a:chExt cx="812796" cy="296825"/>
            </a:xfrm>
          </p:grpSpPr>
          <p:grpSp>
            <p:nvGrpSpPr>
              <p:cNvPr id="9482" name="Google Shape;9482;p90"/>
              <p:cNvGrpSpPr/>
              <p:nvPr/>
            </p:nvGrpSpPr>
            <p:grpSpPr>
              <a:xfrm>
                <a:off x="2389399" y="2595741"/>
                <a:ext cx="363638" cy="296825"/>
                <a:chOff x="2389399" y="2595741"/>
                <a:chExt cx="363638" cy="296825"/>
              </a:xfrm>
            </p:grpSpPr>
            <p:grpSp>
              <p:nvGrpSpPr>
                <p:cNvPr id="9483" name="Google Shape;9483;p90"/>
                <p:cNvGrpSpPr/>
                <p:nvPr/>
              </p:nvGrpSpPr>
              <p:grpSpPr>
                <a:xfrm>
                  <a:off x="2493852" y="2794333"/>
                  <a:ext cx="259185" cy="98232"/>
                  <a:chOff x="2493852" y="2794333"/>
                  <a:chExt cx="259185" cy="98232"/>
                </a:xfrm>
              </p:grpSpPr>
              <p:sp>
                <p:nvSpPr>
                  <p:cNvPr id="9484" name="Google Shape;9484;p90"/>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0"/>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0"/>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90"/>
                <p:cNvGrpSpPr/>
                <p:nvPr/>
              </p:nvGrpSpPr>
              <p:grpSpPr>
                <a:xfrm>
                  <a:off x="2389399" y="2595741"/>
                  <a:ext cx="224343" cy="182054"/>
                  <a:chOff x="2389399" y="2595741"/>
                  <a:chExt cx="224343" cy="182054"/>
                </a:xfrm>
              </p:grpSpPr>
              <p:sp>
                <p:nvSpPr>
                  <p:cNvPr id="9488" name="Google Shape;9488;p90"/>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90"/>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90" name="Google Shape;9490;p90"/>
              <p:cNvGrpSpPr/>
              <p:nvPr/>
            </p:nvGrpSpPr>
            <p:grpSpPr>
              <a:xfrm>
                <a:off x="2683630" y="2595741"/>
                <a:ext cx="224334" cy="296825"/>
                <a:chOff x="2683630" y="2595741"/>
                <a:chExt cx="224334" cy="296825"/>
              </a:xfrm>
            </p:grpSpPr>
            <p:grpSp>
              <p:nvGrpSpPr>
                <p:cNvPr id="9491" name="Google Shape;9491;p90"/>
                <p:cNvGrpSpPr/>
                <p:nvPr/>
              </p:nvGrpSpPr>
              <p:grpSpPr>
                <a:xfrm>
                  <a:off x="2788083" y="2794333"/>
                  <a:ext cx="15356" cy="98232"/>
                  <a:chOff x="2788083" y="2794333"/>
                  <a:chExt cx="15356" cy="98232"/>
                </a:xfrm>
              </p:grpSpPr>
              <p:sp>
                <p:nvSpPr>
                  <p:cNvPr id="9492" name="Google Shape;9492;p90"/>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90"/>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0"/>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90"/>
                <p:cNvGrpSpPr/>
                <p:nvPr/>
              </p:nvGrpSpPr>
              <p:grpSpPr>
                <a:xfrm>
                  <a:off x="2683630" y="2595741"/>
                  <a:ext cx="224334" cy="182054"/>
                  <a:chOff x="2683630" y="2595741"/>
                  <a:chExt cx="224334" cy="182054"/>
                </a:xfrm>
              </p:grpSpPr>
              <p:sp>
                <p:nvSpPr>
                  <p:cNvPr id="9496" name="Google Shape;9496;p90"/>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0"/>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98" name="Google Shape;9498;p90"/>
              <p:cNvGrpSpPr/>
              <p:nvPr/>
            </p:nvGrpSpPr>
            <p:grpSpPr>
              <a:xfrm>
                <a:off x="2838475" y="2595741"/>
                <a:ext cx="363719" cy="296825"/>
                <a:chOff x="2838475" y="2595741"/>
                <a:chExt cx="363719" cy="296825"/>
              </a:xfrm>
            </p:grpSpPr>
            <p:grpSp>
              <p:nvGrpSpPr>
                <p:cNvPr id="9499" name="Google Shape;9499;p90"/>
                <p:cNvGrpSpPr/>
                <p:nvPr/>
              </p:nvGrpSpPr>
              <p:grpSpPr>
                <a:xfrm>
                  <a:off x="2838475" y="2794333"/>
                  <a:ext cx="259185" cy="98232"/>
                  <a:chOff x="2838475" y="2794333"/>
                  <a:chExt cx="259185" cy="98232"/>
                </a:xfrm>
              </p:grpSpPr>
              <p:sp>
                <p:nvSpPr>
                  <p:cNvPr id="9500" name="Google Shape;9500;p90"/>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0"/>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0"/>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90"/>
                <p:cNvGrpSpPr/>
                <p:nvPr/>
              </p:nvGrpSpPr>
              <p:grpSpPr>
                <a:xfrm>
                  <a:off x="2977852" y="2595741"/>
                  <a:ext cx="224343" cy="182054"/>
                  <a:chOff x="2977852" y="2595741"/>
                  <a:chExt cx="224343" cy="182054"/>
                </a:xfrm>
              </p:grpSpPr>
              <p:sp>
                <p:nvSpPr>
                  <p:cNvPr id="9504" name="Google Shape;9504;p90"/>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0"/>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506" name="Google Shape;9506;p90"/>
            <p:cNvGrpSpPr/>
            <p:nvPr/>
          </p:nvGrpSpPr>
          <p:grpSpPr>
            <a:xfrm>
              <a:off x="2389399" y="3100241"/>
              <a:ext cx="812796" cy="296869"/>
              <a:chOff x="2389399" y="3100241"/>
              <a:chExt cx="812796" cy="296869"/>
            </a:xfrm>
          </p:grpSpPr>
          <p:grpSp>
            <p:nvGrpSpPr>
              <p:cNvPr id="9507" name="Google Shape;9507;p90"/>
              <p:cNvGrpSpPr/>
              <p:nvPr/>
            </p:nvGrpSpPr>
            <p:grpSpPr>
              <a:xfrm>
                <a:off x="2683630" y="3100241"/>
                <a:ext cx="224334" cy="296869"/>
                <a:chOff x="2683630" y="3100241"/>
                <a:chExt cx="224334" cy="296869"/>
              </a:xfrm>
            </p:grpSpPr>
            <p:grpSp>
              <p:nvGrpSpPr>
                <p:cNvPr id="9508" name="Google Shape;9508;p90"/>
                <p:cNvGrpSpPr/>
                <p:nvPr/>
              </p:nvGrpSpPr>
              <p:grpSpPr>
                <a:xfrm>
                  <a:off x="2788083" y="3100241"/>
                  <a:ext cx="15356" cy="98237"/>
                  <a:chOff x="2788083" y="3100241"/>
                  <a:chExt cx="15356" cy="98237"/>
                </a:xfrm>
              </p:grpSpPr>
              <p:sp>
                <p:nvSpPr>
                  <p:cNvPr id="9509" name="Google Shape;9509;p90"/>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0"/>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0"/>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90"/>
                <p:cNvGrpSpPr/>
                <p:nvPr/>
              </p:nvGrpSpPr>
              <p:grpSpPr>
                <a:xfrm>
                  <a:off x="2683630" y="3215065"/>
                  <a:ext cx="224334" cy="182045"/>
                  <a:chOff x="2683630" y="3215065"/>
                  <a:chExt cx="224334" cy="182045"/>
                </a:xfrm>
              </p:grpSpPr>
              <p:sp>
                <p:nvSpPr>
                  <p:cNvPr id="9513" name="Google Shape;9513;p90"/>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0"/>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5" name="Google Shape;9515;p90"/>
              <p:cNvGrpSpPr/>
              <p:nvPr/>
            </p:nvGrpSpPr>
            <p:grpSpPr>
              <a:xfrm>
                <a:off x="2389399" y="3100241"/>
                <a:ext cx="363638" cy="296869"/>
                <a:chOff x="2389399" y="3100241"/>
                <a:chExt cx="363638" cy="296869"/>
              </a:xfrm>
            </p:grpSpPr>
            <p:grpSp>
              <p:nvGrpSpPr>
                <p:cNvPr id="9516" name="Google Shape;9516;p90"/>
                <p:cNvGrpSpPr/>
                <p:nvPr/>
              </p:nvGrpSpPr>
              <p:grpSpPr>
                <a:xfrm>
                  <a:off x="2493852" y="3100241"/>
                  <a:ext cx="259185" cy="98237"/>
                  <a:chOff x="2493852" y="3100241"/>
                  <a:chExt cx="259185" cy="98237"/>
                </a:xfrm>
              </p:grpSpPr>
              <p:sp>
                <p:nvSpPr>
                  <p:cNvPr id="9517" name="Google Shape;9517;p90"/>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90"/>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0"/>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0" name="Google Shape;9520;p90"/>
                <p:cNvGrpSpPr/>
                <p:nvPr/>
              </p:nvGrpSpPr>
              <p:grpSpPr>
                <a:xfrm>
                  <a:off x="2389399" y="3215065"/>
                  <a:ext cx="224343" cy="182045"/>
                  <a:chOff x="2389399" y="3215065"/>
                  <a:chExt cx="224343" cy="182045"/>
                </a:xfrm>
              </p:grpSpPr>
              <p:sp>
                <p:nvSpPr>
                  <p:cNvPr id="9521" name="Google Shape;9521;p90"/>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90"/>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23" name="Google Shape;9523;p90"/>
              <p:cNvGrpSpPr/>
              <p:nvPr/>
            </p:nvGrpSpPr>
            <p:grpSpPr>
              <a:xfrm>
                <a:off x="2838475" y="3100241"/>
                <a:ext cx="363719" cy="296869"/>
                <a:chOff x="2838475" y="3100241"/>
                <a:chExt cx="363719" cy="296869"/>
              </a:xfrm>
            </p:grpSpPr>
            <p:grpSp>
              <p:nvGrpSpPr>
                <p:cNvPr id="9524" name="Google Shape;9524;p90"/>
                <p:cNvGrpSpPr/>
                <p:nvPr/>
              </p:nvGrpSpPr>
              <p:grpSpPr>
                <a:xfrm>
                  <a:off x="2838475" y="3100241"/>
                  <a:ext cx="259185" cy="98237"/>
                  <a:chOff x="2838475" y="3100241"/>
                  <a:chExt cx="259185" cy="98237"/>
                </a:xfrm>
              </p:grpSpPr>
              <p:sp>
                <p:nvSpPr>
                  <p:cNvPr id="9525" name="Google Shape;9525;p90"/>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0"/>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0"/>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90"/>
                <p:cNvGrpSpPr/>
                <p:nvPr/>
              </p:nvGrpSpPr>
              <p:grpSpPr>
                <a:xfrm>
                  <a:off x="2977852" y="3215065"/>
                  <a:ext cx="224343" cy="182045"/>
                  <a:chOff x="2977852" y="3215065"/>
                  <a:chExt cx="224343" cy="182045"/>
                </a:xfrm>
              </p:grpSpPr>
              <p:sp>
                <p:nvSpPr>
                  <p:cNvPr id="9529" name="Google Shape;9529;p90"/>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90"/>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p:nvPr/>
        </p:nvSpPr>
        <p:spPr>
          <a:xfrm>
            <a:off x="5094100" y="2993025"/>
            <a:ext cx="26895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1360400" y="2993025"/>
            <a:ext cx="26895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t>
            </a:r>
            <a:r>
              <a:rPr lang="en">
                <a:solidFill>
                  <a:schemeClr val="lt2"/>
                </a:solidFill>
              </a:rPr>
              <a:t>two columns</a:t>
            </a:r>
            <a:endParaRPr>
              <a:solidFill>
                <a:schemeClr val="lt2"/>
              </a:solidFill>
            </a:endParaRPr>
          </a:p>
        </p:txBody>
      </p:sp>
      <p:sp>
        <p:nvSpPr>
          <p:cNvPr id="329" name="Google Shape;329;p37"/>
          <p:cNvSpPr txBox="1"/>
          <p:nvPr>
            <p:ph idx="1" type="subTitle"/>
          </p:nvPr>
        </p:nvSpPr>
        <p:spPr>
          <a:xfrm>
            <a:off x="1568800" y="2973675"/>
            <a:ext cx="22728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a:t>
            </a:r>
            <a:endParaRPr/>
          </a:p>
        </p:txBody>
      </p:sp>
      <p:sp>
        <p:nvSpPr>
          <p:cNvPr id="330" name="Google Shape;330;p37"/>
          <p:cNvSpPr txBox="1"/>
          <p:nvPr>
            <p:ph idx="2" type="subTitle"/>
          </p:nvPr>
        </p:nvSpPr>
        <p:spPr>
          <a:xfrm>
            <a:off x="1272050" y="3582500"/>
            <a:ext cx="28662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It is a really hot and small planet</a:t>
            </a:r>
            <a:endParaRPr/>
          </a:p>
        </p:txBody>
      </p:sp>
      <p:sp>
        <p:nvSpPr>
          <p:cNvPr id="331" name="Google Shape;331;p37"/>
          <p:cNvSpPr txBox="1"/>
          <p:nvPr>
            <p:ph idx="3" type="subTitle"/>
          </p:nvPr>
        </p:nvSpPr>
        <p:spPr>
          <a:xfrm>
            <a:off x="5005750" y="2973675"/>
            <a:ext cx="28662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a:t>
            </a:r>
            <a:endParaRPr/>
          </a:p>
        </p:txBody>
      </p:sp>
      <p:sp>
        <p:nvSpPr>
          <p:cNvPr id="332" name="Google Shape;332;p37"/>
          <p:cNvSpPr txBox="1"/>
          <p:nvPr>
            <p:ph idx="4" type="subTitle"/>
          </p:nvPr>
        </p:nvSpPr>
        <p:spPr>
          <a:xfrm>
            <a:off x="5005750" y="3582500"/>
            <a:ext cx="28662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but it’s terribly hot. It is the second planet from the Sun</a:t>
            </a:r>
            <a:endParaRPr/>
          </a:p>
        </p:txBody>
      </p:sp>
      <p:sp>
        <p:nvSpPr>
          <p:cNvPr id="333" name="Google Shape;333;p37"/>
          <p:cNvSpPr/>
          <p:nvPr/>
        </p:nvSpPr>
        <p:spPr>
          <a:xfrm>
            <a:off x="2148600" y="1560475"/>
            <a:ext cx="1113000" cy="11130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5882350" y="1560475"/>
            <a:ext cx="1113000" cy="11130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7"/>
          <p:cNvGrpSpPr/>
          <p:nvPr/>
        </p:nvGrpSpPr>
        <p:grpSpPr>
          <a:xfrm>
            <a:off x="2517824" y="1910801"/>
            <a:ext cx="374749" cy="412341"/>
            <a:chOff x="1441349" y="1261813"/>
            <a:chExt cx="374749" cy="412341"/>
          </a:xfrm>
        </p:grpSpPr>
        <p:sp>
          <p:nvSpPr>
            <p:cNvPr id="336" name="Google Shape;336;p37"/>
            <p:cNvSpPr/>
            <p:nvPr/>
          </p:nvSpPr>
          <p:spPr>
            <a:xfrm>
              <a:off x="1777978" y="1553865"/>
              <a:ext cx="38121" cy="31532"/>
            </a:xfrm>
            <a:custGeom>
              <a:rect b="b" l="l" r="r" t="t"/>
              <a:pathLst>
                <a:path extrusionOk="0" h="1431" w="1730">
                  <a:moveTo>
                    <a:pt x="309" y="1"/>
                  </a:moveTo>
                  <a:cubicBezTo>
                    <a:pt x="230" y="1"/>
                    <a:pt x="153" y="36"/>
                    <a:pt x="98" y="106"/>
                  </a:cubicBezTo>
                  <a:cubicBezTo>
                    <a:pt x="1" y="218"/>
                    <a:pt x="29" y="399"/>
                    <a:pt x="140" y="483"/>
                  </a:cubicBezTo>
                  <a:lnTo>
                    <a:pt x="1241" y="1375"/>
                  </a:lnTo>
                  <a:cubicBezTo>
                    <a:pt x="1296" y="1416"/>
                    <a:pt x="1352" y="1431"/>
                    <a:pt x="1408" y="1431"/>
                  </a:cubicBezTo>
                  <a:cubicBezTo>
                    <a:pt x="1492" y="1431"/>
                    <a:pt x="1575" y="1403"/>
                    <a:pt x="1631" y="1333"/>
                  </a:cubicBezTo>
                  <a:cubicBezTo>
                    <a:pt x="1729" y="1208"/>
                    <a:pt x="1701" y="1041"/>
                    <a:pt x="1590" y="942"/>
                  </a:cubicBezTo>
                  <a:lnTo>
                    <a:pt x="488" y="65"/>
                  </a:lnTo>
                  <a:cubicBezTo>
                    <a:pt x="433" y="22"/>
                    <a:pt x="371"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7"/>
            <p:cNvSpPr/>
            <p:nvPr/>
          </p:nvSpPr>
          <p:spPr>
            <a:xfrm>
              <a:off x="1441349" y="1365642"/>
              <a:ext cx="330194" cy="230817"/>
            </a:xfrm>
            <a:custGeom>
              <a:rect b="b" l="l" r="r" t="t"/>
              <a:pathLst>
                <a:path extrusionOk="0" h="10475" w="14985">
                  <a:moveTo>
                    <a:pt x="6664" y="550"/>
                  </a:moveTo>
                  <a:cubicBezTo>
                    <a:pt x="6761" y="550"/>
                    <a:pt x="6859" y="578"/>
                    <a:pt x="6942" y="647"/>
                  </a:cubicBezTo>
                  <a:lnTo>
                    <a:pt x="7374" y="996"/>
                  </a:lnTo>
                  <a:lnTo>
                    <a:pt x="6803" y="1693"/>
                  </a:lnTo>
                  <a:lnTo>
                    <a:pt x="6370" y="1344"/>
                  </a:lnTo>
                  <a:cubicBezTo>
                    <a:pt x="6175" y="1192"/>
                    <a:pt x="6147" y="913"/>
                    <a:pt x="6301" y="718"/>
                  </a:cubicBezTo>
                  <a:cubicBezTo>
                    <a:pt x="6385" y="620"/>
                    <a:pt x="6482" y="564"/>
                    <a:pt x="6608" y="550"/>
                  </a:cubicBezTo>
                  <a:close/>
                  <a:moveTo>
                    <a:pt x="5757" y="1679"/>
                  </a:moveTo>
                  <a:cubicBezTo>
                    <a:pt x="5855" y="1679"/>
                    <a:pt x="5952" y="1707"/>
                    <a:pt x="6036" y="1777"/>
                  </a:cubicBezTo>
                  <a:lnTo>
                    <a:pt x="6454" y="2125"/>
                  </a:lnTo>
                  <a:lnTo>
                    <a:pt x="5896" y="2822"/>
                  </a:lnTo>
                  <a:lnTo>
                    <a:pt x="5465" y="2474"/>
                  </a:lnTo>
                  <a:cubicBezTo>
                    <a:pt x="5270" y="2320"/>
                    <a:pt x="5242" y="2041"/>
                    <a:pt x="5395" y="1846"/>
                  </a:cubicBezTo>
                  <a:cubicBezTo>
                    <a:pt x="5478" y="1749"/>
                    <a:pt x="5576" y="1693"/>
                    <a:pt x="5701" y="1679"/>
                  </a:cubicBezTo>
                  <a:close/>
                  <a:moveTo>
                    <a:pt x="4837" y="2808"/>
                  </a:moveTo>
                  <a:cubicBezTo>
                    <a:pt x="4949" y="2808"/>
                    <a:pt x="5047" y="2836"/>
                    <a:pt x="5130" y="2905"/>
                  </a:cubicBezTo>
                  <a:lnTo>
                    <a:pt x="5548" y="3254"/>
                  </a:lnTo>
                  <a:lnTo>
                    <a:pt x="4991" y="3951"/>
                  </a:lnTo>
                  <a:lnTo>
                    <a:pt x="4558" y="3602"/>
                  </a:lnTo>
                  <a:cubicBezTo>
                    <a:pt x="4475" y="3533"/>
                    <a:pt x="4406" y="3422"/>
                    <a:pt x="4391" y="3310"/>
                  </a:cubicBezTo>
                  <a:cubicBezTo>
                    <a:pt x="4378" y="3184"/>
                    <a:pt x="4419" y="3073"/>
                    <a:pt x="4489" y="2976"/>
                  </a:cubicBezTo>
                  <a:cubicBezTo>
                    <a:pt x="4586" y="2864"/>
                    <a:pt x="4712" y="2808"/>
                    <a:pt x="4837" y="2808"/>
                  </a:cubicBezTo>
                  <a:close/>
                  <a:moveTo>
                    <a:pt x="6664" y="0"/>
                  </a:moveTo>
                  <a:cubicBezTo>
                    <a:pt x="6627" y="0"/>
                    <a:pt x="6590" y="2"/>
                    <a:pt x="6552" y="6"/>
                  </a:cubicBezTo>
                  <a:cubicBezTo>
                    <a:pt x="6287" y="34"/>
                    <a:pt x="6050" y="160"/>
                    <a:pt x="5883" y="369"/>
                  </a:cubicBezTo>
                  <a:cubicBezTo>
                    <a:pt x="5701" y="592"/>
                    <a:pt x="5632" y="870"/>
                    <a:pt x="5673" y="1136"/>
                  </a:cubicBezTo>
                  <a:lnTo>
                    <a:pt x="5646" y="1136"/>
                  </a:lnTo>
                  <a:cubicBezTo>
                    <a:pt x="5381" y="1164"/>
                    <a:pt x="5144" y="1289"/>
                    <a:pt x="4976" y="1498"/>
                  </a:cubicBezTo>
                  <a:cubicBezTo>
                    <a:pt x="4796" y="1721"/>
                    <a:pt x="4726" y="2000"/>
                    <a:pt x="4768" y="2264"/>
                  </a:cubicBezTo>
                  <a:cubicBezTo>
                    <a:pt x="4503" y="2279"/>
                    <a:pt x="4238" y="2404"/>
                    <a:pt x="4071" y="2627"/>
                  </a:cubicBezTo>
                  <a:cubicBezTo>
                    <a:pt x="3932" y="2794"/>
                    <a:pt x="3848" y="3004"/>
                    <a:pt x="3848" y="3212"/>
                  </a:cubicBezTo>
                  <a:lnTo>
                    <a:pt x="3513" y="3533"/>
                  </a:lnTo>
                  <a:lnTo>
                    <a:pt x="3513" y="3547"/>
                  </a:lnTo>
                  <a:cubicBezTo>
                    <a:pt x="2858" y="4188"/>
                    <a:pt x="2454" y="5052"/>
                    <a:pt x="2384" y="5972"/>
                  </a:cubicBezTo>
                  <a:lnTo>
                    <a:pt x="2287" y="7310"/>
                  </a:lnTo>
                  <a:lnTo>
                    <a:pt x="98" y="10029"/>
                  </a:lnTo>
                  <a:cubicBezTo>
                    <a:pt x="1" y="10153"/>
                    <a:pt x="29" y="10321"/>
                    <a:pt x="140" y="10419"/>
                  </a:cubicBezTo>
                  <a:cubicBezTo>
                    <a:pt x="196" y="10460"/>
                    <a:pt x="252" y="10475"/>
                    <a:pt x="321" y="10475"/>
                  </a:cubicBezTo>
                  <a:cubicBezTo>
                    <a:pt x="391" y="10475"/>
                    <a:pt x="475" y="10447"/>
                    <a:pt x="531" y="10376"/>
                  </a:cubicBezTo>
                  <a:lnTo>
                    <a:pt x="2774" y="7589"/>
                  </a:lnTo>
                  <a:cubicBezTo>
                    <a:pt x="2802" y="7548"/>
                    <a:pt x="2830" y="7492"/>
                    <a:pt x="2830" y="7436"/>
                  </a:cubicBezTo>
                  <a:lnTo>
                    <a:pt x="2941" y="6014"/>
                  </a:lnTo>
                  <a:cubicBezTo>
                    <a:pt x="2997" y="5234"/>
                    <a:pt x="3332" y="4494"/>
                    <a:pt x="3889" y="3937"/>
                  </a:cubicBezTo>
                  <a:lnTo>
                    <a:pt x="4015" y="3812"/>
                  </a:lnTo>
                  <a:cubicBezTo>
                    <a:pt x="4071" y="3896"/>
                    <a:pt x="4140" y="3965"/>
                    <a:pt x="4224" y="4035"/>
                  </a:cubicBezTo>
                  <a:lnTo>
                    <a:pt x="4642" y="4383"/>
                  </a:lnTo>
                  <a:lnTo>
                    <a:pt x="4155" y="4996"/>
                  </a:lnTo>
                  <a:cubicBezTo>
                    <a:pt x="4057" y="5122"/>
                    <a:pt x="4071" y="5289"/>
                    <a:pt x="4196" y="5386"/>
                  </a:cubicBezTo>
                  <a:cubicBezTo>
                    <a:pt x="4238" y="5429"/>
                    <a:pt x="4307" y="5442"/>
                    <a:pt x="4363" y="5442"/>
                  </a:cubicBezTo>
                  <a:cubicBezTo>
                    <a:pt x="4447" y="5442"/>
                    <a:pt x="4517" y="5414"/>
                    <a:pt x="4573" y="5345"/>
                  </a:cubicBezTo>
                  <a:lnTo>
                    <a:pt x="8085" y="982"/>
                  </a:lnTo>
                  <a:cubicBezTo>
                    <a:pt x="8181" y="863"/>
                    <a:pt x="8326" y="798"/>
                    <a:pt x="8472" y="798"/>
                  </a:cubicBezTo>
                  <a:cubicBezTo>
                    <a:pt x="8582" y="798"/>
                    <a:pt x="8692" y="835"/>
                    <a:pt x="8782" y="913"/>
                  </a:cubicBezTo>
                  <a:cubicBezTo>
                    <a:pt x="8991" y="1080"/>
                    <a:pt x="9033" y="1387"/>
                    <a:pt x="8851" y="1610"/>
                  </a:cubicBezTo>
                  <a:lnTo>
                    <a:pt x="8824" y="1651"/>
                  </a:lnTo>
                  <a:cubicBezTo>
                    <a:pt x="8726" y="1762"/>
                    <a:pt x="8740" y="1930"/>
                    <a:pt x="8851" y="2028"/>
                  </a:cubicBezTo>
                  <a:cubicBezTo>
                    <a:pt x="8908" y="2072"/>
                    <a:pt x="8973" y="2093"/>
                    <a:pt x="9037" y="2093"/>
                  </a:cubicBezTo>
                  <a:cubicBezTo>
                    <a:pt x="9114" y="2093"/>
                    <a:pt x="9188" y="2061"/>
                    <a:pt x="9242" y="2000"/>
                  </a:cubicBezTo>
                  <a:lnTo>
                    <a:pt x="9284" y="1958"/>
                  </a:lnTo>
                  <a:cubicBezTo>
                    <a:pt x="9380" y="1830"/>
                    <a:pt x="9525" y="1766"/>
                    <a:pt x="9671" y="1766"/>
                  </a:cubicBezTo>
                  <a:cubicBezTo>
                    <a:pt x="9781" y="1766"/>
                    <a:pt x="9891" y="1802"/>
                    <a:pt x="9981" y="1874"/>
                  </a:cubicBezTo>
                  <a:cubicBezTo>
                    <a:pt x="10204" y="2041"/>
                    <a:pt x="10232" y="2362"/>
                    <a:pt x="10065" y="2571"/>
                  </a:cubicBezTo>
                  <a:lnTo>
                    <a:pt x="10022" y="2627"/>
                  </a:lnTo>
                  <a:cubicBezTo>
                    <a:pt x="9925" y="2753"/>
                    <a:pt x="9953" y="2920"/>
                    <a:pt x="10078" y="3017"/>
                  </a:cubicBezTo>
                  <a:cubicBezTo>
                    <a:pt x="10128" y="3050"/>
                    <a:pt x="10184" y="3066"/>
                    <a:pt x="10239" y="3066"/>
                  </a:cubicBezTo>
                  <a:cubicBezTo>
                    <a:pt x="10325" y="3066"/>
                    <a:pt x="10410" y="3029"/>
                    <a:pt x="10468" y="2961"/>
                  </a:cubicBezTo>
                  <a:lnTo>
                    <a:pt x="10496" y="2920"/>
                  </a:lnTo>
                  <a:cubicBezTo>
                    <a:pt x="10592" y="2800"/>
                    <a:pt x="10737" y="2735"/>
                    <a:pt x="10883" y="2735"/>
                  </a:cubicBezTo>
                  <a:cubicBezTo>
                    <a:pt x="10993" y="2735"/>
                    <a:pt x="11104" y="2772"/>
                    <a:pt x="11193" y="2850"/>
                  </a:cubicBezTo>
                  <a:cubicBezTo>
                    <a:pt x="11403" y="3017"/>
                    <a:pt x="11444" y="3324"/>
                    <a:pt x="11263" y="3547"/>
                  </a:cubicBezTo>
                  <a:cubicBezTo>
                    <a:pt x="11263" y="3547"/>
                    <a:pt x="11235" y="3589"/>
                    <a:pt x="11221" y="3602"/>
                  </a:cubicBezTo>
                  <a:cubicBezTo>
                    <a:pt x="11137" y="3728"/>
                    <a:pt x="11165" y="3896"/>
                    <a:pt x="11277" y="3993"/>
                  </a:cubicBezTo>
                  <a:cubicBezTo>
                    <a:pt x="11326" y="4026"/>
                    <a:pt x="11383" y="4041"/>
                    <a:pt x="11438" y="4041"/>
                  </a:cubicBezTo>
                  <a:cubicBezTo>
                    <a:pt x="11524" y="4041"/>
                    <a:pt x="11608" y="4004"/>
                    <a:pt x="11667" y="3937"/>
                  </a:cubicBezTo>
                  <a:lnTo>
                    <a:pt x="11695" y="3881"/>
                  </a:lnTo>
                  <a:cubicBezTo>
                    <a:pt x="11797" y="3763"/>
                    <a:pt x="11940" y="3703"/>
                    <a:pt x="12082" y="3703"/>
                  </a:cubicBezTo>
                  <a:cubicBezTo>
                    <a:pt x="12191" y="3703"/>
                    <a:pt x="12301" y="3739"/>
                    <a:pt x="12392" y="3812"/>
                  </a:cubicBezTo>
                  <a:cubicBezTo>
                    <a:pt x="12615" y="3979"/>
                    <a:pt x="12643" y="4299"/>
                    <a:pt x="12475" y="4509"/>
                  </a:cubicBezTo>
                  <a:lnTo>
                    <a:pt x="12169" y="4885"/>
                  </a:lnTo>
                  <a:lnTo>
                    <a:pt x="10886" y="3951"/>
                  </a:lnTo>
                  <a:cubicBezTo>
                    <a:pt x="10650" y="3784"/>
                    <a:pt x="10385" y="3700"/>
                    <a:pt x="10106" y="3700"/>
                  </a:cubicBezTo>
                  <a:lnTo>
                    <a:pt x="8587" y="3714"/>
                  </a:lnTo>
                  <a:cubicBezTo>
                    <a:pt x="8043" y="3714"/>
                    <a:pt x="7611" y="4160"/>
                    <a:pt x="7597" y="4690"/>
                  </a:cubicBezTo>
                  <a:cubicBezTo>
                    <a:pt x="7597" y="5163"/>
                    <a:pt x="7918" y="5568"/>
                    <a:pt x="8377" y="5680"/>
                  </a:cubicBezTo>
                  <a:lnTo>
                    <a:pt x="9827" y="6014"/>
                  </a:lnTo>
                  <a:lnTo>
                    <a:pt x="9827" y="6126"/>
                  </a:lnTo>
                  <a:cubicBezTo>
                    <a:pt x="9842" y="6585"/>
                    <a:pt x="9953" y="7018"/>
                    <a:pt x="10148" y="7422"/>
                  </a:cubicBezTo>
                  <a:cubicBezTo>
                    <a:pt x="10134" y="7436"/>
                    <a:pt x="10106" y="7449"/>
                    <a:pt x="10106" y="7464"/>
                  </a:cubicBezTo>
                  <a:lnTo>
                    <a:pt x="9396" y="8341"/>
                  </a:lnTo>
                  <a:cubicBezTo>
                    <a:pt x="9297" y="8453"/>
                    <a:pt x="9325" y="8635"/>
                    <a:pt x="9437" y="8732"/>
                  </a:cubicBezTo>
                  <a:cubicBezTo>
                    <a:pt x="9493" y="8760"/>
                    <a:pt x="9548" y="8787"/>
                    <a:pt x="9604" y="8787"/>
                  </a:cubicBezTo>
                  <a:cubicBezTo>
                    <a:pt x="9688" y="8787"/>
                    <a:pt x="9771" y="8746"/>
                    <a:pt x="9827" y="8676"/>
                  </a:cubicBezTo>
                  <a:lnTo>
                    <a:pt x="10440" y="7910"/>
                  </a:lnTo>
                  <a:cubicBezTo>
                    <a:pt x="10594" y="8118"/>
                    <a:pt x="10789" y="8314"/>
                    <a:pt x="10998" y="8481"/>
                  </a:cubicBezTo>
                  <a:lnTo>
                    <a:pt x="11193" y="8648"/>
                  </a:lnTo>
                  <a:cubicBezTo>
                    <a:pt x="11249" y="8690"/>
                    <a:pt x="11305" y="8704"/>
                    <a:pt x="11375" y="8704"/>
                  </a:cubicBezTo>
                  <a:cubicBezTo>
                    <a:pt x="11444" y="8704"/>
                    <a:pt x="11528" y="8676"/>
                    <a:pt x="11583" y="8607"/>
                  </a:cubicBezTo>
                  <a:cubicBezTo>
                    <a:pt x="11681" y="8495"/>
                    <a:pt x="11654" y="8314"/>
                    <a:pt x="11542" y="8217"/>
                  </a:cubicBezTo>
                  <a:lnTo>
                    <a:pt x="11332" y="8063"/>
                  </a:lnTo>
                  <a:cubicBezTo>
                    <a:pt x="10747" y="7589"/>
                    <a:pt x="10399" y="6878"/>
                    <a:pt x="10385" y="6126"/>
                  </a:cubicBezTo>
                  <a:lnTo>
                    <a:pt x="10371" y="5791"/>
                  </a:lnTo>
                  <a:cubicBezTo>
                    <a:pt x="10371" y="5665"/>
                    <a:pt x="10288" y="5554"/>
                    <a:pt x="10162" y="5526"/>
                  </a:cubicBezTo>
                  <a:lnTo>
                    <a:pt x="8489" y="5136"/>
                  </a:lnTo>
                  <a:cubicBezTo>
                    <a:pt x="8294" y="5094"/>
                    <a:pt x="8141" y="4913"/>
                    <a:pt x="8154" y="4704"/>
                  </a:cubicBezTo>
                  <a:cubicBezTo>
                    <a:pt x="8154" y="4453"/>
                    <a:pt x="8350" y="4258"/>
                    <a:pt x="8587" y="4258"/>
                  </a:cubicBezTo>
                  <a:lnTo>
                    <a:pt x="10106" y="4258"/>
                  </a:lnTo>
                  <a:cubicBezTo>
                    <a:pt x="10273" y="4258"/>
                    <a:pt x="10427" y="4299"/>
                    <a:pt x="10566" y="4397"/>
                  </a:cubicBezTo>
                  <a:lnTo>
                    <a:pt x="12462" y="5763"/>
                  </a:lnTo>
                  <a:cubicBezTo>
                    <a:pt x="12629" y="5888"/>
                    <a:pt x="12782" y="6056"/>
                    <a:pt x="12880" y="6251"/>
                  </a:cubicBezTo>
                  <a:lnTo>
                    <a:pt x="13591" y="7533"/>
                  </a:lnTo>
                  <a:cubicBezTo>
                    <a:pt x="13618" y="7575"/>
                    <a:pt x="13633" y="7603"/>
                    <a:pt x="13661" y="7617"/>
                  </a:cubicBezTo>
                  <a:lnTo>
                    <a:pt x="14510" y="8300"/>
                  </a:lnTo>
                  <a:cubicBezTo>
                    <a:pt x="14557" y="8341"/>
                    <a:pt x="14613" y="8359"/>
                    <a:pt x="14670" y="8359"/>
                  </a:cubicBezTo>
                  <a:cubicBezTo>
                    <a:pt x="14749" y="8359"/>
                    <a:pt x="14830" y="8323"/>
                    <a:pt x="14887" y="8258"/>
                  </a:cubicBezTo>
                  <a:cubicBezTo>
                    <a:pt x="14984" y="8133"/>
                    <a:pt x="14971" y="7966"/>
                    <a:pt x="14845" y="7868"/>
                  </a:cubicBezTo>
                  <a:lnTo>
                    <a:pt x="14051" y="7226"/>
                  </a:lnTo>
                  <a:lnTo>
                    <a:pt x="13367" y="5986"/>
                  </a:lnTo>
                  <a:cubicBezTo>
                    <a:pt x="13228" y="5721"/>
                    <a:pt x="13020" y="5498"/>
                    <a:pt x="12782" y="5317"/>
                  </a:cubicBezTo>
                  <a:lnTo>
                    <a:pt x="12615" y="5206"/>
                  </a:lnTo>
                  <a:lnTo>
                    <a:pt x="12894" y="4857"/>
                  </a:lnTo>
                  <a:cubicBezTo>
                    <a:pt x="13256" y="4411"/>
                    <a:pt x="13187" y="3742"/>
                    <a:pt x="12741" y="3379"/>
                  </a:cubicBezTo>
                  <a:cubicBezTo>
                    <a:pt x="12548" y="3233"/>
                    <a:pt x="12319" y="3159"/>
                    <a:pt x="12083" y="3159"/>
                  </a:cubicBezTo>
                  <a:cubicBezTo>
                    <a:pt x="12028" y="3159"/>
                    <a:pt x="11973" y="3163"/>
                    <a:pt x="11918" y="3171"/>
                  </a:cubicBezTo>
                  <a:cubicBezTo>
                    <a:pt x="11904" y="2878"/>
                    <a:pt x="11778" y="2613"/>
                    <a:pt x="11542" y="2418"/>
                  </a:cubicBezTo>
                  <a:cubicBezTo>
                    <a:pt x="11338" y="2259"/>
                    <a:pt x="11106" y="2183"/>
                    <a:pt x="10876" y="2183"/>
                  </a:cubicBezTo>
                  <a:cubicBezTo>
                    <a:pt x="10823" y="2183"/>
                    <a:pt x="10771" y="2187"/>
                    <a:pt x="10719" y="2195"/>
                  </a:cubicBezTo>
                  <a:cubicBezTo>
                    <a:pt x="10706" y="1916"/>
                    <a:pt x="10566" y="1638"/>
                    <a:pt x="10329" y="1442"/>
                  </a:cubicBezTo>
                  <a:cubicBezTo>
                    <a:pt x="10137" y="1295"/>
                    <a:pt x="9907" y="1221"/>
                    <a:pt x="9677" y="1221"/>
                  </a:cubicBezTo>
                  <a:cubicBezTo>
                    <a:pt x="9625" y="1221"/>
                    <a:pt x="9572" y="1225"/>
                    <a:pt x="9520" y="1233"/>
                  </a:cubicBezTo>
                  <a:cubicBezTo>
                    <a:pt x="9493" y="941"/>
                    <a:pt x="9368" y="675"/>
                    <a:pt x="9130" y="480"/>
                  </a:cubicBezTo>
                  <a:cubicBezTo>
                    <a:pt x="8935" y="323"/>
                    <a:pt x="8703" y="248"/>
                    <a:pt x="8472" y="248"/>
                  </a:cubicBezTo>
                  <a:cubicBezTo>
                    <a:pt x="8192" y="248"/>
                    <a:pt x="7915" y="358"/>
                    <a:pt x="7708" y="564"/>
                  </a:cubicBezTo>
                  <a:lnTo>
                    <a:pt x="7277" y="216"/>
                  </a:lnTo>
                  <a:cubicBezTo>
                    <a:pt x="7097" y="72"/>
                    <a:pt x="6887" y="0"/>
                    <a:pt x="6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
            <p:cNvSpPr/>
            <p:nvPr/>
          </p:nvSpPr>
          <p:spPr>
            <a:xfrm>
              <a:off x="1531957" y="1567307"/>
              <a:ext cx="210412" cy="106848"/>
            </a:xfrm>
            <a:custGeom>
              <a:rect b="b" l="l" r="r" t="t"/>
              <a:pathLst>
                <a:path extrusionOk="0" h="4849" w="9549">
                  <a:moveTo>
                    <a:pt x="4766" y="0"/>
                  </a:moveTo>
                  <a:cubicBezTo>
                    <a:pt x="4684" y="0"/>
                    <a:pt x="4600" y="32"/>
                    <a:pt x="4544" y="96"/>
                  </a:cubicBezTo>
                  <a:lnTo>
                    <a:pt x="4001" y="793"/>
                  </a:lnTo>
                  <a:cubicBezTo>
                    <a:pt x="3624" y="1252"/>
                    <a:pt x="3095" y="1559"/>
                    <a:pt x="2496" y="1643"/>
                  </a:cubicBezTo>
                  <a:cubicBezTo>
                    <a:pt x="2370" y="1657"/>
                    <a:pt x="2245" y="1726"/>
                    <a:pt x="2175" y="1824"/>
                  </a:cubicBezTo>
                  <a:lnTo>
                    <a:pt x="98" y="4402"/>
                  </a:lnTo>
                  <a:cubicBezTo>
                    <a:pt x="0" y="4528"/>
                    <a:pt x="28" y="4696"/>
                    <a:pt x="140" y="4793"/>
                  </a:cubicBezTo>
                  <a:cubicBezTo>
                    <a:pt x="195" y="4835"/>
                    <a:pt x="251" y="4848"/>
                    <a:pt x="307" y="4848"/>
                  </a:cubicBezTo>
                  <a:cubicBezTo>
                    <a:pt x="391" y="4848"/>
                    <a:pt x="474" y="4821"/>
                    <a:pt x="530" y="4751"/>
                  </a:cubicBezTo>
                  <a:lnTo>
                    <a:pt x="2593" y="2187"/>
                  </a:lnTo>
                  <a:cubicBezTo>
                    <a:pt x="3123" y="2103"/>
                    <a:pt x="3611" y="1894"/>
                    <a:pt x="4015" y="1559"/>
                  </a:cubicBezTo>
                  <a:lnTo>
                    <a:pt x="5033" y="2326"/>
                  </a:lnTo>
                  <a:cubicBezTo>
                    <a:pt x="5576" y="2730"/>
                    <a:pt x="6217" y="2967"/>
                    <a:pt x="6900" y="2981"/>
                  </a:cubicBezTo>
                  <a:lnTo>
                    <a:pt x="6914" y="2981"/>
                  </a:lnTo>
                  <a:lnTo>
                    <a:pt x="9060" y="4724"/>
                  </a:lnTo>
                  <a:cubicBezTo>
                    <a:pt x="9116" y="4765"/>
                    <a:pt x="9172" y="4779"/>
                    <a:pt x="9242" y="4779"/>
                  </a:cubicBezTo>
                  <a:cubicBezTo>
                    <a:pt x="9311" y="4779"/>
                    <a:pt x="9395" y="4737"/>
                    <a:pt x="9451" y="4681"/>
                  </a:cubicBezTo>
                  <a:cubicBezTo>
                    <a:pt x="9549" y="4556"/>
                    <a:pt x="9521" y="4389"/>
                    <a:pt x="9409" y="4291"/>
                  </a:cubicBezTo>
                  <a:lnTo>
                    <a:pt x="7179" y="2507"/>
                  </a:lnTo>
                  <a:cubicBezTo>
                    <a:pt x="7137" y="2466"/>
                    <a:pt x="7081" y="2438"/>
                    <a:pt x="7025" y="2438"/>
                  </a:cubicBezTo>
                  <a:lnTo>
                    <a:pt x="6914" y="2438"/>
                  </a:lnTo>
                  <a:cubicBezTo>
                    <a:pt x="6356" y="2423"/>
                    <a:pt x="5813" y="2228"/>
                    <a:pt x="5367" y="1894"/>
                  </a:cubicBezTo>
                  <a:lnTo>
                    <a:pt x="4405" y="1155"/>
                  </a:lnTo>
                  <a:lnTo>
                    <a:pt x="4419" y="1141"/>
                  </a:lnTo>
                  <a:lnTo>
                    <a:pt x="4977" y="444"/>
                  </a:lnTo>
                  <a:cubicBezTo>
                    <a:pt x="5074" y="332"/>
                    <a:pt x="5061" y="152"/>
                    <a:pt x="4935" y="54"/>
                  </a:cubicBezTo>
                  <a:cubicBezTo>
                    <a:pt x="4887" y="18"/>
                    <a:pt x="4827" y="0"/>
                    <a:pt x="47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1600750" y="1261813"/>
              <a:ext cx="51011" cy="53920"/>
            </a:xfrm>
            <a:custGeom>
              <a:rect b="b" l="l" r="r" t="t"/>
              <a:pathLst>
                <a:path extrusionOk="0" h="2447" w="2315">
                  <a:moveTo>
                    <a:pt x="1153" y="551"/>
                  </a:moveTo>
                  <a:cubicBezTo>
                    <a:pt x="1339" y="551"/>
                    <a:pt x="1527" y="579"/>
                    <a:pt x="1716" y="635"/>
                  </a:cubicBezTo>
                  <a:lnTo>
                    <a:pt x="1158" y="1806"/>
                  </a:lnTo>
                  <a:lnTo>
                    <a:pt x="600" y="635"/>
                  </a:lnTo>
                  <a:cubicBezTo>
                    <a:pt x="782" y="579"/>
                    <a:pt x="966" y="551"/>
                    <a:pt x="1153" y="551"/>
                  </a:cubicBezTo>
                  <a:close/>
                  <a:moveTo>
                    <a:pt x="1151" y="0"/>
                  </a:moveTo>
                  <a:cubicBezTo>
                    <a:pt x="879" y="0"/>
                    <a:pt x="607" y="49"/>
                    <a:pt x="335" y="146"/>
                  </a:cubicBezTo>
                  <a:cubicBezTo>
                    <a:pt x="210" y="189"/>
                    <a:pt x="112" y="286"/>
                    <a:pt x="56" y="412"/>
                  </a:cubicBezTo>
                  <a:cubicBezTo>
                    <a:pt x="1" y="537"/>
                    <a:pt x="15" y="676"/>
                    <a:pt x="71" y="802"/>
                  </a:cubicBezTo>
                  <a:lnTo>
                    <a:pt x="725" y="2168"/>
                  </a:lnTo>
                  <a:cubicBezTo>
                    <a:pt x="809" y="2335"/>
                    <a:pt x="976" y="2447"/>
                    <a:pt x="1158" y="2447"/>
                  </a:cubicBezTo>
                  <a:cubicBezTo>
                    <a:pt x="1339" y="2447"/>
                    <a:pt x="1506" y="2335"/>
                    <a:pt x="1590" y="2168"/>
                  </a:cubicBezTo>
                  <a:lnTo>
                    <a:pt x="2245" y="802"/>
                  </a:lnTo>
                  <a:cubicBezTo>
                    <a:pt x="2301" y="676"/>
                    <a:pt x="2314" y="537"/>
                    <a:pt x="2259" y="412"/>
                  </a:cubicBezTo>
                  <a:cubicBezTo>
                    <a:pt x="2203" y="286"/>
                    <a:pt x="2106" y="189"/>
                    <a:pt x="1966" y="146"/>
                  </a:cubicBezTo>
                  <a:cubicBezTo>
                    <a:pt x="1694" y="49"/>
                    <a:pt x="1423"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1694443" y="1290812"/>
              <a:ext cx="52531" cy="53479"/>
            </a:xfrm>
            <a:custGeom>
              <a:rect b="b" l="l" r="r" t="t"/>
              <a:pathLst>
                <a:path extrusionOk="0" h="2427" w="2384">
                  <a:moveTo>
                    <a:pt x="920" y="573"/>
                  </a:moveTo>
                  <a:cubicBezTo>
                    <a:pt x="1283" y="726"/>
                    <a:pt x="1561" y="964"/>
                    <a:pt x="1784" y="1298"/>
                  </a:cubicBezTo>
                  <a:lnTo>
                    <a:pt x="614" y="1828"/>
                  </a:lnTo>
                  <a:lnTo>
                    <a:pt x="614" y="1828"/>
                  </a:lnTo>
                  <a:lnTo>
                    <a:pt x="920" y="573"/>
                  </a:lnTo>
                  <a:close/>
                  <a:moveTo>
                    <a:pt x="871" y="1"/>
                  </a:moveTo>
                  <a:cubicBezTo>
                    <a:pt x="794" y="1"/>
                    <a:pt x="718" y="18"/>
                    <a:pt x="655" y="57"/>
                  </a:cubicBezTo>
                  <a:cubicBezTo>
                    <a:pt x="530" y="113"/>
                    <a:pt x="446" y="224"/>
                    <a:pt x="404" y="364"/>
                  </a:cubicBezTo>
                  <a:lnTo>
                    <a:pt x="42" y="1828"/>
                  </a:lnTo>
                  <a:cubicBezTo>
                    <a:pt x="0" y="2008"/>
                    <a:pt x="56" y="2204"/>
                    <a:pt x="195" y="2315"/>
                  </a:cubicBezTo>
                  <a:cubicBezTo>
                    <a:pt x="292" y="2399"/>
                    <a:pt x="391" y="2427"/>
                    <a:pt x="502" y="2427"/>
                  </a:cubicBezTo>
                  <a:cubicBezTo>
                    <a:pt x="571" y="2427"/>
                    <a:pt x="642" y="2413"/>
                    <a:pt x="711" y="2385"/>
                  </a:cubicBezTo>
                  <a:lnTo>
                    <a:pt x="2077" y="1757"/>
                  </a:lnTo>
                  <a:cubicBezTo>
                    <a:pt x="2203" y="1702"/>
                    <a:pt x="2300" y="1590"/>
                    <a:pt x="2342" y="1465"/>
                  </a:cubicBezTo>
                  <a:cubicBezTo>
                    <a:pt x="2383" y="1339"/>
                    <a:pt x="2370" y="1187"/>
                    <a:pt x="2300" y="1075"/>
                  </a:cubicBezTo>
                  <a:cubicBezTo>
                    <a:pt x="1993" y="573"/>
                    <a:pt x="1575" y="224"/>
                    <a:pt x="1045" y="29"/>
                  </a:cubicBezTo>
                  <a:cubicBezTo>
                    <a:pt x="991" y="11"/>
                    <a:pt x="931" y="1"/>
                    <a:pt x="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1505537" y="1290812"/>
              <a:ext cx="52553" cy="53479"/>
            </a:xfrm>
            <a:custGeom>
              <a:rect b="b" l="l" r="r" t="t"/>
              <a:pathLst>
                <a:path extrusionOk="0" h="2427" w="2385">
                  <a:moveTo>
                    <a:pt x="1465" y="573"/>
                  </a:moveTo>
                  <a:lnTo>
                    <a:pt x="1771" y="1828"/>
                  </a:lnTo>
                  <a:lnTo>
                    <a:pt x="600" y="1298"/>
                  </a:lnTo>
                  <a:cubicBezTo>
                    <a:pt x="823" y="964"/>
                    <a:pt x="1102" y="726"/>
                    <a:pt x="1465" y="573"/>
                  </a:cubicBezTo>
                  <a:close/>
                  <a:moveTo>
                    <a:pt x="1513" y="1"/>
                  </a:moveTo>
                  <a:cubicBezTo>
                    <a:pt x="1454" y="1"/>
                    <a:pt x="1394" y="11"/>
                    <a:pt x="1339" y="29"/>
                  </a:cubicBezTo>
                  <a:cubicBezTo>
                    <a:pt x="809" y="224"/>
                    <a:pt x="391" y="573"/>
                    <a:pt x="84" y="1075"/>
                  </a:cubicBezTo>
                  <a:cubicBezTo>
                    <a:pt x="15" y="1187"/>
                    <a:pt x="1" y="1339"/>
                    <a:pt x="43" y="1465"/>
                  </a:cubicBezTo>
                  <a:cubicBezTo>
                    <a:pt x="84" y="1590"/>
                    <a:pt x="182" y="1702"/>
                    <a:pt x="307" y="1757"/>
                  </a:cubicBezTo>
                  <a:lnTo>
                    <a:pt x="1673" y="2385"/>
                  </a:lnTo>
                  <a:cubicBezTo>
                    <a:pt x="1743" y="2413"/>
                    <a:pt x="1813" y="2427"/>
                    <a:pt x="1883" y="2427"/>
                  </a:cubicBezTo>
                  <a:cubicBezTo>
                    <a:pt x="1994" y="2427"/>
                    <a:pt x="2091" y="2399"/>
                    <a:pt x="2189" y="2315"/>
                  </a:cubicBezTo>
                  <a:cubicBezTo>
                    <a:pt x="2329" y="2204"/>
                    <a:pt x="2385" y="2008"/>
                    <a:pt x="2342" y="1828"/>
                  </a:cubicBezTo>
                  <a:lnTo>
                    <a:pt x="1980" y="364"/>
                  </a:lnTo>
                  <a:cubicBezTo>
                    <a:pt x="1939" y="224"/>
                    <a:pt x="1855" y="113"/>
                    <a:pt x="1729" y="57"/>
                  </a:cubicBezTo>
                  <a:cubicBezTo>
                    <a:pt x="1666" y="18"/>
                    <a:pt x="1590" y="1"/>
                    <a:pt x="1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7"/>
          <p:cNvSpPr/>
          <p:nvPr/>
        </p:nvSpPr>
        <p:spPr>
          <a:xfrm>
            <a:off x="6232610" y="1910790"/>
            <a:ext cx="412495" cy="355182"/>
          </a:xfrm>
          <a:custGeom>
            <a:rect b="b" l="l" r="r" t="t"/>
            <a:pathLst>
              <a:path extrusionOk="0" h="16119" w="18720">
                <a:moveTo>
                  <a:pt x="11792" y="6124"/>
                </a:moveTo>
                <a:cubicBezTo>
                  <a:pt x="11318" y="6445"/>
                  <a:pt x="10802" y="6752"/>
                  <a:pt x="10287" y="7031"/>
                </a:cubicBezTo>
                <a:lnTo>
                  <a:pt x="10287" y="6208"/>
                </a:lnTo>
                <a:cubicBezTo>
                  <a:pt x="10287" y="6167"/>
                  <a:pt x="10328" y="6124"/>
                  <a:pt x="10384" y="6124"/>
                </a:cubicBezTo>
                <a:close/>
                <a:moveTo>
                  <a:pt x="8363" y="7184"/>
                </a:moveTo>
                <a:cubicBezTo>
                  <a:pt x="8405" y="7184"/>
                  <a:pt x="8447" y="7226"/>
                  <a:pt x="8447" y="7282"/>
                </a:cubicBezTo>
                <a:lnTo>
                  <a:pt x="8447" y="7895"/>
                </a:lnTo>
                <a:cubicBezTo>
                  <a:pt x="7680" y="8215"/>
                  <a:pt x="6886" y="8480"/>
                  <a:pt x="6091" y="8676"/>
                </a:cubicBezTo>
                <a:lnTo>
                  <a:pt x="6091" y="7282"/>
                </a:lnTo>
                <a:cubicBezTo>
                  <a:pt x="6091" y="7226"/>
                  <a:pt x="6133" y="7184"/>
                  <a:pt x="6174" y="7184"/>
                </a:cubicBezTo>
                <a:close/>
                <a:moveTo>
                  <a:pt x="4154" y="8062"/>
                </a:moveTo>
                <a:cubicBezTo>
                  <a:pt x="4210" y="8062"/>
                  <a:pt x="4251" y="8104"/>
                  <a:pt x="4251" y="8146"/>
                </a:cubicBezTo>
                <a:lnTo>
                  <a:pt x="4251" y="9051"/>
                </a:lnTo>
                <a:cubicBezTo>
                  <a:pt x="3470" y="9163"/>
                  <a:pt x="2676" y="9233"/>
                  <a:pt x="1881" y="9247"/>
                </a:cubicBezTo>
                <a:lnTo>
                  <a:pt x="1881" y="8146"/>
                </a:lnTo>
                <a:cubicBezTo>
                  <a:pt x="1881" y="8104"/>
                  <a:pt x="1924" y="8062"/>
                  <a:pt x="1965" y="8062"/>
                </a:cubicBezTo>
                <a:close/>
                <a:moveTo>
                  <a:pt x="5533" y="10488"/>
                </a:moveTo>
                <a:lnTo>
                  <a:pt x="5533" y="13749"/>
                </a:lnTo>
                <a:lnTo>
                  <a:pt x="4795" y="13749"/>
                </a:lnTo>
                <a:lnTo>
                  <a:pt x="4795" y="12787"/>
                </a:lnTo>
                <a:cubicBezTo>
                  <a:pt x="4795" y="12634"/>
                  <a:pt x="4669" y="12523"/>
                  <a:pt x="4516" y="12523"/>
                </a:cubicBezTo>
                <a:cubicBezTo>
                  <a:pt x="4362" y="12523"/>
                  <a:pt x="4251" y="12634"/>
                  <a:pt x="4251" y="12787"/>
                </a:cubicBezTo>
                <a:lnTo>
                  <a:pt x="4251" y="13749"/>
                </a:lnTo>
                <a:lnTo>
                  <a:pt x="1881" y="13749"/>
                </a:lnTo>
                <a:lnTo>
                  <a:pt x="1881" y="10906"/>
                </a:lnTo>
                <a:cubicBezTo>
                  <a:pt x="2676" y="10878"/>
                  <a:pt x="3457" y="10822"/>
                  <a:pt x="4251" y="10711"/>
                </a:cubicBezTo>
                <a:lnTo>
                  <a:pt x="4251" y="11616"/>
                </a:lnTo>
                <a:cubicBezTo>
                  <a:pt x="4251" y="11770"/>
                  <a:pt x="4362" y="11895"/>
                  <a:pt x="4516" y="11895"/>
                </a:cubicBezTo>
                <a:cubicBezTo>
                  <a:pt x="4669" y="11895"/>
                  <a:pt x="4795" y="11770"/>
                  <a:pt x="4795" y="11616"/>
                </a:cubicBezTo>
                <a:lnTo>
                  <a:pt x="4795" y="10627"/>
                </a:lnTo>
                <a:cubicBezTo>
                  <a:pt x="5046" y="10585"/>
                  <a:pt x="5297" y="10543"/>
                  <a:pt x="5533" y="10488"/>
                </a:cubicBezTo>
                <a:close/>
                <a:moveTo>
                  <a:pt x="8447" y="9665"/>
                </a:moveTo>
                <a:lnTo>
                  <a:pt x="8447" y="13749"/>
                </a:lnTo>
                <a:lnTo>
                  <a:pt x="6091" y="13749"/>
                </a:lnTo>
                <a:lnTo>
                  <a:pt x="6091" y="10376"/>
                </a:lnTo>
                <a:cubicBezTo>
                  <a:pt x="6886" y="10181"/>
                  <a:pt x="7680" y="9943"/>
                  <a:pt x="8447" y="9665"/>
                </a:cubicBezTo>
                <a:close/>
                <a:moveTo>
                  <a:pt x="9743" y="9135"/>
                </a:moveTo>
                <a:lnTo>
                  <a:pt x="9743" y="13749"/>
                </a:lnTo>
                <a:lnTo>
                  <a:pt x="9005" y="13749"/>
                </a:lnTo>
                <a:lnTo>
                  <a:pt x="9005" y="9456"/>
                </a:lnTo>
                <a:cubicBezTo>
                  <a:pt x="9255" y="9358"/>
                  <a:pt x="9492" y="9247"/>
                  <a:pt x="9743" y="9135"/>
                </a:cubicBezTo>
                <a:close/>
                <a:moveTo>
                  <a:pt x="13952" y="6585"/>
                </a:moveTo>
                <a:lnTo>
                  <a:pt x="13952" y="13749"/>
                </a:lnTo>
                <a:lnTo>
                  <a:pt x="13200" y="13749"/>
                </a:lnTo>
                <a:lnTo>
                  <a:pt x="13200" y="11616"/>
                </a:lnTo>
                <a:cubicBezTo>
                  <a:pt x="13200" y="11463"/>
                  <a:pt x="13075" y="11337"/>
                  <a:pt x="12935" y="11337"/>
                </a:cubicBezTo>
                <a:cubicBezTo>
                  <a:pt x="12781" y="11337"/>
                  <a:pt x="12656" y="11463"/>
                  <a:pt x="12656" y="11616"/>
                </a:cubicBezTo>
                <a:lnTo>
                  <a:pt x="12656" y="13749"/>
                </a:lnTo>
                <a:lnTo>
                  <a:pt x="10287" y="13749"/>
                </a:lnTo>
                <a:lnTo>
                  <a:pt x="10287" y="8884"/>
                </a:lnTo>
                <a:cubicBezTo>
                  <a:pt x="10440" y="8815"/>
                  <a:pt x="10579" y="8731"/>
                  <a:pt x="10718" y="8661"/>
                </a:cubicBezTo>
                <a:cubicBezTo>
                  <a:pt x="11388" y="8327"/>
                  <a:pt x="12029" y="7936"/>
                  <a:pt x="12656" y="7533"/>
                </a:cubicBezTo>
                <a:lnTo>
                  <a:pt x="12656" y="10445"/>
                </a:lnTo>
                <a:cubicBezTo>
                  <a:pt x="12656" y="10599"/>
                  <a:pt x="12781" y="10724"/>
                  <a:pt x="12935" y="10724"/>
                </a:cubicBezTo>
                <a:cubicBezTo>
                  <a:pt x="13075" y="10724"/>
                  <a:pt x="13200" y="10599"/>
                  <a:pt x="13200" y="10445"/>
                </a:cubicBezTo>
                <a:lnTo>
                  <a:pt x="13200" y="7142"/>
                </a:lnTo>
                <a:cubicBezTo>
                  <a:pt x="13450" y="6961"/>
                  <a:pt x="13701" y="6780"/>
                  <a:pt x="13952" y="6585"/>
                </a:cubicBezTo>
                <a:close/>
                <a:moveTo>
                  <a:pt x="16768" y="4884"/>
                </a:moveTo>
                <a:cubicBezTo>
                  <a:pt x="16824" y="4884"/>
                  <a:pt x="16851" y="4926"/>
                  <a:pt x="16851" y="4968"/>
                </a:cubicBezTo>
                <a:lnTo>
                  <a:pt x="16851" y="13749"/>
                </a:lnTo>
                <a:lnTo>
                  <a:pt x="14496" y="13749"/>
                </a:lnTo>
                <a:lnTo>
                  <a:pt x="14496" y="6139"/>
                </a:lnTo>
                <a:cubicBezTo>
                  <a:pt x="14970" y="5749"/>
                  <a:pt x="15416" y="5330"/>
                  <a:pt x="15848" y="4884"/>
                </a:cubicBezTo>
                <a:close/>
                <a:moveTo>
                  <a:pt x="17521" y="14292"/>
                </a:moveTo>
                <a:cubicBezTo>
                  <a:pt x="17855" y="14292"/>
                  <a:pt x="18134" y="14558"/>
                  <a:pt x="18134" y="14906"/>
                </a:cubicBezTo>
                <a:lnTo>
                  <a:pt x="18134" y="15575"/>
                </a:lnTo>
                <a:lnTo>
                  <a:pt x="571" y="15575"/>
                </a:lnTo>
                <a:lnTo>
                  <a:pt x="571" y="14906"/>
                </a:lnTo>
                <a:cubicBezTo>
                  <a:pt x="571" y="14558"/>
                  <a:pt x="850" y="14292"/>
                  <a:pt x="1184" y="14292"/>
                </a:cubicBezTo>
                <a:close/>
                <a:moveTo>
                  <a:pt x="18233" y="0"/>
                </a:moveTo>
                <a:cubicBezTo>
                  <a:pt x="18187" y="0"/>
                  <a:pt x="18140" y="7"/>
                  <a:pt x="18093" y="19"/>
                </a:cubicBezTo>
                <a:lnTo>
                  <a:pt x="16238" y="647"/>
                </a:lnTo>
                <a:cubicBezTo>
                  <a:pt x="16071" y="703"/>
                  <a:pt x="15946" y="856"/>
                  <a:pt x="15918" y="1023"/>
                </a:cubicBezTo>
                <a:cubicBezTo>
                  <a:pt x="15890" y="1205"/>
                  <a:pt x="15959" y="1372"/>
                  <a:pt x="16099" y="1483"/>
                </a:cubicBezTo>
                <a:lnTo>
                  <a:pt x="16405" y="1692"/>
                </a:lnTo>
                <a:cubicBezTo>
                  <a:pt x="16127" y="2069"/>
                  <a:pt x="15848" y="2431"/>
                  <a:pt x="15556" y="2766"/>
                </a:cubicBezTo>
                <a:cubicBezTo>
                  <a:pt x="15458" y="2891"/>
                  <a:pt x="15472" y="3058"/>
                  <a:pt x="15584" y="3156"/>
                </a:cubicBezTo>
                <a:cubicBezTo>
                  <a:pt x="15634" y="3200"/>
                  <a:pt x="15698" y="3221"/>
                  <a:pt x="15763" y="3221"/>
                </a:cubicBezTo>
                <a:cubicBezTo>
                  <a:pt x="15841" y="3221"/>
                  <a:pt x="15920" y="3189"/>
                  <a:pt x="15974" y="3128"/>
                </a:cubicBezTo>
                <a:cubicBezTo>
                  <a:pt x="16336" y="2695"/>
                  <a:pt x="16684" y="2249"/>
                  <a:pt x="17005" y="1803"/>
                </a:cubicBezTo>
                <a:cubicBezTo>
                  <a:pt x="17089" y="1678"/>
                  <a:pt x="17061" y="1511"/>
                  <a:pt x="16950" y="1413"/>
                </a:cubicBezTo>
                <a:lnTo>
                  <a:pt x="16545" y="1121"/>
                </a:lnTo>
                <a:lnTo>
                  <a:pt x="18162" y="577"/>
                </a:lnTo>
                <a:lnTo>
                  <a:pt x="18162" y="577"/>
                </a:lnTo>
                <a:lnTo>
                  <a:pt x="18120" y="2292"/>
                </a:lnTo>
                <a:lnTo>
                  <a:pt x="17827" y="2069"/>
                </a:lnTo>
                <a:cubicBezTo>
                  <a:pt x="17785" y="2037"/>
                  <a:pt x="17727" y="2021"/>
                  <a:pt x="17672" y="2021"/>
                </a:cubicBezTo>
                <a:cubicBezTo>
                  <a:pt x="17654" y="2021"/>
                  <a:pt x="17636" y="2023"/>
                  <a:pt x="17619" y="2026"/>
                </a:cubicBezTo>
                <a:cubicBezTo>
                  <a:pt x="17548" y="2026"/>
                  <a:pt x="17479" y="2069"/>
                  <a:pt x="17437" y="2138"/>
                </a:cubicBezTo>
                <a:cubicBezTo>
                  <a:pt x="15639" y="4661"/>
                  <a:pt x="13227" y="6752"/>
                  <a:pt x="10468" y="8174"/>
                </a:cubicBezTo>
                <a:cubicBezTo>
                  <a:pt x="7708" y="9596"/>
                  <a:pt x="4613" y="10348"/>
                  <a:pt x="1506" y="10348"/>
                </a:cubicBezTo>
                <a:lnTo>
                  <a:pt x="822" y="10348"/>
                </a:lnTo>
                <a:cubicBezTo>
                  <a:pt x="669" y="10348"/>
                  <a:pt x="558" y="10237"/>
                  <a:pt x="558" y="10083"/>
                </a:cubicBezTo>
                <a:cubicBezTo>
                  <a:pt x="558" y="9930"/>
                  <a:pt x="669" y="9804"/>
                  <a:pt x="822" y="9804"/>
                </a:cubicBezTo>
                <a:lnTo>
                  <a:pt x="1506" y="9804"/>
                </a:lnTo>
                <a:cubicBezTo>
                  <a:pt x="4084" y="9804"/>
                  <a:pt x="6579" y="9289"/>
                  <a:pt x="8949" y="8285"/>
                </a:cubicBezTo>
                <a:cubicBezTo>
                  <a:pt x="11304" y="7282"/>
                  <a:pt x="13395" y="5846"/>
                  <a:pt x="15179" y="4006"/>
                </a:cubicBezTo>
                <a:cubicBezTo>
                  <a:pt x="15277" y="3894"/>
                  <a:pt x="15277" y="3727"/>
                  <a:pt x="15165" y="3615"/>
                </a:cubicBezTo>
                <a:cubicBezTo>
                  <a:pt x="15112" y="3569"/>
                  <a:pt x="15045" y="3544"/>
                  <a:pt x="14978" y="3544"/>
                </a:cubicBezTo>
                <a:cubicBezTo>
                  <a:pt x="14905" y="3544"/>
                  <a:pt x="14833" y="3572"/>
                  <a:pt x="14775" y="3630"/>
                </a:cubicBezTo>
                <a:cubicBezTo>
                  <a:pt x="14092" y="4340"/>
                  <a:pt x="13353" y="4981"/>
                  <a:pt x="12573" y="5567"/>
                </a:cubicBezTo>
                <a:lnTo>
                  <a:pt x="10384" y="5567"/>
                </a:lnTo>
                <a:cubicBezTo>
                  <a:pt x="10022" y="5567"/>
                  <a:pt x="9743" y="5860"/>
                  <a:pt x="9743" y="6208"/>
                </a:cubicBezTo>
                <a:lnTo>
                  <a:pt x="9743" y="7323"/>
                </a:lnTo>
                <a:cubicBezTo>
                  <a:pt x="9492" y="7435"/>
                  <a:pt x="9255" y="7561"/>
                  <a:pt x="9005" y="7672"/>
                </a:cubicBezTo>
                <a:lnTo>
                  <a:pt x="9005" y="7282"/>
                </a:lnTo>
                <a:cubicBezTo>
                  <a:pt x="9005" y="6933"/>
                  <a:pt x="8711" y="6641"/>
                  <a:pt x="8363" y="6641"/>
                </a:cubicBezTo>
                <a:lnTo>
                  <a:pt x="6174" y="6641"/>
                </a:lnTo>
                <a:cubicBezTo>
                  <a:pt x="5827" y="6641"/>
                  <a:pt x="5533" y="6933"/>
                  <a:pt x="5533" y="7282"/>
                </a:cubicBezTo>
                <a:lnTo>
                  <a:pt x="5533" y="8815"/>
                </a:lnTo>
                <a:cubicBezTo>
                  <a:pt x="5297" y="8871"/>
                  <a:pt x="5046" y="8912"/>
                  <a:pt x="4795" y="8968"/>
                </a:cubicBezTo>
                <a:lnTo>
                  <a:pt x="4795" y="8146"/>
                </a:lnTo>
                <a:cubicBezTo>
                  <a:pt x="4795" y="7797"/>
                  <a:pt x="4516" y="7518"/>
                  <a:pt x="4154" y="7518"/>
                </a:cubicBezTo>
                <a:lnTo>
                  <a:pt x="1965" y="7518"/>
                </a:lnTo>
                <a:cubicBezTo>
                  <a:pt x="1617" y="7518"/>
                  <a:pt x="1338" y="7797"/>
                  <a:pt x="1338" y="8146"/>
                </a:cubicBezTo>
                <a:lnTo>
                  <a:pt x="1338" y="9261"/>
                </a:lnTo>
                <a:lnTo>
                  <a:pt x="822" y="9261"/>
                </a:lnTo>
                <a:cubicBezTo>
                  <a:pt x="376" y="9261"/>
                  <a:pt x="0" y="9623"/>
                  <a:pt x="0" y="10083"/>
                </a:cubicBezTo>
                <a:cubicBezTo>
                  <a:pt x="0" y="10529"/>
                  <a:pt x="376" y="10906"/>
                  <a:pt x="822" y="10906"/>
                </a:cubicBezTo>
                <a:lnTo>
                  <a:pt x="1338" y="10906"/>
                </a:lnTo>
                <a:lnTo>
                  <a:pt x="1338" y="13749"/>
                </a:lnTo>
                <a:lnTo>
                  <a:pt x="1184" y="13749"/>
                </a:lnTo>
                <a:cubicBezTo>
                  <a:pt x="543" y="13749"/>
                  <a:pt x="28" y="14264"/>
                  <a:pt x="28" y="14906"/>
                </a:cubicBezTo>
                <a:lnTo>
                  <a:pt x="28" y="15658"/>
                </a:lnTo>
                <a:cubicBezTo>
                  <a:pt x="28" y="15909"/>
                  <a:pt x="237" y="16119"/>
                  <a:pt x="502" y="16119"/>
                </a:cubicBezTo>
                <a:lnTo>
                  <a:pt x="18204" y="16119"/>
                </a:lnTo>
                <a:cubicBezTo>
                  <a:pt x="18468" y="16119"/>
                  <a:pt x="18678" y="15909"/>
                  <a:pt x="18678" y="15658"/>
                </a:cubicBezTo>
                <a:lnTo>
                  <a:pt x="18678" y="14906"/>
                </a:lnTo>
                <a:cubicBezTo>
                  <a:pt x="18678" y="14264"/>
                  <a:pt x="18162" y="13749"/>
                  <a:pt x="17521" y="13749"/>
                </a:cubicBezTo>
                <a:lnTo>
                  <a:pt x="17409" y="13749"/>
                </a:lnTo>
                <a:lnTo>
                  <a:pt x="17409" y="4968"/>
                </a:lnTo>
                <a:cubicBezTo>
                  <a:pt x="17409" y="4619"/>
                  <a:pt x="17117" y="4340"/>
                  <a:pt x="16768" y="4340"/>
                </a:cubicBezTo>
                <a:lnTo>
                  <a:pt x="16364" y="4340"/>
                </a:lnTo>
                <a:cubicBezTo>
                  <a:pt x="16851" y="3810"/>
                  <a:pt x="17297" y="3253"/>
                  <a:pt x="17730" y="2682"/>
                </a:cubicBezTo>
                <a:lnTo>
                  <a:pt x="17911" y="2807"/>
                </a:lnTo>
                <a:cubicBezTo>
                  <a:pt x="17994" y="2874"/>
                  <a:pt x="18092" y="2906"/>
                  <a:pt x="18194" y="2906"/>
                </a:cubicBezTo>
                <a:cubicBezTo>
                  <a:pt x="18262" y="2906"/>
                  <a:pt x="18332" y="2891"/>
                  <a:pt x="18399" y="2863"/>
                </a:cubicBezTo>
                <a:cubicBezTo>
                  <a:pt x="18552" y="2779"/>
                  <a:pt x="18650" y="2626"/>
                  <a:pt x="18663" y="2445"/>
                </a:cubicBezTo>
                <a:lnTo>
                  <a:pt x="18719" y="493"/>
                </a:lnTo>
                <a:cubicBezTo>
                  <a:pt x="18719" y="326"/>
                  <a:pt x="18650" y="186"/>
                  <a:pt x="18524" y="89"/>
                </a:cubicBezTo>
                <a:cubicBezTo>
                  <a:pt x="18438" y="32"/>
                  <a:pt x="18337" y="0"/>
                  <a:pt x="18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4" name="Shape 9534"/>
        <p:cNvGrpSpPr/>
        <p:nvPr/>
      </p:nvGrpSpPr>
      <p:grpSpPr>
        <a:xfrm>
          <a:off x="0" y="0"/>
          <a:ext cx="0" cy="0"/>
          <a:chOff x="0" y="0"/>
          <a:chExt cx="0" cy="0"/>
        </a:xfrm>
      </p:grpSpPr>
      <p:grpSp>
        <p:nvGrpSpPr>
          <p:cNvPr id="9535" name="Google Shape;9535;p91"/>
          <p:cNvGrpSpPr/>
          <p:nvPr/>
        </p:nvGrpSpPr>
        <p:grpSpPr>
          <a:xfrm>
            <a:off x="718875" y="3363288"/>
            <a:ext cx="2390414" cy="1024800"/>
            <a:chOff x="728925" y="3296613"/>
            <a:chExt cx="2390414" cy="1024800"/>
          </a:xfrm>
        </p:grpSpPr>
        <p:grpSp>
          <p:nvGrpSpPr>
            <p:cNvPr id="9536" name="Google Shape;9536;p91"/>
            <p:cNvGrpSpPr/>
            <p:nvPr/>
          </p:nvGrpSpPr>
          <p:grpSpPr>
            <a:xfrm>
              <a:off x="728925" y="3619800"/>
              <a:ext cx="2390414" cy="500893"/>
              <a:chOff x="728925" y="3619800"/>
              <a:chExt cx="2390414" cy="500893"/>
            </a:xfrm>
          </p:grpSpPr>
          <p:sp>
            <p:nvSpPr>
              <p:cNvPr id="9537" name="Google Shape;9537;p91"/>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538" name="Google Shape;9538;p91"/>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539" name="Google Shape;9539;p91"/>
            <p:cNvGrpSpPr/>
            <p:nvPr/>
          </p:nvGrpSpPr>
          <p:grpSpPr>
            <a:xfrm>
              <a:off x="1348050" y="3296613"/>
              <a:ext cx="1706152" cy="1024800"/>
              <a:chOff x="1348050" y="3296613"/>
              <a:chExt cx="1706152" cy="1024800"/>
            </a:xfrm>
          </p:grpSpPr>
          <p:sp>
            <p:nvSpPr>
              <p:cNvPr id="9540" name="Google Shape;9540;p91"/>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541" name="Google Shape;9541;p91"/>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542" name="Google Shape;9542;p91"/>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543" name="Google Shape;9543;p91"/>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544" name="Google Shape;9544;p91"/>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545" name="Google Shape;9545;p91"/>
            <p:cNvGrpSpPr/>
            <p:nvPr/>
          </p:nvGrpSpPr>
          <p:grpSpPr>
            <a:xfrm>
              <a:off x="1455707" y="3654858"/>
              <a:ext cx="1491150" cy="417657"/>
              <a:chOff x="1455707" y="3654858"/>
              <a:chExt cx="1491150" cy="417657"/>
            </a:xfrm>
          </p:grpSpPr>
          <p:sp>
            <p:nvSpPr>
              <p:cNvPr id="9546" name="Google Shape;9546;p91"/>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1"/>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91"/>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91"/>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91"/>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91"/>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1"/>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91"/>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91"/>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1"/>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91"/>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1"/>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1"/>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1"/>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91"/>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91"/>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1"/>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91"/>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91"/>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91"/>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9566" name="Google Shape;9566;p91"/>
          <p:cNvGraphicFramePr/>
          <p:nvPr/>
        </p:nvGraphicFramePr>
        <p:xfrm>
          <a:off x="5954575" y="2361200"/>
          <a:ext cx="3000000" cy="3000000"/>
        </p:xfrm>
        <a:graphic>
          <a:graphicData uri="http://schemas.openxmlformats.org/drawingml/2006/table">
            <a:tbl>
              <a:tblPr>
                <a:noFill/>
                <a:tableStyleId>{3A595EA3-800C-4861-9BA8-B939720B93DE}</a:tableStyleId>
              </a:tblPr>
              <a:tblGrid>
                <a:gridCol w="626025"/>
                <a:gridCol w="626025"/>
                <a:gridCol w="626025"/>
                <a:gridCol w="6260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9567" name="Google Shape;9567;p91"/>
          <p:cNvGrpSpPr/>
          <p:nvPr/>
        </p:nvGrpSpPr>
        <p:grpSpPr>
          <a:xfrm>
            <a:off x="727251" y="1188964"/>
            <a:ext cx="2396505" cy="976502"/>
            <a:chOff x="749309" y="1112739"/>
            <a:chExt cx="2371603" cy="976502"/>
          </a:xfrm>
        </p:grpSpPr>
        <p:grpSp>
          <p:nvGrpSpPr>
            <p:cNvPr id="9568" name="Google Shape;9568;p91"/>
            <p:cNvGrpSpPr/>
            <p:nvPr/>
          </p:nvGrpSpPr>
          <p:grpSpPr>
            <a:xfrm>
              <a:off x="1092126" y="1112739"/>
              <a:ext cx="2028786" cy="975464"/>
              <a:chOff x="1092126" y="1112739"/>
              <a:chExt cx="2028786" cy="975464"/>
            </a:xfrm>
          </p:grpSpPr>
          <p:sp>
            <p:nvSpPr>
              <p:cNvPr id="9569" name="Google Shape;9569;p91"/>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1"/>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91"/>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91"/>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91"/>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1"/>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1"/>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91"/>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1"/>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1"/>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1"/>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91"/>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91"/>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91"/>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91"/>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1"/>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91"/>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91"/>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1"/>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91"/>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91"/>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1"/>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1"/>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91"/>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91"/>
            <p:cNvGrpSpPr/>
            <p:nvPr/>
          </p:nvGrpSpPr>
          <p:grpSpPr>
            <a:xfrm>
              <a:off x="749309" y="1112739"/>
              <a:ext cx="314700" cy="975464"/>
              <a:chOff x="749309" y="1112739"/>
              <a:chExt cx="314700" cy="975464"/>
            </a:xfrm>
          </p:grpSpPr>
          <p:sp>
            <p:nvSpPr>
              <p:cNvPr id="9594" name="Google Shape;9594;p91"/>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91"/>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1"/>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1"/>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8" name="Google Shape;9598;p9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9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9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9602" name="Google Shape;9602;p91"/>
          <p:cNvGraphicFramePr/>
          <p:nvPr/>
        </p:nvGraphicFramePr>
        <p:xfrm>
          <a:off x="5954600" y="1188950"/>
          <a:ext cx="3000000" cy="3000000"/>
        </p:xfrm>
        <a:graphic>
          <a:graphicData uri="http://schemas.openxmlformats.org/drawingml/2006/table">
            <a:tbl>
              <a:tblPr>
                <a:noFill/>
                <a:tableStyleId>{3A595EA3-800C-4861-9BA8-B939720B93DE}</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9603" name="Google Shape;9603;p91"/>
          <p:cNvGraphicFramePr/>
          <p:nvPr/>
        </p:nvGraphicFramePr>
        <p:xfrm>
          <a:off x="3375463" y="2361200"/>
          <a:ext cx="3000000" cy="3000000"/>
        </p:xfrm>
        <a:graphic>
          <a:graphicData uri="http://schemas.openxmlformats.org/drawingml/2006/table">
            <a:tbl>
              <a:tblPr>
                <a:noFill/>
                <a:tableStyleId>{3A595EA3-800C-4861-9BA8-B939720B93DE}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9604" name="Google Shape;9604;p91"/>
          <p:cNvGrpSpPr/>
          <p:nvPr/>
        </p:nvGrpSpPr>
        <p:grpSpPr>
          <a:xfrm>
            <a:off x="3377449" y="3352160"/>
            <a:ext cx="2363377" cy="1047062"/>
            <a:chOff x="3358399" y="3285485"/>
            <a:chExt cx="2363377" cy="1047062"/>
          </a:xfrm>
        </p:grpSpPr>
        <p:grpSp>
          <p:nvGrpSpPr>
            <p:cNvPr id="9605" name="Google Shape;9605;p91"/>
            <p:cNvGrpSpPr/>
            <p:nvPr/>
          </p:nvGrpSpPr>
          <p:grpSpPr>
            <a:xfrm>
              <a:off x="3358412" y="3285485"/>
              <a:ext cx="2363244" cy="139500"/>
              <a:chOff x="3358412" y="3285485"/>
              <a:chExt cx="2363244" cy="139500"/>
            </a:xfrm>
          </p:grpSpPr>
          <p:sp>
            <p:nvSpPr>
              <p:cNvPr id="9606" name="Google Shape;9606;p91"/>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1"/>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91"/>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1"/>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1"/>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1" name="Google Shape;9611;p91"/>
            <p:cNvGrpSpPr/>
            <p:nvPr/>
          </p:nvGrpSpPr>
          <p:grpSpPr>
            <a:xfrm>
              <a:off x="3358412" y="3466996"/>
              <a:ext cx="2363244" cy="139500"/>
              <a:chOff x="3358412" y="3466996"/>
              <a:chExt cx="2363244" cy="139500"/>
            </a:xfrm>
          </p:grpSpPr>
          <p:sp>
            <p:nvSpPr>
              <p:cNvPr id="9612" name="Google Shape;9612;p91"/>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91"/>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91"/>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1"/>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1"/>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7" name="Google Shape;9617;p91"/>
            <p:cNvGrpSpPr/>
            <p:nvPr/>
          </p:nvGrpSpPr>
          <p:grpSpPr>
            <a:xfrm>
              <a:off x="3358412" y="3648507"/>
              <a:ext cx="2363244" cy="139500"/>
              <a:chOff x="3358412" y="3648507"/>
              <a:chExt cx="2363244" cy="139500"/>
            </a:xfrm>
          </p:grpSpPr>
          <p:sp>
            <p:nvSpPr>
              <p:cNvPr id="9618" name="Google Shape;9618;p91"/>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1"/>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1"/>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91"/>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91"/>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3" name="Google Shape;9623;p91"/>
            <p:cNvGrpSpPr/>
            <p:nvPr/>
          </p:nvGrpSpPr>
          <p:grpSpPr>
            <a:xfrm>
              <a:off x="3358412" y="3830018"/>
              <a:ext cx="2363244" cy="139500"/>
              <a:chOff x="3358412" y="3830018"/>
              <a:chExt cx="2363244" cy="139500"/>
            </a:xfrm>
          </p:grpSpPr>
          <p:sp>
            <p:nvSpPr>
              <p:cNvPr id="9624" name="Google Shape;9624;p91"/>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91"/>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1"/>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91"/>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91"/>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91"/>
            <p:cNvGrpSpPr/>
            <p:nvPr/>
          </p:nvGrpSpPr>
          <p:grpSpPr>
            <a:xfrm>
              <a:off x="3358399" y="4011514"/>
              <a:ext cx="2363377" cy="139537"/>
              <a:chOff x="3294800" y="4134603"/>
              <a:chExt cx="2638876" cy="152400"/>
            </a:xfrm>
          </p:grpSpPr>
          <p:sp>
            <p:nvSpPr>
              <p:cNvPr id="9630" name="Google Shape;9630;p91"/>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91"/>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91"/>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91"/>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91"/>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91"/>
            <p:cNvGrpSpPr/>
            <p:nvPr/>
          </p:nvGrpSpPr>
          <p:grpSpPr>
            <a:xfrm>
              <a:off x="3358399" y="4193010"/>
              <a:ext cx="2363377" cy="139537"/>
              <a:chOff x="3294800" y="4134603"/>
              <a:chExt cx="2638876" cy="152400"/>
            </a:xfrm>
          </p:grpSpPr>
          <p:sp>
            <p:nvSpPr>
              <p:cNvPr id="9636" name="Google Shape;9636;p91"/>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91"/>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91"/>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91"/>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1"/>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9641" name="Google Shape;9641;p91"/>
          <p:cNvGraphicFramePr/>
          <p:nvPr/>
        </p:nvGraphicFramePr>
        <p:xfrm>
          <a:off x="728250" y="2361200"/>
          <a:ext cx="3000000" cy="3000000"/>
        </p:xfrm>
        <a:graphic>
          <a:graphicData uri="http://schemas.openxmlformats.org/drawingml/2006/table">
            <a:tbl>
              <a:tblPr>
                <a:noFill/>
                <a:tableStyleId>{3A595EA3-800C-4861-9BA8-B939720B93DE}</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9642" name="Google Shape;9642;p91"/>
          <p:cNvGrpSpPr/>
          <p:nvPr/>
        </p:nvGrpSpPr>
        <p:grpSpPr>
          <a:xfrm>
            <a:off x="4177919" y="2765014"/>
            <a:ext cx="1302095" cy="60959"/>
            <a:chOff x="3558802" y="4011427"/>
            <a:chExt cx="1866000" cy="111300"/>
          </a:xfrm>
        </p:grpSpPr>
        <p:sp>
          <p:nvSpPr>
            <p:cNvPr id="9643" name="Google Shape;9643;p91"/>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91"/>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91"/>
          <p:cNvGrpSpPr/>
          <p:nvPr/>
        </p:nvGrpSpPr>
        <p:grpSpPr>
          <a:xfrm>
            <a:off x="4723407" y="3047174"/>
            <a:ext cx="914340" cy="60959"/>
            <a:chOff x="3558802" y="4011427"/>
            <a:chExt cx="1866000" cy="111300"/>
          </a:xfrm>
        </p:grpSpPr>
        <p:sp>
          <p:nvSpPr>
            <p:cNvPr id="9646" name="Google Shape;9646;p91"/>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1"/>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8" name="Google Shape;9648;p91"/>
          <p:cNvGrpSpPr/>
          <p:nvPr/>
        </p:nvGrpSpPr>
        <p:grpSpPr>
          <a:xfrm>
            <a:off x="5891249" y="3374972"/>
            <a:ext cx="2519825" cy="1001454"/>
            <a:chOff x="1906114" y="789980"/>
            <a:chExt cx="1487676" cy="606868"/>
          </a:xfrm>
        </p:grpSpPr>
        <p:cxnSp>
          <p:nvCxnSpPr>
            <p:cNvPr id="9649" name="Google Shape;9649;p9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650" name="Google Shape;9650;p9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651" name="Google Shape;9651;p9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9652" name="Google Shape;9652;p9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9653" name="Google Shape;9653;p9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9654" name="Google Shape;9654;p9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9655" name="Google Shape;9655;p9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9656" name="Google Shape;9656;p9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9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9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9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9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9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9663" name="Google Shape;9663;p9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9664" name="Google Shape;9664;p9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9665" name="Google Shape;9665;p9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91"/>
          <p:cNvGrpSpPr/>
          <p:nvPr/>
        </p:nvGrpSpPr>
        <p:grpSpPr>
          <a:xfrm>
            <a:off x="3372612" y="1159008"/>
            <a:ext cx="2363393" cy="1005865"/>
            <a:chOff x="3292400" y="1193188"/>
            <a:chExt cx="2615240" cy="1131075"/>
          </a:xfrm>
        </p:grpSpPr>
        <p:sp>
          <p:nvSpPr>
            <p:cNvPr id="9667" name="Google Shape;9667;p91"/>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68" name="Google Shape;9668;p91"/>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69" name="Google Shape;9669;p91"/>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9670" name="Google Shape;9670;p91"/>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9671" name="Google Shape;9671;p91"/>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9672" name="Google Shape;9672;p91"/>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9673" name="Google Shape;9673;p91"/>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9674" name="Google Shape;9674;p91"/>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9675" name="Google Shape;9675;p91"/>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9676" name="Google Shape;9676;p91"/>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9677" name="Google Shape;9677;p91"/>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678" name="Google Shape;9678;p91"/>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9679" name="Google Shape;9679;p91"/>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680" name="Google Shape;9680;p91"/>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9681" name="Google Shape;9681;p91"/>
            <p:cNvGrpSpPr/>
            <p:nvPr/>
          </p:nvGrpSpPr>
          <p:grpSpPr>
            <a:xfrm>
              <a:off x="3748438" y="1378608"/>
              <a:ext cx="2159202" cy="903971"/>
              <a:chOff x="1683525" y="2179850"/>
              <a:chExt cx="4519050" cy="2134525"/>
            </a:xfrm>
          </p:grpSpPr>
          <p:sp>
            <p:nvSpPr>
              <p:cNvPr id="9682" name="Google Shape;9682;p9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83" name="Google Shape;9683;p9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84" name="Google Shape;9684;p9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85" name="Google Shape;9685;p9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86" name="Google Shape;9686;p9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87" name="Google Shape;9687;p9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88" name="Google Shape;9688;p9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89" name="Google Shape;9689;p9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90" name="Google Shape;9690;p9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91" name="Google Shape;9691;p9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92" name="Google Shape;9692;p9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693" name="Google Shape;9693;p9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7" name="Shape 9697"/>
        <p:cNvGrpSpPr/>
        <p:nvPr/>
      </p:nvGrpSpPr>
      <p:grpSpPr>
        <a:xfrm>
          <a:off x="0" y="0"/>
          <a:ext cx="0" cy="0"/>
          <a:chOff x="0" y="0"/>
          <a:chExt cx="0" cy="0"/>
        </a:xfrm>
      </p:grpSpPr>
      <p:grpSp>
        <p:nvGrpSpPr>
          <p:cNvPr id="9698" name="Google Shape;9698;p92"/>
          <p:cNvGrpSpPr/>
          <p:nvPr/>
        </p:nvGrpSpPr>
        <p:grpSpPr>
          <a:xfrm>
            <a:off x="4814684" y="1191441"/>
            <a:ext cx="745431" cy="718863"/>
            <a:chOff x="4249973" y="1201875"/>
            <a:chExt cx="1958568" cy="1888762"/>
          </a:xfrm>
        </p:grpSpPr>
        <p:sp>
          <p:nvSpPr>
            <p:cNvPr id="9699" name="Google Shape;9699;p92"/>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00" name="Google Shape;9700;p92"/>
            <p:cNvGrpSpPr/>
            <p:nvPr/>
          </p:nvGrpSpPr>
          <p:grpSpPr>
            <a:xfrm>
              <a:off x="5853086" y="1789142"/>
              <a:ext cx="355454" cy="1048099"/>
              <a:chOff x="5576108" y="2016725"/>
              <a:chExt cx="565200" cy="1666560"/>
            </a:xfrm>
          </p:grpSpPr>
          <p:sp>
            <p:nvSpPr>
              <p:cNvPr id="9701" name="Google Shape;9701;p92"/>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702" name="Google Shape;9702;p9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92"/>
            <p:cNvGrpSpPr/>
            <p:nvPr/>
          </p:nvGrpSpPr>
          <p:grpSpPr>
            <a:xfrm>
              <a:off x="4869455" y="2691676"/>
              <a:ext cx="1013897" cy="398961"/>
              <a:chOff x="4012057" y="3451825"/>
              <a:chExt cx="1612175" cy="634379"/>
            </a:xfrm>
          </p:grpSpPr>
          <p:sp>
            <p:nvSpPr>
              <p:cNvPr id="9704" name="Google Shape;9704;p92"/>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705" name="Google Shape;9705;p9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92"/>
            <p:cNvGrpSpPr/>
            <p:nvPr/>
          </p:nvGrpSpPr>
          <p:grpSpPr>
            <a:xfrm>
              <a:off x="4276937" y="2155961"/>
              <a:ext cx="651965" cy="891358"/>
              <a:chOff x="3069908" y="2599997"/>
              <a:chExt cx="1036675" cy="1417328"/>
            </a:xfrm>
          </p:grpSpPr>
          <p:sp>
            <p:nvSpPr>
              <p:cNvPr id="9707" name="Google Shape;9707;p92"/>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708" name="Google Shape;9708;p9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92"/>
            <p:cNvGrpSpPr/>
            <p:nvPr/>
          </p:nvGrpSpPr>
          <p:grpSpPr>
            <a:xfrm>
              <a:off x="5054918" y="1201875"/>
              <a:ext cx="999548" cy="602711"/>
              <a:chOff x="4306958" y="1082925"/>
              <a:chExt cx="1589359" cy="958358"/>
            </a:xfrm>
          </p:grpSpPr>
          <p:sp>
            <p:nvSpPr>
              <p:cNvPr id="9710" name="Google Shape;9710;p92"/>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711" name="Google Shape;9711;p9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2" name="Google Shape;9712;p92"/>
            <p:cNvGrpSpPr/>
            <p:nvPr/>
          </p:nvGrpSpPr>
          <p:grpSpPr>
            <a:xfrm>
              <a:off x="4249973" y="1303451"/>
              <a:ext cx="799317" cy="841334"/>
              <a:chOff x="3027033" y="1244439"/>
              <a:chExt cx="1270977" cy="1337786"/>
            </a:xfrm>
          </p:grpSpPr>
          <p:sp>
            <p:nvSpPr>
              <p:cNvPr id="9713" name="Google Shape;9713;p92"/>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714" name="Google Shape;9714;p9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15" name="Google Shape;9715;p92"/>
          <p:cNvGrpSpPr/>
          <p:nvPr/>
        </p:nvGrpSpPr>
        <p:grpSpPr>
          <a:xfrm>
            <a:off x="731057" y="2069890"/>
            <a:ext cx="761767" cy="729896"/>
            <a:chOff x="2657744" y="2337745"/>
            <a:chExt cx="832987" cy="798137"/>
          </a:xfrm>
        </p:grpSpPr>
        <p:sp>
          <p:nvSpPr>
            <p:cNvPr id="9716" name="Google Shape;9716;p92"/>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92"/>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9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92"/>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9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9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2" name="Google Shape;9722;p92"/>
          <p:cNvGrpSpPr/>
          <p:nvPr/>
        </p:nvGrpSpPr>
        <p:grpSpPr>
          <a:xfrm>
            <a:off x="3242022" y="2073097"/>
            <a:ext cx="685569" cy="723586"/>
            <a:chOff x="3398134" y="2057755"/>
            <a:chExt cx="704087" cy="743130"/>
          </a:xfrm>
        </p:grpSpPr>
        <p:grpSp>
          <p:nvGrpSpPr>
            <p:cNvPr id="9723" name="Google Shape;9723;p92"/>
            <p:cNvGrpSpPr/>
            <p:nvPr/>
          </p:nvGrpSpPr>
          <p:grpSpPr>
            <a:xfrm>
              <a:off x="3398134" y="2290183"/>
              <a:ext cx="315300" cy="219900"/>
              <a:chOff x="3398134" y="2290183"/>
              <a:chExt cx="315300" cy="219900"/>
            </a:xfrm>
          </p:grpSpPr>
          <p:sp>
            <p:nvSpPr>
              <p:cNvPr id="9724" name="Google Shape;9724;p92"/>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725" name="Google Shape;9725;p92"/>
              <p:cNvCxnSpPr>
                <a:stCxn id="9724"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9726" name="Google Shape;9726;p92"/>
            <p:cNvGrpSpPr/>
            <p:nvPr/>
          </p:nvGrpSpPr>
          <p:grpSpPr>
            <a:xfrm>
              <a:off x="3547823" y="2467358"/>
              <a:ext cx="219900" cy="333527"/>
              <a:chOff x="3547823" y="2467358"/>
              <a:chExt cx="219900" cy="333527"/>
            </a:xfrm>
          </p:grpSpPr>
          <p:sp>
            <p:nvSpPr>
              <p:cNvPr id="9727" name="Google Shape;9727;p92"/>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728" name="Google Shape;9728;p92"/>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9729" name="Google Shape;9729;p92"/>
            <p:cNvGrpSpPr/>
            <p:nvPr/>
          </p:nvGrpSpPr>
          <p:grpSpPr>
            <a:xfrm>
              <a:off x="3734138" y="2467358"/>
              <a:ext cx="219900" cy="333527"/>
              <a:chOff x="3734138" y="2467358"/>
              <a:chExt cx="219900" cy="333527"/>
            </a:xfrm>
          </p:grpSpPr>
          <p:sp>
            <p:nvSpPr>
              <p:cNvPr id="9730" name="Google Shape;9730;p92"/>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731" name="Google Shape;9731;p92"/>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9732" name="Google Shape;9732;p92"/>
            <p:cNvGrpSpPr/>
            <p:nvPr/>
          </p:nvGrpSpPr>
          <p:grpSpPr>
            <a:xfrm>
              <a:off x="3787560" y="2288011"/>
              <a:ext cx="314661" cy="219900"/>
              <a:chOff x="3787560" y="2288011"/>
              <a:chExt cx="314661" cy="219900"/>
            </a:xfrm>
          </p:grpSpPr>
          <p:sp>
            <p:nvSpPr>
              <p:cNvPr id="9733" name="Google Shape;9733;p92"/>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734" name="Google Shape;9734;p92"/>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9735" name="Google Shape;9735;p92"/>
            <p:cNvGrpSpPr/>
            <p:nvPr/>
          </p:nvGrpSpPr>
          <p:grpSpPr>
            <a:xfrm>
              <a:off x="3637290" y="2057755"/>
              <a:ext cx="219900" cy="335499"/>
              <a:chOff x="3637290" y="2057755"/>
              <a:chExt cx="219900" cy="335499"/>
            </a:xfrm>
          </p:grpSpPr>
          <p:sp>
            <p:nvSpPr>
              <p:cNvPr id="9736" name="Google Shape;9736;p92"/>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9737" name="Google Shape;9737;p92"/>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9738" name="Google Shape;9738;p92"/>
          <p:cNvGrpSpPr/>
          <p:nvPr/>
        </p:nvGrpSpPr>
        <p:grpSpPr>
          <a:xfrm>
            <a:off x="4917244" y="2079792"/>
            <a:ext cx="710153" cy="710153"/>
            <a:chOff x="5007123" y="2079403"/>
            <a:chExt cx="687600" cy="687600"/>
          </a:xfrm>
        </p:grpSpPr>
        <p:sp>
          <p:nvSpPr>
            <p:cNvPr id="9739" name="Google Shape;9739;p92"/>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92"/>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92"/>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2"/>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3" name="Google Shape;9743;p92"/>
          <p:cNvGrpSpPr/>
          <p:nvPr/>
        </p:nvGrpSpPr>
        <p:grpSpPr>
          <a:xfrm>
            <a:off x="5726681" y="2074299"/>
            <a:ext cx="720998" cy="721183"/>
            <a:chOff x="5797446" y="2063053"/>
            <a:chExt cx="698100" cy="698280"/>
          </a:xfrm>
        </p:grpSpPr>
        <p:sp>
          <p:nvSpPr>
            <p:cNvPr id="9744" name="Google Shape;9744;p92"/>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92"/>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92"/>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92"/>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92"/>
          <p:cNvGrpSpPr/>
          <p:nvPr/>
        </p:nvGrpSpPr>
        <p:grpSpPr>
          <a:xfrm>
            <a:off x="8171828" y="3719904"/>
            <a:ext cx="280585" cy="673164"/>
            <a:chOff x="8075075" y="3754290"/>
            <a:chExt cx="255612" cy="613194"/>
          </a:xfrm>
        </p:grpSpPr>
        <p:grpSp>
          <p:nvGrpSpPr>
            <p:cNvPr id="9749" name="Google Shape;9749;p92"/>
            <p:cNvGrpSpPr/>
            <p:nvPr/>
          </p:nvGrpSpPr>
          <p:grpSpPr>
            <a:xfrm>
              <a:off x="8075075" y="3754290"/>
              <a:ext cx="255612" cy="613194"/>
              <a:chOff x="8075075" y="3754290"/>
              <a:chExt cx="255612" cy="613194"/>
            </a:xfrm>
          </p:grpSpPr>
          <p:sp>
            <p:nvSpPr>
              <p:cNvPr id="9750" name="Google Shape;9750;p92"/>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92"/>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2" name="Google Shape;9752;p92"/>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3" name="Google Shape;9753;p92"/>
          <p:cNvGrpSpPr/>
          <p:nvPr/>
        </p:nvGrpSpPr>
        <p:grpSpPr>
          <a:xfrm>
            <a:off x="5288887" y="3708700"/>
            <a:ext cx="470352" cy="683745"/>
            <a:chOff x="1697726" y="3244179"/>
            <a:chExt cx="788124" cy="1146069"/>
          </a:xfrm>
        </p:grpSpPr>
        <p:sp>
          <p:nvSpPr>
            <p:cNvPr id="9754" name="Google Shape;9754;p9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9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6" name="Google Shape;9756;p92"/>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7" name="Google Shape;9757;p92"/>
          <p:cNvGrpSpPr/>
          <p:nvPr/>
        </p:nvGrpSpPr>
        <p:grpSpPr>
          <a:xfrm>
            <a:off x="5910037" y="3719902"/>
            <a:ext cx="293891" cy="293845"/>
            <a:chOff x="6134814" y="3754290"/>
            <a:chExt cx="293891" cy="293845"/>
          </a:xfrm>
        </p:grpSpPr>
        <p:sp>
          <p:nvSpPr>
            <p:cNvPr id="9758" name="Google Shape;9758;p92"/>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92"/>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92"/>
          <p:cNvGrpSpPr/>
          <p:nvPr/>
        </p:nvGrpSpPr>
        <p:grpSpPr>
          <a:xfrm>
            <a:off x="5910037" y="4098574"/>
            <a:ext cx="293891" cy="293891"/>
            <a:chOff x="6134814" y="4086186"/>
            <a:chExt cx="293891" cy="293891"/>
          </a:xfrm>
        </p:grpSpPr>
        <p:sp>
          <p:nvSpPr>
            <p:cNvPr id="9761" name="Google Shape;9761;p92"/>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92"/>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3" name="Google Shape;9763;p92"/>
          <p:cNvSpPr/>
          <p:nvPr/>
        </p:nvSpPr>
        <p:spPr>
          <a:xfrm>
            <a:off x="6948464" y="3719100"/>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92"/>
          <p:cNvSpPr/>
          <p:nvPr/>
        </p:nvSpPr>
        <p:spPr>
          <a:xfrm rot="10800000">
            <a:off x="6354727" y="3716837"/>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5" name="Google Shape;9765;p92"/>
          <p:cNvGrpSpPr/>
          <p:nvPr/>
        </p:nvGrpSpPr>
        <p:grpSpPr>
          <a:xfrm>
            <a:off x="7835013" y="2927266"/>
            <a:ext cx="622883" cy="621944"/>
            <a:chOff x="1187048" y="238125"/>
            <a:chExt cx="5256397" cy="5248476"/>
          </a:xfrm>
        </p:grpSpPr>
        <p:sp>
          <p:nvSpPr>
            <p:cNvPr id="9766" name="Google Shape;9766;p9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2"/>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2"/>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92"/>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0" name="Google Shape;9770;p92"/>
          <p:cNvGrpSpPr/>
          <p:nvPr/>
        </p:nvGrpSpPr>
        <p:grpSpPr>
          <a:xfrm>
            <a:off x="2292118" y="2936875"/>
            <a:ext cx="1310987" cy="612407"/>
            <a:chOff x="238125" y="1188750"/>
            <a:chExt cx="7140450" cy="3335550"/>
          </a:xfrm>
        </p:grpSpPr>
        <p:sp>
          <p:nvSpPr>
            <p:cNvPr id="9771" name="Google Shape;9771;p9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9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9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92"/>
          <p:cNvGrpSpPr/>
          <p:nvPr/>
        </p:nvGrpSpPr>
        <p:grpSpPr>
          <a:xfrm>
            <a:off x="6617990" y="2927430"/>
            <a:ext cx="1110299" cy="621702"/>
            <a:chOff x="238125" y="1335475"/>
            <a:chExt cx="5418735" cy="3034175"/>
          </a:xfrm>
        </p:grpSpPr>
        <p:sp>
          <p:nvSpPr>
            <p:cNvPr id="9777" name="Google Shape;9777;p9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9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9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0" name="Google Shape;9780;p92"/>
          <p:cNvGrpSpPr/>
          <p:nvPr/>
        </p:nvGrpSpPr>
        <p:grpSpPr>
          <a:xfrm>
            <a:off x="5435649" y="2924327"/>
            <a:ext cx="1074451" cy="627181"/>
            <a:chOff x="5359127" y="2910889"/>
            <a:chExt cx="1097723" cy="640831"/>
          </a:xfrm>
        </p:grpSpPr>
        <p:grpSp>
          <p:nvGrpSpPr>
            <p:cNvPr id="9781" name="Google Shape;9781;p92"/>
            <p:cNvGrpSpPr/>
            <p:nvPr/>
          </p:nvGrpSpPr>
          <p:grpSpPr>
            <a:xfrm>
              <a:off x="5929791" y="3263088"/>
              <a:ext cx="527060" cy="287097"/>
              <a:chOff x="5929791" y="3263088"/>
              <a:chExt cx="527060" cy="287097"/>
            </a:xfrm>
          </p:grpSpPr>
          <p:sp>
            <p:nvSpPr>
              <p:cNvPr id="9782" name="Google Shape;9782;p92"/>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783" name="Google Shape;9783;p92"/>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784" name="Google Shape;9784;p92"/>
            <p:cNvGrpSpPr/>
            <p:nvPr/>
          </p:nvGrpSpPr>
          <p:grpSpPr>
            <a:xfrm>
              <a:off x="5359127" y="3263089"/>
              <a:ext cx="526428" cy="288631"/>
              <a:chOff x="5359127" y="3263089"/>
              <a:chExt cx="526428" cy="288631"/>
            </a:xfrm>
          </p:grpSpPr>
          <p:sp>
            <p:nvSpPr>
              <p:cNvPr id="9785" name="Google Shape;9785;p92"/>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786" name="Google Shape;9786;p92"/>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787" name="Google Shape;9787;p92"/>
            <p:cNvGrpSpPr/>
            <p:nvPr/>
          </p:nvGrpSpPr>
          <p:grpSpPr>
            <a:xfrm>
              <a:off x="5551525" y="2910889"/>
              <a:ext cx="520901" cy="610283"/>
              <a:chOff x="5551525" y="2910889"/>
              <a:chExt cx="520901" cy="610283"/>
            </a:xfrm>
          </p:grpSpPr>
          <p:sp>
            <p:nvSpPr>
              <p:cNvPr id="9788" name="Google Shape;9788;p92"/>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789" name="Google Shape;9789;p92"/>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790" name="Google Shape;9790;p92"/>
            <p:cNvGrpSpPr/>
            <p:nvPr/>
          </p:nvGrpSpPr>
          <p:grpSpPr>
            <a:xfrm>
              <a:off x="5743962" y="2919100"/>
              <a:ext cx="623674" cy="284502"/>
              <a:chOff x="5743962" y="2919100"/>
              <a:chExt cx="623674" cy="284502"/>
            </a:xfrm>
          </p:grpSpPr>
          <p:sp>
            <p:nvSpPr>
              <p:cNvPr id="9791" name="Google Shape;9791;p92"/>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792" name="Google Shape;9792;p92"/>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9793" name="Google Shape;9793;p92"/>
          <p:cNvGrpSpPr/>
          <p:nvPr/>
        </p:nvGrpSpPr>
        <p:grpSpPr>
          <a:xfrm>
            <a:off x="7586863" y="2075038"/>
            <a:ext cx="874976" cy="719600"/>
            <a:chOff x="7608988" y="2093194"/>
            <a:chExt cx="817276" cy="672147"/>
          </a:xfrm>
        </p:grpSpPr>
        <p:cxnSp>
          <p:nvCxnSpPr>
            <p:cNvPr id="9794" name="Google Shape;9794;p92"/>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795" name="Google Shape;9795;p92"/>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796" name="Google Shape;9796;p92"/>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797" name="Google Shape;9797;p92"/>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798" name="Google Shape;9798;p92"/>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9799" name="Google Shape;9799;p92"/>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9800" name="Google Shape;9800;p92"/>
            <p:cNvGrpSpPr/>
            <p:nvPr/>
          </p:nvGrpSpPr>
          <p:grpSpPr>
            <a:xfrm>
              <a:off x="7721175" y="2093194"/>
              <a:ext cx="599587" cy="623846"/>
              <a:chOff x="7721175" y="2093194"/>
              <a:chExt cx="599587" cy="623846"/>
            </a:xfrm>
          </p:grpSpPr>
          <p:grpSp>
            <p:nvGrpSpPr>
              <p:cNvPr id="9801" name="Google Shape;9801;p92"/>
              <p:cNvGrpSpPr/>
              <p:nvPr/>
            </p:nvGrpSpPr>
            <p:grpSpPr>
              <a:xfrm>
                <a:off x="7721175" y="2093194"/>
                <a:ext cx="291605" cy="623846"/>
                <a:chOff x="9405575" y="2061418"/>
                <a:chExt cx="291605" cy="623846"/>
              </a:xfrm>
            </p:grpSpPr>
            <p:sp>
              <p:nvSpPr>
                <p:cNvPr id="9802" name="Google Shape;9802;p92"/>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92"/>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92"/>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92"/>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92"/>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2"/>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2"/>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92"/>
              <p:cNvGrpSpPr/>
              <p:nvPr/>
            </p:nvGrpSpPr>
            <p:grpSpPr>
              <a:xfrm flipH="1">
                <a:off x="8029157" y="2093194"/>
                <a:ext cx="291605" cy="623846"/>
                <a:chOff x="9405575" y="2061418"/>
                <a:chExt cx="291605" cy="623846"/>
              </a:xfrm>
            </p:grpSpPr>
            <p:sp>
              <p:nvSpPr>
                <p:cNvPr id="9810" name="Google Shape;9810;p92"/>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92"/>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92"/>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92"/>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92"/>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2"/>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92"/>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817" name="Google Shape;9817;p92"/>
          <p:cNvGrpSpPr/>
          <p:nvPr/>
        </p:nvGrpSpPr>
        <p:grpSpPr>
          <a:xfrm>
            <a:off x="4031299" y="1191441"/>
            <a:ext cx="712557" cy="785901"/>
            <a:chOff x="4206459" y="1191441"/>
            <a:chExt cx="712557" cy="785901"/>
          </a:xfrm>
        </p:grpSpPr>
        <p:sp>
          <p:nvSpPr>
            <p:cNvPr id="9818" name="Google Shape;9818;p92"/>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92"/>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2"/>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92"/>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2" name="Google Shape;9822;p92"/>
            <p:cNvGrpSpPr/>
            <p:nvPr/>
          </p:nvGrpSpPr>
          <p:grpSpPr>
            <a:xfrm>
              <a:off x="4644280" y="1290523"/>
              <a:ext cx="143716" cy="29463"/>
              <a:chOff x="4644280" y="1290523"/>
              <a:chExt cx="143716" cy="29463"/>
            </a:xfrm>
          </p:grpSpPr>
          <p:sp>
            <p:nvSpPr>
              <p:cNvPr id="9823" name="Google Shape;9823;p92"/>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2"/>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92"/>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92"/>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7" name="Google Shape;9827;p92"/>
            <p:cNvGrpSpPr/>
            <p:nvPr/>
          </p:nvGrpSpPr>
          <p:grpSpPr>
            <a:xfrm>
              <a:off x="4356567" y="1191441"/>
              <a:ext cx="143690" cy="29488"/>
              <a:chOff x="4356567" y="1191441"/>
              <a:chExt cx="143690" cy="29488"/>
            </a:xfrm>
          </p:grpSpPr>
          <p:sp>
            <p:nvSpPr>
              <p:cNvPr id="9828" name="Google Shape;9828;p92"/>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92"/>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92"/>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92"/>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2" name="Google Shape;9832;p92"/>
            <p:cNvGrpSpPr/>
            <p:nvPr/>
          </p:nvGrpSpPr>
          <p:grpSpPr>
            <a:xfrm>
              <a:off x="4339009" y="1863727"/>
              <a:ext cx="143703" cy="29476"/>
              <a:chOff x="4339009" y="1863727"/>
              <a:chExt cx="143703" cy="29476"/>
            </a:xfrm>
          </p:grpSpPr>
          <p:sp>
            <p:nvSpPr>
              <p:cNvPr id="9833" name="Google Shape;9833;p92"/>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92"/>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92"/>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92"/>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92"/>
            <p:cNvGrpSpPr/>
            <p:nvPr/>
          </p:nvGrpSpPr>
          <p:grpSpPr>
            <a:xfrm>
              <a:off x="4206459" y="1607315"/>
              <a:ext cx="29539" cy="142899"/>
              <a:chOff x="4206459" y="1607315"/>
              <a:chExt cx="29539" cy="142899"/>
            </a:xfrm>
          </p:grpSpPr>
          <p:sp>
            <p:nvSpPr>
              <p:cNvPr id="9838" name="Google Shape;9838;p92"/>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2"/>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92"/>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92"/>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2" name="Google Shape;9842;p92"/>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92"/>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92"/>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92"/>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6" name="Google Shape;9846;p92"/>
            <p:cNvGrpSpPr/>
            <p:nvPr/>
          </p:nvGrpSpPr>
          <p:grpSpPr>
            <a:xfrm>
              <a:off x="4889463" y="1423737"/>
              <a:ext cx="29552" cy="142899"/>
              <a:chOff x="4889463" y="1423737"/>
              <a:chExt cx="29552" cy="142899"/>
            </a:xfrm>
          </p:grpSpPr>
          <p:sp>
            <p:nvSpPr>
              <p:cNvPr id="9847" name="Google Shape;9847;p92"/>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92"/>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92"/>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92"/>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92"/>
            <p:cNvGrpSpPr/>
            <p:nvPr/>
          </p:nvGrpSpPr>
          <p:grpSpPr>
            <a:xfrm>
              <a:off x="4771663" y="1876896"/>
              <a:ext cx="108651" cy="100447"/>
              <a:chOff x="4771663" y="1876896"/>
              <a:chExt cx="108651" cy="100447"/>
            </a:xfrm>
          </p:grpSpPr>
          <p:sp>
            <p:nvSpPr>
              <p:cNvPr id="9852" name="Google Shape;9852;p92"/>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92"/>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92"/>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92"/>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56" name="Google Shape;9856;p92"/>
          <p:cNvGrpSpPr/>
          <p:nvPr/>
        </p:nvGrpSpPr>
        <p:grpSpPr>
          <a:xfrm>
            <a:off x="4026774" y="2074664"/>
            <a:ext cx="791287" cy="720350"/>
            <a:chOff x="267375" y="1071875"/>
            <a:chExt cx="470500" cy="428550"/>
          </a:xfrm>
        </p:grpSpPr>
        <p:sp>
          <p:nvSpPr>
            <p:cNvPr id="9857" name="Google Shape;9857;p92"/>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92"/>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2"/>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2"/>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92"/>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92"/>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92"/>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92"/>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92"/>
          <p:cNvGrpSpPr/>
          <p:nvPr/>
        </p:nvGrpSpPr>
        <p:grpSpPr>
          <a:xfrm>
            <a:off x="727269" y="3719294"/>
            <a:ext cx="1408444" cy="673166"/>
            <a:chOff x="712664" y="3693287"/>
            <a:chExt cx="1460738" cy="698160"/>
          </a:xfrm>
        </p:grpSpPr>
        <p:grpSp>
          <p:nvGrpSpPr>
            <p:cNvPr id="9866" name="Google Shape;9866;p92"/>
            <p:cNvGrpSpPr/>
            <p:nvPr/>
          </p:nvGrpSpPr>
          <p:grpSpPr>
            <a:xfrm>
              <a:off x="1380079" y="4133090"/>
              <a:ext cx="234048" cy="258099"/>
              <a:chOff x="1380079" y="4133090"/>
              <a:chExt cx="234048" cy="258099"/>
            </a:xfrm>
          </p:grpSpPr>
          <p:sp>
            <p:nvSpPr>
              <p:cNvPr id="9867" name="Google Shape;9867;p92"/>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92"/>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92"/>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0" name="Google Shape;9870;p92"/>
            <p:cNvGrpSpPr/>
            <p:nvPr/>
          </p:nvGrpSpPr>
          <p:grpSpPr>
            <a:xfrm>
              <a:off x="884610" y="3864082"/>
              <a:ext cx="1118566" cy="527275"/>
              <a:chOff x="890961" y="3865463"/>
              <a:chExt cx="1115221" cy="525698"/>
            </a:xfrm>
          </p:grpSpPr>
          <p:sp>
            <p:nvSpPr>
              <p:cNvPr id="9871" name="Google Shape;9871;p92"/>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92"/>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92"/>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4" name="Google Shape;9874;p92"/>
            <p:cNvGrpSpPr/>
            <p:nvPr/>
          </p:nvGrpSpPr>
          <p:grpSpPr>
            <a:xfrm>
              <a:off x="712664" y="3693287"/>
              <a:ext cx="1460738" cy="698160"/>
              <a:chOff x="712664" y="3693025"/>
              <a:chExt cx="1460738" cy="698160"/>
            </a:xfrm>
          </p:grpSpPr>
          <p:sp>
            <p:nvSpPr>
              <p:cNvPr id="9875" name="Google Shape;9875;p92"/>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92"/>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92"/>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92"/>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92"/>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92"/>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81" name="Google Shape;9881;p92"/>
          <p:cNvGrpSpPr/>
          <p:nvPr/>
        </p:nvGrpSpPr>
        <p:grpSpPr>
          <a:xfrm>
            <a:off x="3164985" y="1191441"/>
            <a:ext cx="795485" cy="738831"/>
            <a:chOff x="3348603" y="1236445"/>
            <a:chExt cx="749256" cy="695894"/>
          </a:xfrm>
        </p:grpSpPr>
        <p:grpSp>
          <p:nvGrpSpPr>
            <p:cNvPr id="9882" name="Google Shape;9882;p92"/>
            <p:cNvGrpSpPr/>
            <p:nvPr/>
          </p:nvGrpSpPr>
          <p:grpSpPr>
            <a:xfrm>
              <a:off x="3583779" y="1236445"/>
              <a:ext cx="293795" cy="285811"/>
              <a:chOff x="3750225" y="1774000"/>
              <a:chExt cx="149575" cy="145525"/>
            </a:xfrm>
          </p:grpSpPr>
          <p:sp>
            <p:nvSpPr>
              <p:cNvPr id="9883" name="Google Shape;9883;p9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92"/>
            <p:cNvGrpSpPr/>
            <p:nvPr/>
          </p:nvGrpSpPr>
          <p:grpSpPr>
            <a:xfrm>
              <a:off x="3775534" y="1462599"/>
              <a:ext cx="322325" cy="285958"/>
              <a:chOff x="3847850" y="1889150"/>
              <a:chExt cx="164100" cy="145600"/>
            </a:xfrm>
          </p:grpSpPr>
          <p:sp>
            <p:nvSpPr>
              <p:cNvPr id="9886" name="Google Shape;9886;p9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9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8" name="Google Shape;9888;p92"/>
            <p:cNvGrpSpPr/>
            <p:nvPr/>
          </p:nvGrpSpPr>
          <p:grpSpPr>
            <a:xfrm>
              <a:off x="3545329" y="1646528"/>
              <a:ext cx="293746" cy="285811"/>
              <a:chOff x="3730650" y="1982800"/>
              <a:chExt cx="149550" cy="145525"/>
            </a:xfrm>
          </p:grpSpPr>
          <p:sp>
            <p:nvSpPr>
              <p:cNvPr id="9889" name="Google Shape;9889;p9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9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92"/>
            <p:cNvGrpSpPr/>
            <p:nvPr/>
          </p:nvGrpSpPr>
          <p:grpSpPr>
            <a:xfrm>
              <a:off x="3348603" y="1415046"/>
              <a:ext cx="294384" cy="284387"/>
              <a:chOff x="3630494" y="1864938"/>
              <a:chExt cx="149875" cy="144800"/>
            </a:xfrm>
          </p:grpSpPr>
          <p:sp>
            <p:nvSpPr>
              <p:cNvPr id="9892" name="Google Shape;9892;p92"/>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92"/>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94" name="Google Shape;9894;p92"/>
          <p:cNvGrpSpPr/>
          <p:nvPr/>
        </p:nvGrpSpPr>
        <p:grpSpPr>
          <a:xfrm>
            <a:off x="2286512" y="3714337"/>
            <a:ext cx="1324924" cy="678083"/>
            <a:chOff x="2413923" y="3711366"/>
            <a:chExt cx="1374117" cy="703260"/>
          </a:xfrm>
        </p:grpSpPr>
        <p:grpSp>
          <p:nvGrpSpPr>
            <p:cNvPr id="9895" name="Google Shape;9895;p92"/>
            <p:cNvGrpSpPr/>
            <p:nvPr/>
          </p:nvGrpSpPr>
          <p:grpSpPr>
            <a:xfrm>
              <a:off x="2413923" y="3711366"/>
              <a:ext cx="1374117" cy="703260"/>
              <a:chOff x="2413923" y="3711366"/>
              <a:chExt cx="1374117" cy="703260"/>
            </a:xfrm>
          </p:grpSpPr>
          <p:sp>
            <p:nvSpPr>
              <p:cNvPr id="9896" name="Google Shape;9896;p92"/>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7" name="Google Shape;9897;p92"/>
              <p:cNvGrpSpPr/>
              <p:nvPr/>
            </p:nvGrpSpPr>
            <p:grpSpPr>
              <a:xfrm>
                <a:off x="2600284" y="3808654"/>
                <a:ext cx="234506" cy="138009"/>
                <a:chOff x="2600284" y="3808654"/>
                <a:chExt cx="234506" cy="138009"/>
              </a:xfrm>
            </p:grpSpPr>
            <p:sp>
              <p:nvSpPr>
                <p:cNvPr id="9898" name="Google Shape;9898;p92"/>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99" name="Google Shape;9899;p92"/>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900" name="Google Shape;9900;p92"/>
              <p:cNvGrpSpPr/>
              <p:nvPr/>
            </p:nvGrpSpPr>
            <p:grpSpPr>
              <a:xfrm>
                <a:off x="3359659" y="3805664"/>
                <a:ext cx="232294" cy="141000"/>
                <a:chOff x="3359659" y="3805664"/>
                <a:chExt cx="232294" cy="141000"/>
              </a:xfrm>
            </p:grpSpPr>
            <p:sp>
              <p:nvSpPr>
                <p:cNvPr id="9901" name="Google Shape;9901;p92"/>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02" name="Google Shape;9902;p92"/>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903" name="Google Shape;9903;p92"/>
              <p:cNvGrpSpPr/>
              <p:nvPr/>
            </p:nvGrpSpPr>
            <p:grpSpPr>
              <a:xfrm>
                <a:off x="3067316" y="3711366"/>
                <a:ext cx="66900" cy="166809"/>
                <a:chOff x="3067316" y="3711366"/>
                <a:chExt cx="66900" cy="166809"/>
              </a:xfrm>
            </p:grpSpPr>
            <p:sp>
              <p:nvSpPr>
                <p:cNvPr id="9904" name="Google Shape;9904;p92"/>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05" name="Google Shape;9905;p92"/>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906" name="Google Shape;9906;p92"/>
              <p:cNvGrpSpPr/>
              <p:nvPr/>
            </p:nvGrpSpPr>
            <p:grpSpPr>
              <a:xfrm>
                <a:off x="2413923" y="4058666"/>
                <a:ext cx="224119" cy="66900"/>
                <a:chOff x="2413923" y="4058666"/>
                <a:chExt cx="224119" cy="66900"/>
              </a:xfrm>
            </p:grpSpPr>
            <p:sp>
              <p:nvSpPr>
                <p:cNvPr id="9907" name="Google Shape;9907;p92"/>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08" name="Google Shape;9908;p92"/>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909" name="Google Shape;9909;p92"/>
              <p:cNvGrpSpPr/>
              <p:nvPr/>
            </p:nvGrpSpPr>
            <p:grpSpPr>
              <a:xfrm>
                <a:off x="3564643" y="4058666"/>
                <a:ext cx="223397" cy="66900"/>
                <a:chOff x="3564643" y="4058666"/>
                <a:chExt cx="223397" cy="66900"/>
              </a:xfrm>
            </p:grpSpPr>
            <p:sp>
              <p:nvSpPr>
                <p:cNvPr id="9910" name="Google Shape;9910;p92"/>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11" name="Google Shape;9911;p92"/>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9912" name="Google Shape;9912;p92"/>
            <p:cNvGrpSpPr/>
            <p:nvPr/>
          </p:nvGrpSpPr>
          <p:grpSpPr>
            <a:xfrm>
              <a:off x="2633353" y="3965763"/>
              <a:ext cx="933975" cy="445687"/>
              <a:chOff x="2633353" y="3965763"/>
              <a:chExt cx="933975" cy="445687"/>
            </a:xfrm>
          </p:grpSpPr>
          <p:sp>
            <p:nvSpPr>
              <p:cNvPr id="9913" name="Google Shape;9913;p92"/>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92"/>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15" name="Google Shape;9915;p92"/>
          <p:cNvGrpSpPr/>
          <p:nvPr/>
        </p:nvGrpSpPr>
        <p:grpSpPr>
          <a:xfrm>
            <a:off x="6410784" y="1264884"/>
            <a:ext cx="1131087" cy="587383"/>
            <a:chOff x="238125" y="999450"/>
            <a:chExt cx="7140700" cy="3708225"/>
          </a:xfrm>
        </p:grpSpPr>
        <p:sp>
          <p:nvSpPr>
            <p:cNvPr id="9916" name="Google Shape;9916;p92"/>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9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9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9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92"/>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9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9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9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92"/>
          <p:cNvGrpSpPr/>
          <p:nvPr/>
        </p:nvGrpSpPr>
        <p:grpSpPr>
          <a:xfrm>
            <a:off x="3762234" y="3714379"/>
            <a:ext cx="1375854" cy="678131"/>
            <a:chOff x="3913765" y="3641905"/>
            <a:chExt cx="1522805" cy="750560"/>
          </a:xfrm>
        </p:grpSpPr>
        <p:grpSp>
          <p:nvGrpSpPr>
            <p:cNvPr id="9926" name="Google Shape;9926;p92"/>
            <p:cNvGrpSpPr/>
            <p:nvPr/>
          </p:nvGrpSpPr>
          <p:grpSpPr>
            <a:xfrm>
              <a:off x="3913765" y="3997002"/>
              <a:ext cx="1522805" cy="395463"/>
              <a:chOff x="3913765" y="3997002"/>
              <a:chExt cx="1522805" cy="395463"/>
            </a:xfrm>
          </p:grpSpPr>
          <p:grpSp>
            <p:nvGrpSpPr>
              <p:cNvPr id="9927" name="Google Shape;9927;p92"/>
              <p:cNvGrpSpPr/>
              <p:nvPr/>
            </p:nvGrpSpPr>
            <p:grpSpPr>
              <a:xfrm>
                <a:off x="3913765" y="4138659"/>
                <a:ext cx="507602" cy="253806"/>
                <a:chOff x="3913765" y="4138659"/>
                <a:chExt cx="507602" cy="253806"/>
              </a:xfrm>
            </p:grpSpPr>
            <p:sp>
              <p:nvSpPr>
                <p:cNvPr id="9928" name="Google Shape;9928;p92"/>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92"/>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9930" name="Google Shape;9930;p92"/>
              <p:cNvGrpSpPr/>
              <p:nvPr/>
            </p:nvGrpSpPr>
            <p:grpSpPr>
              <a:xfrm>
                <a:off x="4421361" y="3997002"/>
                <a:ext cx="507618" cy="395463"/>
                <a:chOff x="4421361" y="3997002"/>
                <a:chExt cx="507618" cy="395463"/>
              </a:xfrm>
            </p:grpSpPr>
            <p:sp>
              <p:nvSpPr>
                <p:cNvPr id="9931" name="Google Shape;9931;p92"/>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92"/>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3" name="Google Shape;9933;p92"/>
              <p:cNvGrpSpPr/>
              <p:nvPr/>
            </p:nvGrpSpPr>
            <p:grpSpPr>
              <a:xfrm>
                <a:off x="4928973" y="4189418"/>
                <a:ext cx="507596" cy="203047"/>
                <a:chOff x="4928973" y="4189418"/>
                <a:chExt cx="507596" cy="203047"/>
              </a:xfrm>
            </p:grpSpPr>
            <p:sp>
              <p:nvSpPr>
                <p:cNvPr id="9934" name="Google Shape;9934;p92"/>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2"/>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36" name="Google Shape;9936;p92"/>
            <p:cNvGrpSpPr/>
            <p:nvPr/>
          </p:nvGrpSpPr>
          <p:grpSpPr>
            <a:xfrm>
              <a:off x="4482186" y="3641905"/>
              <a:ext cx="397605" cy="349784"/>
              <a:chOff x="2906375" y="1159725"/>
              <a:chExt cx="1860575" cy="1636800"/>
            </a:xfrm>
          </p:grpSpPr>
          <p:sp>
            <p:nvSpPr>
              <p:cNvPr id="9937" name="Google Shape;9937;p92"/>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92"/>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92"/>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92"/>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41" name="Google Shape;9941;p92"/>
          <p:cNvGrpSpPr/>
          <p:nvPr/>
        </p:nvGrpSpPr>
        <p:grpSpPr>
          <a:xfrm>
            <a:off x="6546943" y="2074305"/>
            <a:ext cx="940737" cy="721067"/>
            <a:chOff x="6599718" y="2068734"/>
            <a:chExt cx="940737" cy="721067"/>
          </a:xfrm>
        </p:grpSpPr>
        <p:sp>
          <p:nvSpPr>
            <p:cNvPr id="9942" name="Google Shape;9942;p92"/>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92"/>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92"/>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92"/>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92"/>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92"/>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8" name="Google Shape;9948;p92"/>
            <p:cNvGrpSpPr/>
            <p:nvPr/>
          </p:nvGrpSpPr>
          <p:grpSpPr>
            <a:xfrm>
              <a:off x="6836957" y="2068734"/>
              <a:ext cx="461892" cy="721067"/>
              <a:chOff x="6836957" y="2068734"/>
              <a:chExt cx="461892" cy="721067"/>
            </a:xfrm>
          </p:grpSpPr>
          <p:sp>
            <p:nvSpPr>
              <p:cNvPr id="9949" name="Google Shape;9949;p92"/>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92"/>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92"/>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92"/>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92"/>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92"/>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5" name="Google Shape;9955;p92"/>
              <p:cNvGrpSpPr/>
              <p:nvPr/>
            </p:nvGrpSpPr>
            <p:grpSpPr>
              <a:xfrm>
                <a:off x="6836957" y="2068734"/>
                <a:ext cx="461892" cy="721067"/>
                <a:chOff x="6836957" y="2068734"/>
                <a:chExt cx="461892" cy="721067"/>
              </a:xfrm>
            </p:grpSpPr>
            <p:sp>
              <p:nvSpPr>
                <p:cNvPr id="9956" name="Google Shape;9956;p92"/>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92"/>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92"/>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92"/>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92"/>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92"/>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92"/>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963" name="Google Shape;9963;p92"/>
          <p:cNvGrpSpPr/>
          <p:nvPr/>
        </p:nvGrpSpPr>
        <p:grpSpPr>
          <a:xfrm>
            <a:off x="2430262" y="2078652"/>
            <a:ext cx="712577" cy="712374"/>
            <a:chOff x="2559249" y="2069323"/>
            <a:chExt cx="685566" cy="685634"/>
          </a:xfrm>
        </p:grpSpPr>
        <p:sp>
          <p:nvSpPr>
            <p:cNvPr id="9964" name="Google Shape;9964;p92"/>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92"/>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92"/>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92"/>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92"/>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92"/>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92"/>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92"/>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92"/>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92"/>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92"/>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92"/>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92"/>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7" name="Google Shape;9977;p92"/>
          <p:cNvGrpSpPr/>
          <p:nvPr/>
        </p:nvGrpSpPr>
        <p:grpSpPr>
          <a:xfrm>
            <a:off x="7612699" y="1191441"/>
            <a:ext cx="845645" cy="711911"/>
            <a:chOff x="951975" y="315800"/>
            <a:chExt cx="5860325" cy="4933550"/>
          </a:xfrm>
        </p:grpSpPr>
        <p:sp>
          <p:nvSpPr>
            <p:cNvPr id="9978" name="Google Shape;9978;p92"/>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92"/>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92"/>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92"/>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92"/>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92"/>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92"/>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92"/>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92"/>
          <p:cNvGrpSpPr/>
          <p:nvPr/>
        </p:nvGrpSpPr>
        <p:grpSpPr>
          <a:xfrm>
            <a:off x="3709828" y="2927550"/>
            <a:ext cx="1617932" cy="621724"/>
            <a:chOff x="3862800" y="3038525"/>
            <a:chExt cx="1329006" cy="510698"/>
          </a:xfrm>
        </p:grpSpPr>
        <p:sp>
          <p:nvSpPr>
            <p:cNvPr id="9987" name="Google Shape;9987;p92"/>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92"/>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9" name="Google Shape;9989;p92"/>
            <p:cNvGrpSpPr/>
            <p:nvPr/>
          </p:nvGrpSpPr>
          <p:grpSpPr>
            <a:xfrm>
              <a:off x="3967075" y="3040337"/>
              <a:ext cx="1019927" cy="402126"/>
              <a:chOff x="3967075" y="3040337"/>
              <a:chExt cx="1019927" cy="402126"/>
            </a:xfrm>
          </p:grpSpPr>
          <p:sp>
            <p:nvSpPr>
              <p:cNvPr id="9990" name="Google Shape;9990;p92"/>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92"/>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92"/>
            <p:cNvGrpSpPr/>
            <p:nvPr/>
          </p:nvGrpSpPr>
          <p:grpSpPr>
            <a:xfrm>
              <a:off x="4186700" y="3040337"/>
              <a:ext cx="390475" cy="183289"/>
              <a:chOff x="4186700" y="3040337"/>
              <a:chExt cx="390475" cy="183289"/>
            </a:xfrm>
          </p:grpSpPr>
          <p:sp>
            <p:nvSpPr>
              <p:cNvPr id="9993" name="Google Shape;9993;p92"/>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92"/>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5" name="Google Shape;9995;p92"/>
            <p:cNvGrpSpPr/>
            <p:nvPr/>
          </p:nvGrpSpPr>
          <p:grpSpPr>
            <a:xfrm>
              <a:off x="4073727" y="3040337"/>
              <a:ext cx="697794" cy="296263"/>
              <a:chOff x="4073727" y="3040337"/>
              <a:chExt cx="697794" cy="296263"/>
            </a:xfrm>
          </p:grpSpPr>
          <p:sp>
            <p:nvSpPr>
              <p:cNvPr id="9996" name="Google Shape;9996;p92"/>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92"/>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8" name="Google Shape;9998;p92"/>
            <p:cNvGrpSpPr/>
            <p:nvPr/>
          </p:nvGrpSpPr>
          <p:grpSpPr>
            <a:xfrm>
              <a:off x="3862800" y="3038525"/>
              <a:ext cx="1329006" cy="510698"/>
              <a:chOff x="3862800" y="3038525"/>
              <a:chExt cx="1329006" cy="510698"/>
            </a:xfrm>
          </p:grpSpPr>
          <p:sp>
            <p:nvSpPr>
              <p:cNvPr id="9999" name="Google Shape;9999;p92"/>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92"/>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01" name="Google Shape;10001;p92"/>
          <p:cNvGrpSpPr/>
          <p:nvPr/>
        </p:nvGrpSpPr>
        <p:grpSpPr>
          <a:xfrm>
            <a:off x="718150" y="1191441"/>
            <a:ext cx="883205" cy="775176"/>
            <a:chOff x="649648" y="271400"/>
            <a:chExt cx="6215377" cy="5455143"/>
          </a:xfrm>
        </p:grpSpPr>
        <p:sp>
          <p:nvSpPr>
            <p:cNvPr id="10002" name="Google Shape;10002;p92"/>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92"/>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92"/>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92"/>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92"/>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92"/>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92"/>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92"/>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92"/>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92"/>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92"/>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92"/>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4" name="Google Shape;10014;p92"/>
          <p:cNvGrpSpPr/>
          <p:nvPr/>
        </p:nvGrpSpPr>
        <p:grpSpPr>
          <a:xfrm>
            <a:off x="2326452" y="1191441"/>
            <a:ext cx="767704" cy="815489"/>
            <a:chOff x="2499700" y="1135950"/>
            <a:chExt cx="732402" cy="777990"/>
          </a:xfrm>
        </p:grpSpPr>
        <p:grpSp>
          <p:nvGrpSpPr>
            <p:cNvPr id="10015" name="Google Shape;10015;p92"/>
            <p:cNvGrpSpPr/>
            <p:nvPr/>
          </p:nvGrpSpPr>
          <p:grpSpPr>
            <a:xfrm>
              <a:off x="2499700" y="1135950"/>
              <a:ext cx="732402" cy="694705"/>
              <a:chOff x="2499700" y="1135950"/>
              <a:chExt cx="732402" cy="694705"/>
            </a:xfrm>
          </p:grpSpPr>
          <p:sp>
            <p:nvSpPr>
              <p:cNvPr id="10016" name="Google Shape;10016;p92"/>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92"/>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92"/>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92"/>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92"/>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92"/>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92"/>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92"/>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92"/>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92"/>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92"/>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92"/>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92"/>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92"/>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92"/>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92"/>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92"/>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92"/>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92"/>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92"/>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92"/>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92"/>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92"/>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92"/>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92"/>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92"/>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92"/>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92"/>
            <p:cNvGrpSpPr/>
            <p:nvPr/>
          </p:nvGrpSpPr>
          <p:grpSpPr>
            <a:xfrm>
              <a:off x="2517909" y="1188726"/>
              <a:ext cx="702702" cy="725214"/>
              <a:chOff x="2517909" y="1188726"/>
              <a:chExt cx="702702" cy="725214"/>
            </a:xfrm>
          </p:grpSpPr>
          <p:sp>
            <p:nvSpPr>
              <p:cNvPr id="10044" name="Google Shape;10044;p92"/>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92"/>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92"/>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92"/>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92"/>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49" name="Google Shape;10049;p92"/>
          <p:cNvGrpSpPr/>
          <p:nvPr/>
        </p:nvGrpSpPr>
        <p:grpSpPr>
          <a:xfrm>
            <a:off x="1672184" y="1191441"/>
            <a:ext cx="583439" cy="870229"/>
            <a:chOff x="1716825" y="1121550"/>
            <a:chExt cx="622800" cy="928938"/>
          </a:xfrm>
        </p:grpSpPr>
        <p:grpSp>
          <p:nvGrpSpPr>
            <p:cNvPr id="10050" name="Google Shape;10050;p92"/>
            <p:cNvGrpSpPr/>
            <p:nvPr/>
          </p:nvGrpSpPr>
          <p:grpSpPr>
            <a:xfrm>
              <a:off x="1716825" y="1121550"/>
              <a:ext cx="622800" cy="928938"/>
              <a:chOff x="1716825" y="1121550"/>
              <a:chExt cx="622800" cy="928938"/>
            </a:xfrm>
          </p:grpSpPr>
          <p:cxnSp>
            <p:nvCxnSpPr>
              <p:cNvPr id="10051" name="Google Shape;10051;p92"/>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10052" name="Google Shape;10052;p92"/>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92"/>
            <p:cNvGrpSpPr/>
            <p:nvPr/>
          </p:nvGrpSpPr>
          <p:grpSpPr>
            <a:xfrm>
              <a:off x="1768050" y="1172775"/>
              <a:ext cx="520200" cy="832000"/>
              <a:chOff x="1768050" y="1172775"/>
              <a:chExt cx="520200" cy="832000"/>
            </a:xfrm>
          </p:grpSpPr>
          <p:cxnSp>
            <p:nvCxnSpPr>
              <p:cNvPr id="10054" name="Google Shape;10054;p92"/>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10055" name="Google Shape;10055;p92"/>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6" name="Google Shape;10056;p92"/>
            <p:cNvGrpSpPr/>
            <p:nvPr/>
          </p:nvGrpSpPr>
          <p:grpSpPr>
            <a:xfrm>
              <a:off x="1820100" y="1225475"/>
              <a:ext cx="416400" cy="729575"/>
              <a:chOff x="1820100" y="1225475"/>
              <a:chExt cx="416400" cy="729575"/>
            </a:xfrm>
          </p:grpSpPr>
          <p:cxnSp>
            <p:nvCxnSpPr>
              <p:cNvPr id="10057" name="Google Shape;10057;p92"/>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10058" name="Google Shape;10058;p92"/>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92"/>
            <p:cNvGrpSpPr/>
            <p:nvPr/>
          </p:nvGrpSpPr>
          <p:grpSpPr>
            <a:xfrm>
              <a:off x="1874250" y="1278825"/>
              <a:ext cx="308100" cy="605275"/>
              <a:chOff x="1874250" y="1278825"/>
              <a:chExt cx="308100" cy="605275"/>
            </a:xfrm>
          </p:grpSpPr>
          <p:cxnSp>
            <p:nvCxnSpPr>
              <p:cNvPr id="10060" name="Google Shape;10060;p92"/>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10061" name="Google Shape;10061;p92"/>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2" name="Google Shape;10062;p92"/>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3" name="Google Shape;10063;p92"/>
          <p:cNvGrpSpPr/>
          <p:nvPr/>
        </p:nvGrpSpPr>
        <p:grpSpPr>
          <a:xfrm>
            <a:off x="1592007" y="2077763"/>
            <a:ext cx="739072" cy="714152"/>
            <a:chOff x="4334725" y="1355875"/>
            <a:chExt cx="3106650" cy="3001900"/>
          </a:xfrm>
        </p:grpSpPr>
        <p:grpSp>
          <p:nvGrpSpPr>
            <p:cNvPr id="10064" name="Google Shape;10064;p92"/>
            <p:cNvGrpSpPr/>
            <p:nvPr/>
          </p:nvGrpSpPr>
          <p:grpSpPr>
            <a:xfrm>
              <a:off x="4516050" y="1724875"/>
              <a:ext cx="2693725" cy="2632900"/>
              <a:chOff x="4516050" y="1724875"/>
              <a:chExt cx="2693725" cy="2632900"/>
            </a:xfrm>
          </p:grpSpPr>
          <p:sp>
            <p:nvSpPr>
              <p:cNvPr id="10065" name="Google Shape;10065;p92"/>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92"/>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92"/>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8" name="Google Shape;10068;p92"/>
            <p:cNvGrpSpPr/>
            <p:nvPr/>
          </p:nvGrpSpPr>
          <p:grpSpPr>
            <a:xfrm>
              <a:off x="4334725" y="1355875"/>
              <a:ext cx="3106650" cy="2709650"/>
              <a:chOff x="4334725" y="1355875"/>
              <a:chExt cx="3106650" cy="2709650"/>
            </a:xfrm>
          </p:grpSpPr>
          <p:sp>
            <p:nvSpPr>
              <p:cNvPr id="10069" name="Google Shape;10069;p92"/>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92"/>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92"/>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72" name="Google Shape;10072;p92"/>
          <p:cNvGrpSpPr/>
          <p:nvPr/>
        </p:nvGrpSpPr>
        <p:grpSpPr>
          <a:xfrm>
            <a:off x="7708956" y="3708534"/>
            <a:ext cx="312074" cy="684173"/>
            <a:chOff x="7645573" y="3754300"/>
            <a:chExt cx="293855" cy="644170"/>
          </a:xfrm>
        </p:grpSpPr>
        <p:sp>
          <p:nvSpPr>
            <p:cNvPr id="10073" name="Google Shape;10073;p92"/>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92"/>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92"/>
          <p:cNvGrpSpPr/>
          <p:nvPr/>
        </p:nvGrpSpPr>
        <p:grpSpPr>
          <a:xfrm>
            <a:off x="5630944" y="1191441"/>
            <a:ext cx="709011" cy="739359"/>
            <a:chOff x="5830645" y="1256617"/>
            <a:chExt cx="530340" cy="553040"/>
          </a:xfrm>
        </p:grpSpPr>
        <p:grpSp>
          <p:nvGrpSpPr>
            <p:cNvPr id="10076" name="Google Shape;10076;p92"/>
            <p:cNvGrpSpPr/>
            <p:nvPr/>
          </p:nvGrpSpPr>
          <p:grpSpPr>
            <a:xfrm>
              <a:off x="5830645" y="1256617"/>
              <a:ext cx="259743" cy="269909"/>
              <a:chOff x="5830645" y="1256617"/>
              <a:chExt cx="259743" cy="269909"/>
            </a:xfrm>
          </p:grpSpPr>
          <p:sp>
            <p:nvSpPr>
              <p:cNvPr id="10077" name="Google Shape;10077;p92"/>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92"/>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92"/>
            <p:cNvGrpSpPr/>
            <p:nvPr/>
          </p:nvGrpSpPr>
          <p:grpSpPr>
            <a:xfrm>
              <a:off x="6101293" y="1256617"/>
              <a:ext cx="259692" cy="269909"/>
              <a:chOff x="6101293" y="1256617"/>
              <a:chExt cx="259692" cy="269909"/>
            </a:xfrm>
          </p:grpSpPr>
          <p:sp>
            <p:nvSpPr>
              <p:cNvPr id="10080" name="Google Shape;10080;p92"/>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92"/>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2" name="Google Shape;10082;p92"/>
            <p:cNvGrpSpPr/>
            <p:nvPr/>
          </p:nvGrpSpPr>
          <p:grpSpPr>
            <a:xfrm>
              <a:off x="5830645" y="1539749"/>
              <a:ext cx="259692" cy="269909"/>
              <a:chOff x="5830645" y="1539749"/>
              <a:chExt cx="259692" cy="269909"/>
            </a:xfrm>
          </p:grpSpPr>
          <p:sp>
            <p:nvSpPr>
              <p:cNvPr id="10083" name="Google Shape;10083;p92"/>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92"/>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5" name="Google Shape;10085;p92"/>
            <p:cNvGrpSpPr/>
            <p:nvPr/>
          </p:nvGrpSpPr>
          <p:grpSpPr>
            <a:xfrm>
              <a:off x="6101293" y="1539749"/>
              <a:ext cx="259692" cy="269909"/>
              <a:chOff x="6101293" y="1539749"/>
              <a:chExt cx="259692" cy="269909"/>
            </a:xfrm>
          </p:grpSpPr>
          <p:sp>
            <p:nvSpPr>
              <p:cNvPr id="10086" name="Google Shape;10086;p92"/>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92"/>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8" name="Google Shape;10088;p92"/>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9" name="Google Shape;10089;p92"/>
          <p:cNvGrpSpPr/>
          <p:nvPr/>
        </p:nvGrpSpPr>
        <p:grpSpPr>
          <a:xfrm>
            <a:off x="732438" y="2927557"/>
            <a:ext cx="1452955" cy="621360"/>
            <a:chOff x="732422" y="2990152"/>
            <a:chExt cx="1337773" cy="572102"/>
          </a:xfrm>
        </p:grpSpPr>
        <p:sp>
          <p:nvSpPr>
            <p:cNvPr id="10090" name="Google Shape;10090;p92"/>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92"/>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92"/>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92"/>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92"/>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92"/>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9" name="Shape 10099"/>
        <p:cNvGrpSpPr/>
        <p:nvPr/>
      </p:nvGrpSpPr>
      <p:grpSpPr>
        <a:xfrm>
          <a:off x="0" y="0"/>
          <a:ext cx="0" cy="0"/>
          <a:chOff x="0" y="0"/>
          <a:chExt cx="0" cy="0"/>
        </a:xfrm>
      </p:grpSpPr>
      <p:grpSp>
        <p:nvGrpSpPr>
          <p:cNvPr id="10100" name="Google Shape;10100;p93"/>
          <p:cNvGrpSpPr/>
          <p:nvPr/>
        </p:nvGrpSpPr>
        <p:grpSpPr>
          <a:xfrm>
            <a:off x="729238" y="1179665"/>
            <a:ext cx="1636117" cy="1526144"/>
            <a:chOff x="729238" y="1179665"/>
            <a:chExt cx="1636117" cy="1526144"/>
          </a:xfrm>
        </p:grpSpPr>
        <p:grpSp>
          <p:nvGrpSpPr>
            <p:cNvPr id="10101" name="Google Shape;10101;p93"/>
            <p:cNvGrpSpPr/>
            <p:nvPr/>
          </p:nvGrpSpPr>
          <p:grpSpPr>
            <a:xfrm>
              <a:off x="729238" y="1179665"/>
              <a:ext cx="80700" cy="1526144"/>
              <a:chOff x="729238" y="1179665"/>
              <a:chExt cx="80700" cy="1526144"/>
            </a:xfrm>
          </p:grpSpPr>
          <p:sp>
            <p:nvSpPr>
              <p:cNvPr id="10102" name="Google Shape;10102;p93"/>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93"/>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93"/>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93"/>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9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9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9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9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9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9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2" name="Google Shape;10112;p93"/>
            <p:cNvGrpSpPr/>
            <p:nvPr/>
          </p:nvGrpSpPr>
          <p:grpSpPr>
            <a:xfrm>
              <a:off x="903098" y="1179665"/>
              <a:ext cx="80700" cy="1526144"/>
              <a:chOff x="903098" y="1179665"/>
              <a:chExt cx="80700" cy="1526144"/>
            </a:xfrm>
          </p:grpSpPr>
          <p:sp>
            <p:nvSpPr>
              <p:cNvPr id="10113" name="Google Shape;10113;p93"/>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93"/>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93"/>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93"/>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93"/>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93"/>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9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9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9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9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3" name="Google Shape;10123;p93"/>
            <p:cNvGrpSpPr/>
            <p:nvPr/>
          </p:nvGrpSpPr>
          <p:grpSpPr>
            <a:xfrm>
              <a:off x="1076958" y="1179665"/>
              <a:ext cx="80700" cy="1526144"/>
              <a:chOff x="1076958" y="1179665"/>
              <a:chExt cx="80700" cy="1526144"/>
            </a:xfrm>
          </p:grpSpPr>
          <p:sp>
            <p:nvSpPr>
              <p:cNvPr id="10124" name="Google Shape;10124;p93"/>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93"/>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93"/>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93"/>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93"/>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93"/>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93"/>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9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9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9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4" name="Google Shape;10134;p93"/>
            <p:cNvGrpSpPr/>
            <p:nvPr/>
          </p:nvGrpSpPr>
          <p:grpSpPr>
            <a:xfrm>
              <a:off x="1247707" y="1179665"/>
              <a:ext cx="80700" cy="1526144"/>
              <a:chOff x="1247707" y="1179665"/>
              <a:chExt cx="80700" cy="1526144"/>
            </a:xfrm>
          </p:grpSpPr>
          <p:sp>
            <p:nvSpPr>
              <p:cNvPr id="10135" name="Google Shape;10135;p93"/>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93"/>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93"/>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9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9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9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9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9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9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9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93"/>
            <p:cNvGrpSpPr/>
            <p:nvPr/>
          </p:nvGrpSpPr>
          <p:grpSpPr>
            <a:xfrm>
              <a:off x="1421567" y="1179665"/>
              <a:ext cx="80700" cy="1526144"/>
              <a:chOff x="1421567" y="1179665"/>
              <a:chExt cx="80700" cy="1526144"/>
            </a:xfrm>
          </p:grpSpPr>
          <p:sp>
            <p:nvSpPr>
              <p:cNvPr id="10146" name="Google Shape;10146;p93"/>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93"/>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93"/>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93"/>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93"/>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93"/>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93"/>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93"/>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9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9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6" name="Google Shape;10156;p93"/>
            <p:cNvGrpSpPr/>
            <p:nvPr/>
          </p:nvGrpSpPr>
          <p:grpSpPr>
            <a:xfrm>
              <a:off x="1592327" y="1179665"/>
              <a:ext cx="80700" cy="1526144"/>
              <a:chOff x="1592327" y="1179665"/>
              <a:chExt cx="80700" cy="1526144"/>
            </a:xfrm>
          </p:grpSpPr>
          <p:sp>
            <p:nvSpPr>
              <p:cNvPr id="10157" name="Google Shape;10157;p93"/>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93"/>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93"/>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93"/>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93"/>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93"/>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9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9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9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9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93"/>
            <p:cNvGrpSpPr/>
            <p:nvPr/>
          </p:nvGrpSpPr>
          <p:grpSpPr>
            <a:xfrm>
              <a:off x="1766187" y="1179665"/>
              <a:ext cx="80700" cy="1526144"/>
              <a:chOff x="1766187" y="1179665"/>
              <a:chExt cx="80700" cy="1526144"/>
            </a:xfrm>
          </p:grpSpPr>
          <p:sp>
            <p:nvSpPr>
              <p:cNvPr id="10168" name="Google Shape;10168;p93"/>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93"/>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93"/>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93"/>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93"/>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93"/>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93"/>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93"/>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93"/>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9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8" name="Google Shape;10178;p93"/>
            <p:cNvGrpSpPr/>
            <p:nvPr/>
          </p:nvGrpSpPr>
          <p:grpSpPr>
            <a:xfrm>
              <a:off x="1936935" y="1179665"/>
              <a:ext cx="80700" cy="1526144"/>
              <a:chOff x="1936935" y="1179665"/>
              <a:chExt cx="80700" cy="1526144"/>
            </a:xfrm>
          </p:grpSpPr>
          <p:sp>
            <p:nvSpPr>
              <p:cNvPr id="10179" name="Google Shape;10179;p93"/>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93"/>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93"/>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93"/>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93"/>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9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9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9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9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9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93"/>
            <p:cNvGrpSpPr/>
            <p:nvPr/>
          </p:nvGrpSpPr>
          <p:grpSpPr>
            <a:xfrm>
              <a:off x="2110795" y="1179665"/>
              <a:ext cx="80700" cy="1526144"/>
              <a:chOff x="2110795" y="1179665"/>
              <a:chExt cx="80700" cy="1526144"/>
            </a:xfrm>
          </p:grpSpPr>
          <p:sp>
            <p:nvSpPr>
              <p:cNvPr id="10190" name="Google Shape;10190;p93"/>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93"/>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93"/>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93"/>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9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9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9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9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9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9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0" name="Google Shape;10200;p93"/>
            <p:cNvGrpSpPr/>
            <p:nvPr/>
          </p:nvGrpSpPr>
          <p:grpSpPr>
            <a:xfrm>
              <a:off x="2284655" y="1179665"/>
              <a:ext cx="80700" cy="1526144"/>
              <a:chOff x="2284655" y="1179665"/>
              <a:chExt cx="80700" cy="1526144"/>
            </a:xfrm>
          </p:grpSpPr>
          <p:sp>
            <p:nvSpPr>
              <p:cNvPr id="10201" name="Google Shape;10201;p93"/>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93"/>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93"/>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93"/>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93"/>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93"/>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9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9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9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9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11" name="Google Shape;10211;p93"/>
          <p:cNvGrpSpPr/>
          <p:nvPr/>
        </p:nvGrpSpPr>
        <p:grpSpPr>
          <a:xfrm>
            <a:off x="2623904" y="1198803"/>
            <a:ext cx="1364248" cy="1102133"/>
            <a:chOff x="2623904" y="1198803"/>
            <a:chExt cx="1364248" cy="1102133"/>
          </a:xfrm>
        </p:grpSpPr>
        <p:grpSp>
          <p:nvGrpSpPr>
            <p:cNvPr id="10212" name="Google Shape;10212;p93"/>
            <p:cNvGrpSpPr/>
            <p:nvPr/>
          </p:nvGrpSpPr>
          <p:grpSpPr>
            <a:xfrm>
              <a:off x="2623907" y="1198803"/>
              <a:ext cx="1364245" cy="273000"/>
              <a:chOff x="2623907" y="1198803"/>
              <a:chExt cx="1364245" cy="273000"/>
            </a:xfrm>
          </p:grpSpPr>
          <p:sp>
            <p:nvSpPr>
              <p:cNvPr id="10213" name="Google Shape;10213;p93"/>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9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9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9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9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8" name="Google Shape;10218;p93"/>
            <p:cNvGrpSpPr/>
            <p:nvPr/>
          </p:nvGrpSpPr>
          <p:grpSpPr>
            <a:xfrm>
              <a:off x="2623904" y="1476964"/>
              <a:ext cx="1364245" cy="273000"/>
              <a:chOff x="2623904" y="1476964"/>
              <a:chExt cx="1364245" cy="273000"/>
            </a:xfrm>
          </p:grpSpPr>
          <p:sp>
            <p:nvSpPr>
              <p:cNvPr id="10219" name="Google Shape;10219;p93"/>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93"/>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93"/>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9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9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4" name="Google Shape;10224;p93"/>
            <p:cNvGrpSpPr/>
            <p:nvPr/>
          </p:nvGrpSpPr>
          <p:grpSpPr>
            <a:xfrm>
              <a:off x="2623907" y="1749775"/>
              <a:ext cx="1364245" cy="273000"/>
              <a:chOff x="2623907" y="1749775"/>
              <a:chExt cx="1364245" cy="273000"/>
            </a:xfrm>
          </p:grpSpPr>
          <p:sp>
            <p:nvSpPr>
              <p:cNvPr id="10225" name="Google Shape;10225;p93"/>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93"/>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9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9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9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93"/>
            <p:cNvGrpSpPr/>
            <p:nvPr/>
          </p:nvGrpSpPr>
          <p:grpSpPr>
            <a:xfrm>
              <a:off x="2623904" y="2027936"/>
              <a:ext cx="1364245" cy="273000"/>
              <a:chOff x="2623904" y="2027936"/>
              <a:chExt cx="1364245" cy="273000"/>
            </a:xfrm>
          </p:grpSpPr>
          <p:sp>
            <p:nvSpPr>
              <p:cNvPr id="10231" name="Google Shape;10231;p9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9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9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9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9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36" name="Google Shape;10236;p93"/>
          <p:cNvGrpSpPr/>
          <p:nvPr/>
        </p:nvGrpSpPr>
        <p:grpSpPr>
          <a:xfrm>
            <a:off x="2613365" y="2657986"/>
            <a:ext cx="1387541" cy="159124"/>
            <a:chOff x="3200660" y="2180272"/>
            <a:chExt cx="2563824" cy="378237"/>
          </a:xfrm>
        </p:grpSpPr>
        <p:sp>
          <p:nvSpPr>
            <p:cNvPr id="10237" name="Google Shape;10237;p9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9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9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9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9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9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9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9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9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9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9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9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9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9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9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9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9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9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5" name="Google Shape;10255;p93"/>
          <p:cNvGrpSpPr/>
          <p:nvPr/>
        </p:nvGrpSpPr>
        <p:grpSpPr>
          <a:xfrm>
            <a:off x="2609890" y="2935811"/>
            <a:ext cx="1390502" cy="159625"/>
            <a:chOff x="3530150" y="2790075"/>
            <a:chExt cx="1962600" cy="225300"/>
          </a:xfrm>
        </p:grpSpPr>
        <p:sp>
          <p:nvSpPr>
            <p:cNvPr id="10256" name="Google Shape;10256;p93"/>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93"/>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8" name="Google Shape;10258;p93"/>
          <p:cNvGrpSpPr/>
          <p:nvPr/>
        </p:nvGrpSpPr>
        <p:grpSpPr>
          <a:xfrm>
            <a:off x="2610543" y="3214137"/>
            <a:ext cx="1411629" cy="153761"/>
            <a:chOff x="3558802" y="4011427"/>
            <a:chExt cx="1866000" cy="111300"/>
          </a:xfrm>
        </p:grpSpPr>
        <p:sp>
          <p:nvSpPr>
            <p:cNvPr id="10259" name="Google Shape;10259;p93"/>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93"/>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1" name="Google Shape;10261;p93"/>
          <p:cNvGrpSpPr/>
          <p:nvPr/>
        </p:nvGrpSpPr>
        <p:grpSpPr>
          <a:xfrm>
            <a:off x="2610235" y="2419536"/>
            <a:ext cx="1383503" cy="119749"/>
            <a:chOff x="3465975" y="2270276"/>
            <a:chExt cx="1986364" cy="171929"/>
          </a:xfrm>
        </p:grpSpPr>
        <p:sp>
          <p:nvSpPr>
            <p:cNvPr id="10262" name="Google Shape;10262;p9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9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93"/>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93"/>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93"/>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9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93"/>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93"/>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0" name="Google Shape;10270;p93"/>
          <p:cNvGrpSpPr/>
          <p:nvPr/>
        </p:nvGrpSpPr>
        <p:grpSpPr>
          <a:xfrm>
            <a:off x="2621243" y="3783187"/>
            <a:ext cx="1369531" cy="195460"/>
            <a:chOff x="723300" y="4253549"/>
            <a:chExt cx="2276482" cy="324900"/>
          </a:xfrm>
        </p:grpSpPr>
        <p:sp>
          <p:nvSpPr>
            <p:cNvPr id="10271" name="Google Shape;10271;p9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9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9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9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93"/>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6" name="Google Shape;10276;p93"/>
          <p:cNvGrpSpPr/>
          <p:nvPr/>
        </p:nvGrpSpPr>
        <p:grpSpPr>
          <a:xfrm>
            <a:off x="2610803" y="3484367"/>
            <a:ext cx="1389066" cy="180119"/>
            <a:chOff x="705948" y="3788465"/>
            <a:chExt cx="2308953" cy="299400"/>
          </a:xfrm>
        </p:grpSpPr>
        <p:sp>
          <p:nvSpPr>
            <p:cNvPr id="10277" name="Google Shape;10277;p9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9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9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93"/>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93"/>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2" name="Google Shape;10282;p93"/>
          <p:cNvGrpSpPr/>
          <p:nvPr/>
        </p:nvGrpSpPr>
        <p:grpSpPr>
          <a:xfrm>
            <a:off x="2658741" y="4097347"/>
            <a:ext cx="1304609" cy="294074"/>
            <a:chOff x="2658741" y="4097347"/>
            <a:chExt cx="1304609" cy="294074"/>
          </a:xfrm>
        </p:grpSpPr>
        <p:grpSp>
          <p:nvGrpSpPr>
            <p:cNvPr id="10283" name="Google Shape;10283;p93"/>
            <p:cNvGrpSpPr/>
            <p:nvPr/>
          </p:nvGrpSpPr>
          <p:grpSpPr>
            <a:xfrm>
              <a:off x="2658741" y="4097347"/>
              <a:ext cx="118572" cy="294074"/>
              <a:chOff x="3343310" y="4475555"/>
              <a:chExt cx="127717" cy="316753"/>
            </a:xfrm>
          </p:grpSpPr>
          <p:sp>
            <p:nvSpPr>
              <p:cNvPr id="10284" name="Google Shape;10284;p9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9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6" name="Google Shape;10286;p93"/>
            <p:cNvGrpSpPr/>
            <p:nvPr/>
          </p:nvGrpSpPr>
          <p:grpSpPr>
            <a:xfrm>
              <a:off x="3815519" y="4098388"/>
              <a:ext cx="147831" cy="291991"/>
              <a:chOff x="3527539" y="4476677"/>
              <a:chExt cx="159232" cy="314510"/>
            </a:xfrm>
          </p:grpSpPr>
          <p:sp>
            <p:nvSpPr>
              <p:cNvPr id="10287" name="Google Shape;10287;p9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9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9" name="Google Shape;10289;p93"/>
            <p:cNvGrpSpPr/>
            <p:nvPr/>
          </p:nvGrpSpPr>
          <p:grpSpPr>
            <a:xfrm>
              <a:off x="3511696" y="4098388"/>
              <a:ext cx="147831" cy="291991"/>
              <a:chOff x="3527539" y="4476677"/>
              <a:chExt cx="159232" cy="314510"/>
            </a:xfrm>
          </p:grpSpPr>
          <p:sp>
            <p:nvSpPr>
              <p:cNvPr id="10290" name="Google Shape;10290;p9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9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2" name="Google Shape;10292;p93"/>
            <p:cNvGrpSpPr/>
            <p:nvPr/>
          </p:nvGrpSpPr>
          <p:grpSpPr>
            <a:xfrm>
              <a:off x="3207874" y="4098388"/>
              <a:ext cx="147831" cy="291991"/>
              <a:chOff x="3527539" y="4476677"/>
              <a:chExt cx="159232" cy="314510"/>
            </a:xfrm>
          </p:grpSpPr>
          <p:sp>
            <p:nvSpPr>
              <p:cNvPr id="10293" name="Google Shape;10293;p9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9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5" name="Google Shape;10295;p93"/>
            <p:cNvGrpSpPr/>
            <p:nvPr/>
          </p:nvGrpSpPr>
          <p:grpSpPr>
            <a:xfrm>
              <a:off x="2933305" y="4097347"/>
              <a:ext cx="118572" cy="294074"/>
              <a:chOff x="3343310" y="4475555"/>
              <a:chExt cx="127717" cy="316753"/>
            </a:xfrm>
          </p:grpSpPr>
          <p:sp>
            <p:nvSpPr>
              <p:cNvPr id="10296" name="Google Shape;10296;p9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9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98" name="Google Shape;10298;p93"/>
          <p:cNvGrpSpPr/>
          <p:nvPr/>
        </p:nvGrpSpPr>
        <p:grpSpPr>
          <a:xfrm>
            <a:off x="4277571" y="2080469"/>
            <a:ext cx="1433821" cy="191501"/>
            <a:chOff x="4273350" y="2080469"/>
            <a:chExt cx="1433821" cy="191501"/>
          </a:xfrm>
        </p:grpSpPr>
        <p:grpSp>
          <p:nvGrpSpPr>
            <p:cNvPr id="10299" name="Google Shape;10299;p93"/>
            <p:cNvGrpSpPr/>
            <p:nvPr/>
          </p:nvGrpSpPr>
          <p:grpSpPr>
            <a:xfrm>
              <a:off x="4273350" y="2080469"/>
              <a:ext cx="1433821" cy="0"/>
              <a:chOff x="5224975" y="2962250"/>
              <a:chExt cx="1544400" cy="0"/>
            </a:xfrm>
          </p:grpSpPr>
          <p:cxnSp>
            <p:nvCxnSpPr>
              <p:cNvPr id="10300" name="Google Shape;10300;p93"/>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0301" name="Google Shape;10301;p93"/>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10302" name="Google Shape;10302;p93"/>
            <p:cNvGrpSpPr/>
            <p:nvPr/>
          </p:nvGrpSpPr>
          <p:grpSpPr>
            <a:xfrm>
              <a:off x="4273350" y="2271969"/>
              <a:ext cx="1433821" cy="0"/>
              <a:chOff x="5224975" y="2962250"/>
              <a:chExt cx="1544400" cy="0"/>
            </a:xfrm>
          </p:grpSpPr>
          <p:cxnSp>
            <p:nvCxnSpPr>
              <p:cNvPr id="10303" name="Google Shape;10303;p93"/>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0304" name="Google Shape;10304;p93"/>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10305" name="Google Shape;10305;p93"/>
          <p:cNvGrpSpPr/>
          <p:nvPr/>
        </p:nvGrpSpPr>
        <p:grpSpPr>
          <a:xfrm>
            <a:off x="4279126" y="1183036"/>
            <a:ext cx="1430711" cy="743389"/>
            <a:chOff x="5159450" y="1919950"/>
            <a:chExt cx="1541050" cy="862500"/>
          </a:xfrm>
        </p:grpSpPr>
        <p:sp>
          <p:nvSpPr>
            <p:cNvPr id="10306" name="Google Shape;10306;p9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10307" name="Google Shape;10307;p93"/>
            <p:cNvGrpSpPr/>
            <p:nvPr/>
          </p:nvGrpSpPr>
          <p:grpSpPr>
            <a:xfrm>
              <a:off x="5159450" y="1919950"/>
              <a:ext cx="1541050" cy="862500"/>
              <a:chOff x="5159450" y="1919950"/>
              <a:chExt cx="1541050" cy="862500"/>
            </a:xfrm>
          </p:grpSpPr>
          <p:cxnSp>
            <p:nvCxnSpPr>
              <p:cNvPr id="10308" name="Google Shape;10308;p9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10309" name="Google Shape;10309;p9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10310" name="Google Shape;10310;p93"/>
          <p:cNvGrpSpPr/>
          <p:nvPr/>
        </p:nvGrpSpPr>
        <p:grpSpPr>
          <a:xfrm>
            <a:off x="4269239" y="2406364"/>
            <a:ext cx="1450484" cy="1052087"/>
            <a:chOff x="5230575" y="1554475"/>
            <a:chExt cx="2137150" cy="1550150"/>
          </a:xfrm>
        </p:grpSpPr>
        <p:sp>
          <p:nvSpPr>
            <p:cNvPr id="10311" name="Google Shape;10311;p93"/>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93"/>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93"/>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93"/>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93"/>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93"/>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93"/>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93"/>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93"/>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93"/>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93"/>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93"/>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93"/>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4" name="Google Shape;10324;p93"/>
          <p:cNvGrpSpPr/>
          <p:nvPr/>
        </p:nvGrpSpPr>
        <p:grpSpPr>
          <a:xfrm rot="10800000">
            <a:off x="4285790" y="3498553"/>
            <a:ext cx="1417383" cy="887946"/>
            <a:chOff x="5645403" y="2920021"/>
            <a:chExt cx="2650800" cy="2180614"/>
          </a:xfrm>
        </p:grpSpPr>
        <p:sp>
          <p:nvSpPr>
            <p:cNvPr id="10325" name="Google Shape;10325;p93"/>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26" name="Google Shape;10326;p93"/>
            <p:cNvCxnSpPr>
              <a:stCxn id="10325"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10327" name="Google Shape;10327;p93"/>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28" name="Google Shape;10328;p93"/>
            <p:cNvCxnSpPr>
              <a:endCxn id="10327" idx="3"/>
            </p:cNvCxnSpPr>
            <p:nvPr/>
          </p:nvCxnSpPr>
          <p:spPr>
            <a:xfrm rot="10800000">
              <a:off x="8059040" y="3735532"/>
              <a:ext cx="135300" cy="0"/>
            </a:xfrm>
            <a:prstGeom prst="straightConnector1">
              <a:avLst/>
            </a:prstGeom>
            <a:noFill/>
            <a:ln cap="flat" cmpd="sng" w="9525">
              <a:solidFill>
                <a:srgbClr val="5F7D95"/>
              </a:solidFill>
              <a:prstDash val="solid"/>
              <a:round/>
              <a:headEnd len="med" w="med" type="none"/>
              <a:tailEnd len="med" w="med" type="none"/>
            </a:ln>
          </p:spPr>
        </p:cxnSp>
        <p:sp>
          <p:nvSpPr>
            <p:cNvPr id="10329" name="Google Shape;10329;p93"/>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30" name="Google Shape;10330;p93"/>
            <p:cNvCxnSpPr>
              <a:stCxn id="10329" idx="1"/>
            </p:cNvCxnSpPr>
            <p:nvPr/>
          </p:nvCxnSpPr>
          <p:spPr>
            <a:xfrm rot="10800000">
              <a:off x="6175223"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10331" name="Google Shape;10331;p93"/>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32" name="Google Shape;10332;p93"/>
            <p:cNvCxnSpPr>
              <a:endCxn id="10331"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10333" name="Google Shape;10333;p93"/>
          <p:cNvGrpSpPr/>
          <p:nvPr/>
        </p:nvGrpSpPr>
        <p:grpSpPr>
          <a:xfrm>
            <a:off x="7386150" y="2401908"/>
            <a:ext cx="1071743" cy="1021579"/>
            <a:chOff x="7189833" y="2022667"/>
            <a:chExt cx="1251159" cy="1192597"/>
          </a:xfrm>
        </p:grpSpPr>
        <p:sp>
          <p:nvSpPr>
            <p:cNvPr id="10334" name="Google Shape;10334;p93"/>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93"/>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93"/>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93"/>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8" name="Google Shape;10338;p93"/>
          <p:cNvGrpSpPr/>
          <p:nvPr/>
        </p:nvGrpSpPr>
        <p:grpSpPr>
          <a:xfrm>
            <a:off x="727421" y="2828315"/>
            <a:ext cx="1695374" cy="1560837"/>
            <a:chOff x="727421" y="2828315"/>
            <a:chExt cx="1695374" cy="1560837"/>
          </a:xfrm>
        </p:grpSpPr>
        <p:grpSp>
          <p:nvGrpSpPr>
            <p:cNvPr id="10339" name="Google Shape;10339;p93"/>
            <p:cNvGrpSpPr/>
            <p:nvPr/>
          </p:nvGrpSpPr>
          <p:grpSpPr>
            <a:xfrm>
              <a:off x="819108" y="2882501"/>
              <a:ext cx="103104" cy="1426186"/>
              <a:chOff x="4674013" y="3100904"/>
              <a:chExt cx="122758" cy="1698043"/>
            </a:xfrm>
          </p:grpSpPr>
          <p:sp>
            <p:nvSpPr>
              <p:cNvPr id="10340" name="Google Shape;10340;p9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9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9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9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9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9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9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93"/>
            <p:cNvGrpSpPr/>
            <p:nvPr/>
          </p:nvGrpSpPr>
          <p:grpSpPr>
            <a:xfrm>
              <a:off x="1062475" y="2882501"/>
              <a:ext cx="103104" cy="1426186"/>
              <a:chOff x="4940438" y="3100904"/>
              <a:chExt cx="122758" cy="1698043"/>
            </a:xfrm>
          </p:grpSpPr>
          <p:sp>
            <p:nvSpPr>
              <p:cNvPr id="10348" name="Google Shape;10348;p9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9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9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9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9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9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9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5" name="Google Shape;10355;p93"/>
            <p:cNvGrpSpPr/>
            <p:nvPr/>
          </p:nvGrpSpPr>
          <p:grpSpPr>
            <a:xfrm>
              <a:off x="1299324" y="2882501"/>
              <a:ext cx="103104" cy="1426186"/>
              <a:chOff x="5206863" y="3100904"/>
              <a:chExt cx="122758" cy="1698043"/>
            </a:xfrm>
          </p:grpSpPr>
          <p:sp>
            <p:nvSpPr>
              <p:cNvPr id="10356" name="Google Shape;10356;p9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9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9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9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9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9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9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3" name="Google Shape;10363;p93"/>
            <p:cNvGrpSpPr/>
            <p:nvPr/>
          </p:nvGrpSpPr>
          <p:grpSpPr>
            <a:xfrm>
              <a:off x="1786057" y="2882501"/>
              <a:ext cx="103104" cy="1426186"/>
              <a:chOff x="6006138" y="3143629"/>
              <a:chExt cx="122758" cy="1698043"/>
            </a:xfrm>
          </p:grpSpPr>
          <p:sp>
            <p:nvSpPr>
              <p:cNvPr id="10364" name="Google Shape;10364;p9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9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9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9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9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9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9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1" name="Google Shape;10371;p93"/>
            <p:cNvGrpSpPr/>
            <p:nvPr/>
          </p:nvGrpSpPr>
          <p:grpSpPr>
            <a:xfrm>
              <a:off x="2029422" y="2882501"/>
              <a:ext cx="103104" cy="1426186"/>
              <a:chOff x="6805413" y="3100904"/>
              <a:chExt cx="122758" cy="1698043"/>
            </a:xfrm>
          </p:grpSpPr>
          <p:sp>
            <p:nvSpPr>
              <p:cNvPr id="10372" name="Google Shape;10372;p9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9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9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9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9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9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9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9" name="Google Shape;10379;p93"/>
            <p:cNvGrpSpPr/>
            <p:nvPr/>
          </p:nvGrpSpPr>
          <p:grpSpPr>
            <a:xfrm>
              <a:off x="727421" y="2828315"/>
              <a:ext cx="1695374" cy="1560837"/>
              <a:chOff x="734799" y="2782450"/>
              <a:chExt cx="1571100" cy="1577400"/>
            </a:xfrm>
          </p:grpSpPr>
          <p:cxnSp>
            <p:nvCxnSpPr>
              <p:cNvPr id="10380" name="Google Shape;10380;p9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10381" name="Google Shape;10381;p9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10382" name="Google Shape;10382;p93"/>
            <p:cNvGrpSpPr/>
            <p:nvPr/>
          </p:nvGrpSpPr>
          <p:grpSpPr>
            <a:xfrm>
              <a:off x="2272795" y="2882501"/>
              <a:ext cx="103104" cy="1426186"/>
              <a:chOff x="5206863" y="3100904"/>
              <a:chExt cx="122758" cy="1698043"/>
            </a:xfrm>
          </p:grpSpPr>
          <p:sp>
            <p:nvSpPr>
              <p:cNvPr id="10383" name="Google Shape;10383;p9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9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9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9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9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9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9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0" name="Google Shape;10390;p93"/>
            <p:cNvGrpSpPr/>
            <p:nvPr/>
          </p:nvGrpSpPr>
          <p:grpSpPr>
            <a:xfrm>
              <a:off x="1542694" y="2882501"/>
              <a:ext cx="103104" cy="1426186"/>
              <a:chOff x="6006138" y="3143629"/>
              <a:chExt cx="122758" cy="1698043"/>
            </a:xfrm>
          </p:grpSpPr>
          <p:sp>
            <p:nvSpPr>
              <p:cNvPr id="10391" name="Google Shape;10391;p9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9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9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9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9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9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9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98" name="Google Shape;10398;p93"/>
          <p:cNvGrpSpPr/>
          <p:nvPr/>
        </p:nvGrpSpPr>
        <p:grpSpPr>
          <a:xfrm>
            <a:off x="5936000" y="2405887"/>
            <a:ext cx="1248543" cy="1025319"/>
            <a:chOff x="5183758" y="1210600"/>
            <a:chExt cx="3605380" cy="2960783"/>
          </a:xfrm>
        </p:grpSpPr>
        <p:sp>
          <p:nvSpPr>
            <p:cNvPr id="10399" name="Google Shape;10399;p9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9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9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9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03" name="Google Shape;10403;p93"/>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10404" name="Google Shape;10404;p93"/>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10405" name="Google Shape;10405;p93"/>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10406" name="Google Shape;10406;p93"/>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10407" name="Google Shape;10407;p93"/>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93"/>
          <p:cNvGrpSpPr/>
          <p:nvPr/>
        </p:nvGrpSpPr>
        <p:grpSpPr>
          <a:xfrm>
            <a:off x="5793062" y="3544204"/>
            <a:ext cx="2664831" cy="843440"/>
            <a:chOff x="5916567" y="1099697"/>
            <a:chExt cx="2556683" cy="809211"/>
          </a:xfrm>
        </p:grpSpPr>
        <p:sp>
          <p:nvSpPr>
            <p:cNvPr id="10409" name="Google Shape;10409;p93"/>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93"/>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93"/>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93"/>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93"/>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93"/>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93"/>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93"/>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7" name="Google Shape;10417;p93"/>
          <p:cNvGrpSpPr/>
          <p:nvPr/>
        </p:nvGrpSpPr>
        <p:grpSpPr>
          <a:xfrm>
            <a:off x="5900602" y="1193063"/>
            <a:ext cx="1299851" cy="1023338"/>
            <a:chOff x="5900602" y="1193063"/>
            <a:chExt cx="1299851" cy="1023338"/>
          </a:xfrm>
        </p:grpSpPr>
        <p:grpSp>
          <p:nvGrpSpPr>
            <p:cNvPr id="10418" name="Google Shape;10418;p93"/>
            <p:cNvGrpSpPr/>
            <p:nvPr/>
          </p:nvGrpSpPr>
          <p:grpSpPr>
            <a:xfrm>
              <a:off x="6743564" y="1193063"/>
              <a:ext cx="456889" cy="700379"/>
              <a:chOff x="6743564" y="1193063"/>
              <a:chExt cx="456889" cy="700379"/>
            </a:xfrm>
          </p:grpSpPr>
          <p:grpSp>
            <p:nvGrpSpPr>
              <p:cNvPr id="10419" name="Google Shape;10419;p93"/>
              <p:cNvGrpSpPr/>
              <p:nvPr/>
            </p:nvGrpSpPr>
            <p:grpSpPr>
              <a:xfrm>
                <a:off x="6743564" y="1690731"/>
                <a:ext cx="214402" cy="202710"/>
                <a:chOff x="6743564" y="1690731"/>
                <a:chExt cx="214402" cy="202710"/>
              </a:xfrm>
            </p:grpSpPr>
            <p:sp>
              <p:nvSpPr>
                <p:cNvPr id="10420" name="Google Shape;10420;p93"/>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93"/>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2" name="Google Shape;10422;p93"/>
              <p:cNvGrpSpPr/>
              <p:nvPr/>
            </p:nvGrpSpPr>
            <p:grpSpPr>
              <a:xfrm>
                <a:off x="6915505" y="1193063"/>
                <a:ext cx="284947" cy="589637"/>
                <a:chOff x="6915505" y="1193063"/>
                <a:chExt cx="284947" cy="589637"/>
              </a:xfrm>
            </p:grpSpPr>
            <p:sp>
              <p:nvSpPr>
                <p:cNvPr id="10423" name="Google Shape;10423;p9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24" name="Google Shape;10424;p93"/>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10425" name="Google Shape;10425;p93"/>
            <p:cNvGrpSpPr/>
            <p:nvPr/>
          </p:nvGrpSpPr>
          <p:grpSpPr>
            <a:xfrm>
              <a:off x="6520337" y="1193063"/>
              <a:ext cx="341815" cy="801589"/>
              <a:chOff x="6520337" y="1193063"/>
              <a:chExt cx="341815" cy="801589"/>
            </a:xfrm>
          </p:grpSpPr>
          <p:grpSp>
            <p:nvGrpSpPr>
              <p:cNvPr id="10426" name="Google Shape;10426;p93"/>
              <p:cNvGrpSpPr/>
              <p:nvPr/>
            </p:nvGrpSpPr>
            <p:grpSpPr>
              <a:xfrm>
                <a:off x="6520337" y="1589527"/>
                <a:ext cx="213950" cy="405125"/>
                <a:chOff x="6520337" y="1589527"/>
                <a:chExt cx="213950" cy="405125"/>
              </a:xfrm>
            </p:grpSpPr>
            <p:sp>
              <p:nvSpPr>
                <p:cNvPr id="10427" name="Google Shape;10427;p9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93"/>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9" name="Google Shape;10429;p93"/>
              <p:cNvGrpSpPr/>
              <p:nvPr/>
            </p:nvGrpSpPr>
            <p:grpSpPr>
              <a:xfrm>
                <a:off x="6577204" y="1193063"/>
                <a:ext cx="284947" cy="453562"/>
                <a:chOff x="6577204" y="1193063"/>
                <a:chExt cx="284947" cy="453562"/>
              </a:xfrm>
            </p:grpSpPr>
            <p:sp>
              <p:nvSpPr>
                <p:cNvPr id="10430" name="Google Shape;10430;p9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1" name="Google Shape;10431;p93"/>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10432" name="Google Shape;10432;p93"/>
            <p:cNvGrpSpPr/>
            <p:nvPr/>
          </p:nvGrpSpPr>
          <p:grpSpPr>
            <a:xfrm>
              <a:off x="6238903" y="1193063"/>
              <a:ext cx="300475" cy="901782"/>
              <a:chOff x="6238903" y="1193063"/>
              <a:chExt cx="300475" cy="901782"/>
            </a:xfrm>
          </p:grpSpPr>
          <p:grpSp>
            <p:nvGrpSpPr>
              <p:cNvPr id="10433" name="Google Shape;10433;p93"/>
              <p:cNvGrpSpPr/>
              <p:nvPr/>
            </p:nvGrpSpPr>
            <p:grpSpPr>
              <a:xfrm>
                <a:off x="6290865" y="1489315"/>
                <a:ext cx="248514" cy="605530"/>
                <a:chOff x="6290865" y="1489315"/>
                <a:chExt cx="248514" cy="605530"/>
              </a:xfrm>
            </p:grpSpPr>
            <p:sp>
              <p:nvSpPr>
                <p:cNvPr id="10434" name="Google Shape;10434;p9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93"/>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6" name="Google Shape;10436;p93"/>
              <p:cNvGrpSpPr/>
              <p:nvPr/>
            </p:nvGrpSpPr>
            <p:grpSpPr>
              <a:xfrm>
                <a:off x="6238903" y="1193063"/>
                <a:ext cx="284947" cy="327512"/>
                <a:chOff x="6238903" y="1193063"/>
                <a:chExt cx="284947" cy="327512"/>
              </a:xfrm>
            </p:grpSpPr>
            <p:sp>
              <p:nvSpPr>
                <p:cNvPr id="10437" name="Google Shape;10437;p9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8" name="Google Shape;10438;p93"/>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10439" name="Google Shape;10439;p93"/>
            <p:cNvGrpSpPr/>
            <p:nvPr/>
          </p:nvGrpSpPr>
          <p:grpSpPr>
            <a:xfrm>
              <a:off x="5900602" y="1193063"/>
              <a:ext cx="444345" cy="1023338"/>
              <a:chOff x="5900602" y="1193063"/>
              <a:chExt cx="444345" cy="1023338"/>
            </a:xfrm>
          </p:grpSpPr>
          <p:grpSp>
            <p:nvGrpSpPr>
              <p:cNvPr id="10440" name="Google Shape;10440;p93"/>
              <p:cNvGrpSpPr/>
              <p:nvPr/>
            </p:nvGrpSpPr>
            <p:grpSpPr>
              <a:xfrm>
                <a:off x="6046501" y="1367785"/>
                <a:ext cx="298446" cy="848616"/>
                <a:chOff x="6046501" y="1367785"/>
                <a:chExt cx="298446" cy="848616"/>
              </a:xfrm>
            </p:grpSpPr>
            <p:sp>
              <p:nvSpPr>
                <p:cNvPr id="10441" name="Google Shape;10441;p9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93"/>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3" name="Google Shape;10443;p93"/>
              <p:cNvGrpSpPr/>
              <p:nvPr/>
            </p:nvGrpSpPr>
            <p:grpSpPr>
              <a:xfrm>
                <a:off x="5900602" y="1193063"/>
                <a:ext cx="284947" cy="182312"/>
                <a:chOff x="5900602" y="1193063"/>
                <a:chExt cx="284947" cy="182312"/>
              </a:xfrm>
            </p:grpSpPr>
            <p:sp>
              <p:nvSpPr>
                <p:cNvPr id="10444" name="Google Shape;10444;p9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45" name="Google Shape;10445;p9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10446" name="Google Shape;10446;p93"/>
          <p:cNvGrpSpPr/>
          <p:nvPr/>
        </p:nvGrpSpPr>
        <p:grpSpPr>
          <a:xfrm>
            <a:off x="7238484" y="1193208"/>
            <a:ext cx="1219413" cy="1051365"/>
            <a:chOff x="7287122" y="1165658"/>
            <a:chExt cx="1219413" cy="1051365"/>
          </a:xfrm>
        </p:grpSpPr>
        <p:grpSp>
          <p:nvGrpSpPr>
            <p:cNvPr id="10447" name="Google Shape;10447;p93"/>
            <p:cNvGrpSpPr/>
            <p:nvPr/>
          </p:nvGrpSpPr>
          <p:grpSpPr>
            <a:xfrm>
              <a:off x="7287122" y="1969723"/>
              <a:ext cx="1219413" cy="247300"/>
              <a:chOff x="7287122" y="1969723"/>
              <a:chExt cx="1219413" cy="247300"/>
            </a:xfrm>
          </p:grpSpPr>
          <p:sp>
            <p:nvSpPr>
              <p:cNvPr id="10448" name="Google Shape;10448;p9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9" name="Google Shape;10449;p93"/>
              <p:cNvGrpSpPr/>
              <p:nvPr/>
            </p:nvGrpSpPr>
            <p:grpSpPr>
              <a:xfrm>
                <a:off x="7287122" y="2063892"/>
                <a:ext cx="1151753" cy="73428"/>
                <a:chOff x="7287122" y="2063892"/>
                <a:chExt cx="1151753" cy="73428"/>
              </a:xfrm>
            </p:grpSpPr>
            <p:sp>
              <p:nvSpPr>
                <p:cNvPr id="10450" name="Google Shape;10450;p9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51" name="Google Shape;10451;p9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10452" name="Google Shape;10452;p93"/>
            <p:cNvGrpSpPr/>
            <p:nvPr/>
          </p:nvGrpSpPr>
          <p:grpSpPr>
            <a:xfrm>
              <a:off x="7287122" y="1712201"/>
              <a:ext cx="1219403" cy="246767"/>
              <a:chOff x="7287122" y="1712201"/>
              <a:chExt cx="1219403" cy="246767"/>
            </a:xfrm>
          </p:grpSpPr>
          <p:sp>
            <p:nvSpPr>
              <p:cNvPr id="10453" name="Google Shape;10453;p9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4" name="Google Shape;10454;p93"/>
              <p:cNvGrpSpPr/>
              <p:nvPr/>
            </p:nvGrpSpPr>
            <p:grpSpPr>
              <a:xfrm>
                <a:off x="7287122" y="1842861"/>
                <a:ext cx="1005303" cy="73419"/>
                <a:chOff x="7287122" y="1842861"/>
                <a:chExt cx="1005303" cy="73419"/>
              </a:xfrm>
            </p:grpSpPr>
            <p:sp>
              <p:nvSpPr>
                <p:cNvPr id="10455" name="Google Shape;10455;p9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56" name="Google Shape;10456;p9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10457" name="Google Shape;10457;p93"/>
            <p:cNvGrpSpPr/>
            <p:nvPr/>
          </p:nvGrpSpPr>
          <p:grpSpPr>
            <a:xfrm>
              <a:off x="7287122" y="1447520"/>
              <a:ext cx="1219403" cy="286667"/>
              <a:chOff x="7287122" y="1447520"/>
              <a:chExt cx="1219403" cy="286667"/>
            </a:xfrm>
          </p:grpSpPr>
          <p:sp>
            <p:nvSpPr>
              <p:cNvPr id="10458" name="Google Shape;10458;p9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9" name="Google Shape;10459;p93"/>
              <p:cNvGrpSpPr/>
              <p:nvPr/>
            </p:nvGrpSpPr>
            <p:grpSpPr>
              <a:xfrm>
                <a:off x="7287122" y="1581977"/>
                <a:ext cx="852803" cy="73428"/>
                <a:chOff x="7287122" y="1581977"/>
                <a:chExt cx="852803" cy="73428"/>
              </a:xfrm>
            </p:grpSpPr>
            <p:sp>
              <p:nvSpPr>
                <p:cNvPr id="10460" name="Google Shape;10460;p9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61" name="Google Shape;10461;p9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10462" name="Google Shape;10462;p93"/>
            <p:cNvGrpSpPr/>
            <p:nvPr/>
          </p:nvGrpSpPr>
          <p:grpSpPr>
            <a:xfrm>
              <a:off x="7287122" y="1165658"/>
              <a:ext cx="1219403" cy="344253"/>
              <a:chOff x="7287122" y="1165658"/>
              <a:chExt cx="1219403" cy="344253"/>
            </a:xfrm>
          </p:grpSpPr>
          <p:sp>
            <p:nvSpPr>
              <p:cNvPr id="10463" name="Google Shape;10463;p9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4" name="Google Shape;10464;p93"/>
              <p:cNvGrpSpPr/>
              <p:nvPr/>
            </p:nvGrpSpPr>
            <p:grpSpPr>
              <a:xfrm>
                <a:off x="7287122" y="1341025"/>
                <a:ext cx="695703" cy="73419"/>
                <a:chOff x="7287122" y="1341025"/>
                <a:chExt cx="695703" cy="73419"/>
              </a:xfrm>
            </p:grpSpPr>
            <p:sp>
              <p:nvSpPr>
                <p:cNvPr id="10465" name="Google Shape;10465;p9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66" name="Google Shape;10466;p9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70" name="Shape 10470"/>
        <p:cNvGrpSpPr/>
        <p:nvPr/>
      </p:nvGrpSpPr>
      <p:grpSpPr>
        <a:xfrm>
          <a:off x="0" y="0"/>
          <a:ext cx="0" cy="0"/>
          <a:chOff x="0" y="0"/>
          <a:chExt cx="0" cy="0"/>
        </a:xfrm>
      </p:grpSpPr>
      <p:pic>
        <p:nvPicPr>
          <p:cNvPr id="10471" name="Google Shape;10471;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p:nvPr/>
        </p:nvSpPr>
        <p:spPr>
          <a:xfrm>
            <a:off x="720000" y="2993025"/>
            <a:ext cx="2514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8"/>
          <p:cNvSpPr/>
          <p:nvPr/>
        </p:nvSpPr>
        <p:spPr>
          <a:xfrm>
            <a:off x="1420750" y="1560475"/>
            <a:ext cx="1113000" cy="11130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5909400" y="2993025"/>
            <a:ext cx="2514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p:nvPr/>
        </p:nvSpPr>
        <p:spPr>
          <a:xfrm>
            <a:off x="6610150" y="1560475"/>
            <a:ext cx="1113000" cy="11130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p:nvPr/>
        </p:nvSpPr>
        <p:spPr>
          <a:xfrm>
            <a:off x="3314700" y="2993025"/>
            <a:ext cx="2514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p:nvPr/>
        </p:nvSpPr>
        <p:spPr>
          <a:xfrm>
            <a:off x="4015450" y="1560475"/>
            <a:ext cx="1113000" cy="11130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t>
            </a:r>
            <a:r>
              <a:rPr lang="en">
                <a:solidFill>
                  <a:schemeClr val="lt2"/>
                </a:solidFill>
              </a:rPr>
              <a:t>three columns</a:t>
            </a:r>
            <a:endParaRPr>
              <a:solidFill>
                <a:schemeClr val="lt2"/>
              </a:solidFill>
            </a:endParaRPr>
          </a:p>
        </p:txBody>
      </p:sp>
      <p:sp>
        <p:nvSpPr>
          <p:cNvPr id="354" name="Google Shape;354;p38"/>
          <p:cNvSpPr txBox="1"/>
          <p:nvPr>
            <p:ph idx="1" type="subTitle"/>
          </p:nvPr>
        </p:nvSpPr>
        <p:spPr>
          <a:xfrm>
            <a:off x="5909400" y="2973675"/>
            <a:ext cx="2514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a:t>
            </a:r>
            <a:endParaRPr/>
          </a:p>
        </p:txBody>
      </p:sp>
      <p:sp>
        <p:nvSpPr>
          <p:cNvPr id="355" name="Google Shape;355;p38"/>
          <p:cNvSpPr txBox="1"/>
          <p:nvPr>
            <p:ph idx="2" type="subTitle"/>
          </p:nvPr>
        </p:nvSpPr>
        <p:spPr>
          <a:xfrm>
            <a:off x="5909400" y="3582500"/>
            <a:ext cx="25146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cold</a:t>
            </a:r>
            <a:endParaRPr/>
          </a:p>
        </p:txBody>
      </p:sp>
      <p:sp>
        <p:nvSpPr>
          <p:cNvPr id="356" name="Google Shape;356;p38"/>
          <p:cNvSpPr txBox="1"/>
          <p:nvPr>
            <p:ph idx="3" type="subTitle"/>
          </p:nvPr>
        </p:nvSpPr>
        <p:spPr>
          <a:xfrm>
            <a:off x="3314700" y="2973675"/>
            <a:ext cx="2514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a:t>
            </a:r>
            <a:endParaRPr/>
          </a:p>
        </p:txBody>
      </p:sp>
      <p:sp>
        <p:nvSpPr>
          <p:cNvPr id="357" name="Google Shape;357;p38"/>
          <p:cNvSpPr txBox="1"/>
          <p:nvPr>
            <p:ph idx="4" type="subTitle"/>
          </p:nvPr>
        </p:nvSpPr>
        <p:spPr>
          <a:xfrm>
            <a:off x="3314700" y="3582500"/>
            <a:ext cx="25146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but it’s hot</a:t>
            </a:r>
            <a:endParaRPr/>
          </a:p>
        </p:txBody>
      </p:sp>
      <p:sp>
        <p:nvSpPr>
          <p:cNvPr id="358" name="Google Shape;358;p38"/>
          <p:cNvSpPr txBox="1"/>
          <p:nvPr>
            <p:ph idx="5" type="subTitle"/>
          </p:nvPr>
        </p:nvSpPr>
        <p:spPr>
          <a:xfrm>
            <a:off x="720000" y="2973675"/>
            <a:ext cx="2514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a:t>
            </a:r>
            <a:endParaRPr/>
          </a:p>
        </p:txBody>
      </p:sp>
      <p:sp>
        <p:nvSpPr>
          <p:cNvPr id="359" name="Google Shape;359;p38"/>
          <p:cNvSpPr txBox="1"/>
          <p:nvPr>
            <p:ph idx="6" type="subTitle"/>
          </p:nvPr>
        </p:nvSpPr>
        <p:spPr>
          <a:xfrm>
            <a:off x="720000" y="3582500"/>
            <a:ext cx="25146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a:t>
            </a:r>
            <a:endParaRPr/>
          </a:p>
        </p:txBody>
      </p:sp>
      <p:grpSp>
        <p:nvGrpSpPr>
          <p:cNvPr id="360" name="Google Shape;360;p38"/>
          <p:cNvGrpSpPr/>
          <p:nvPr/>
        </p:nvGrpSpPr>
        <p:grpSpPr>
          <a:xfrm>
            <a:off x="6960437" y="1929581"/>
            <a:ext cx="412517" cy="374793"/>
            <a:chOff x="2076199" y="1280631"/>
            <a:chExt cx="412517" cy="374793"/>
          </a:xfrm>
        </p:grpSpPr>
        <p:sp>
          <p:nvSpPr>
            <p:cNvPr id="361" name="Google Shape;361;p38"/>
            <p:cNvSpPr/>
            <p:nvPr/>
          </p:nvSpPr>
          <p:spPr>
            <a:xfrm>
              <a:off x="2076199" y="1342748"/>
              <a:ext cx="412517" cy="312677"/>
            </a:xfrm>
            <a:custGeom>
              <a:rect b="b" l="l" r="r" t="t"/>
              <a:pathLst>
                <a:path extrusionOk="0" h="14190" w="18721">
                  <a:moveTo>
                    <a:pt x="2524" y="0"/>
                  </a:moveTo>
                  <a:cubicBezTo>
                    <a:pt x="1548" y="0"/>
                    <a:pt x="740" y="809"/>
                    <a:pt x="740" y="1798"/>
                  </a:cubicBezTo>
                  <a:lnTo>
                    <a:pt x="740" y="11471"/>
                  </a:lnTo>
                  <a:lnTo>
                    <a:pt x="433" y="11471"/>
                  </a:lnTo>
                  <a:cubicBezTo>
                    <a:pt x="196" y="11471"/>
                    <a:pt x="0" y="11666"/>
                    <a:pt x="0" y="11904"/>
                  </a:cubicBezTo>
                  <a:lnTo>
                    <a:pt x="0" y="12322"/>
                  </a:lnTo>
                  <a:cubicBezTo>
                    <a:pt x="0" y="13353"/>
                    <a:pt x="851" y="14190"/>
                    <a:pt x="1883" y="14190"/>
                  </a:cubicBezTo>
                  <a:lnTo>
                    <a:pt x="16853" y="14190"/>
                  </a:lnTo>
                  <a:cubicBezTo>
                    <a:pt x="17884" y="14190"/>
                    <a:pt x="18721" y="13353"/>
                    <a:pt x="18721" y="12322"/>
                  </a:cubicBezTo>
                  <a:lnTo>
                    <a:pt x="18721" y="11904"/>
                  </a:lnTo>
                  <a:cubicBezTo>
                    <a:pt x="18721" y="11666"/>
                    <a:pt x="18525" y="11471"/>
                    <a:pt x="18288" y="11471"/>
                  </a:cubicBezTo>
                  <a:lnTo>
                    <a:pt x="17996" y="11471"/>
                  </a:lnTo>
                  <a:lnTo>
                    <a:pt x="17996" y="1798"/>
                  </a:lnTo>
                  <a:cubicBezTo>
                    <a:pt x="17996" y="809"/>
                    <a:pt x="17187" y="0"/>
                    <a:pt x="16197" y="0"/>
                  </a:cubicBezTo>
                  <a:lnTo>
                    <a:pt x="15221" y="0"/>
                  </a:lnTo>
                  <a:cubicBezTo>
                    <a:pt x="15069" y="0"/>
                    <a:pt x="14957" y="125"/>
                    <a:pt x="14957" y="279"/>
                  </a:cubicBezTo>
                  <a:cubicBezTo>
                    <a:pt x="14957" y="419"/>
                    <a:pt x="15069" y="543"/>
                    <a:pt x="15221" y="543"/>
                  </a:cubicBezTo>
                  <a:lnTo>
                    <a:pt x="16197" y="543"/>
                  </a:lnTo>
                  <a:cubicBezTo>
                    <a:pt x="16881" y="543"/>
                    <a:pt x="17438" y="1101"/>
                    <a:pt x="17438" y="1798"/>
                  </a:cubicBezTo>
                  <a:lnTo>
                    <a:pt x="17438" y="11471"/>
                  </a:lnTo>
                  <a:lnTo>
                    <a:pt x="11305" y="11471"/>
                  </a:lnTo>
                  <a:cubicBezTo>
                    <a:pt x="11123" y="11471"/>
                    <a:pt x="10943" y="11555"/>
                    <a:pt x="10845" y="11722"/>
                  </a:cubicBezTo>
                  <a:lnTo>
                    <a:pt x="10761" y="11834"/>
                  </a:lnTo>
                  <a:cubicBezTo>
                    <a:pt x="10677" y="11945"/>
                    <a:pt x="10553" y="12015"/>
                    <a:pt x="10413" y="12015"/>
                  </a:cubicBezTo>
                  <a:lnTo>
                    <a:pt x="8280" y="12015"/>
                  </a:lnTo>
                  <a:cubicBezTo>
                    <a:pt x="8141" y="12015"/>
                    <a:pt x="8016" y="11945"/>
                    <a:pt x="7932" y="11834"/>
                  </a:cubicBezTo>
                  <a:lnTo>
                    <a:pt x="7848" y="11722"/>
                  </a:lnTo>
                  <a:cubicBezTo>
                    <a:pt x="7750" y="11555"/>
                    <a:pt x="7570" y="11471"/>
                    <a:pt x="7388" y="11471"/>
                  </a:cubicBezTo>
                  <a:lnTo>
                    <a:pt x="4461" y="11471"/>
                  </a:lnTo>
                  <a:cubicBezTo>
                    <a:pt x="4308" y="11471"/>
                    <a:pt x="4182" y="11597"/>
                    <a:pt x="4182" y="11750"/>
                  </a:cubicBezTo>
                  <a:cubicBezTo>
                    <a:pt x="4182" y="11889"/>
                    <a:pt x="4308" y="12015"/>
                    <a:pt x="4461" y="12015"/>
                  </a:cubicBezTo>
                  <a:lnTo>
                    <a:pt x="7388" y="12015"/>
                  </a:lnTo>
                  <a:cubicBezTo>
                    <a:pt x="7388" y="12015"/>
                    <a:pt x="7402" y="12015"/>
                    <a:pt x="7402" y="12029"/>
                  </a:cubicBezTo>
                  <a:lnTo>
                    <a:pt x="7486" y="12140"/>
                  </a:lnTo>
                  <a:cubicBezTo>
                    <a:pt x="7667" y="12406"/>
                    <a:pt x="7960" y="12573"/>
                    <a:pt x="8280" y="12573"/>
                  </a:cubicBezTo>
                  <a:lnTo>
                    <a:pt x="10413" y="12573"/>
                  </a:lnTo>
                  <a:cubicBezTo>
                    <a:pt x="10733" y="12573"/>
                    <a:pt x="11026" y="12406"/>
                    <a:pt x="11207" y="12140"/>
                  </a:cubicBezTo>
                  <a:lnTo>
                    <a:pt x="11291" y="12029"/>
                  </a:lnTo>
                  <a:cubicBezTo>
                    <a:pt x="11291" y="12015"/>
                    <a:pt x="11305" y="12015"/>
                    <a:pt x="11305" y="12015"/>
                  </a:cubicBezTo>
                  <a:lnTo>
                    <a:pt x="18176" y="12015"/>
                  </a:lnTo>
                  <a:lnTo>
                    <a:pt x="18176" y="12322"/>
                  </a:lnTo>
                  <a:cubicBezTo>
                    <a:pt x="18176" y="13047"/>
                    <a:pt x="17578" y="13646"/>
                    <a:pt x="16853" y="13646"/>
                  </a:cubicBezTo>
                  <a:lnTo>
                    <a:pt x="1883" y="13646"/>
                  </a:lnTo>
                  <a:cubicBezTo>
                    <a:pt x="1158" y="13646"/>
                    <a:pt x="558" y="13047"/>
                    <a:pt x="558" y="12322"/>
                  </a:cubicBezTo>
                  <a:lnTo>
                    <a:pt x="558" y="12015"/>
                  </a:lnTo>
                  <a:lnTo>
                    <a:pt x="3290" y="12015"/>
                  </a:lnTo>
                  <a:cubicBezTo>
                    <a:pt x="3444" y="12015"/>
                    <a:pt x="3569" y="11889"/>
                    <a:pt x="3569" y="11750"/>
                  </a:cubicBezTo>
                  <a:cubicBezTo>
                    <a:pt x="3569" y="11597"/>
                    <a:pt x="3444" y="11471"/>
                    <a:pt x="3290" y="11471"/>
                  </a:cubicBezTo>
                  <a:lnTo>
                    <a:pt x="1283" y="11471"/>
                  </a:lnTo>
                  <a:lnTo>
                    <a:pt x="1283" y="1798"/>
                  </a:lnTo>
                  <a:cubicBezTo>
                    <a:pt x="1283" y="1101"/>
                    <a:pt x="1840" y="543"/>
                    <a:pt x="2524" y="543"/>
                  </a:cubicBezTo>
                  <a:lnTo>
                    <a:pt x="3346" y="543"/>
                  </a:lnTo>
                  <a:cubicBezTo>
                    <a:pt x="3485" y="543"/>
                    <a:pt x="3611" y="419"/>
                    <a:pt x="3611" y="279"/>
                  </a:cubicBezTo>
                  <a:cubicBezTo>
                    <a:pt x="3611" y="125"/>
                    <a:pt x="3485" y="0"/>
                    <a:pt x="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2118286" y="1368551"/>
              <a:ext cx="328652" cy="213167"/>
            </a:xfrm>
            <a:custGeom>
              <a:rect b="b" l="l" r="r" t="t"/>
              <a:pathLst>
                <a:path extrusionOk="0" h="9674" w="14915">
                  <a:moveTo>
                    <a:pt x="614" y="0"/>
                  </a:moveTo>
                  <a:cubicBezTo>
                    <a:pt x="279" y="0"/>
                    <a:pt x="1" y="279"/>
                    <a:pt x="1" y="627"/>
                  </a:cubicBezTo>
                  <a:lnTo>
                    <a:pt x="1" y="9395"/>
                  </a:lnTo>
                  <a:cubicBezTo>
                    <a:pt x="1" y="9548"/>
                    <a:pt x="125" y="9674"/>
                    <a:pt x="279" y="9674"/>
                  </a:cubicBezTo>
                  <a:lnTo>
                    <a:pt x="14636" y="9674"/>
                  </a:lnTo>
                  <a:cubicBezTo>
                    <a:pt x="14789" y="9674"/>
                    <a:pt x="14915" y="9548"/>
                    <a:pt x="14915" y="9395"/>
                  </a:cubicBezTo>
                  <a:lnTo>
                    <a:pt x="14915" y="7081"/>
                  </a:lnTo>
                  <a:cubicBezTo>
                    <a:pt x="14915" y="6927"/>
                    <a:pt x="14789" y="6802"/>
                    <a:pt x="14636" y="6802"/>
                  </a:cubicBezTo>
                  <a:cubicBezTo>
                    <a:pt x="14482" y="6802"/>
                    <a:pt x="14357" y="6927"/>
                    <a:pt x="14357" y="7081"/>
                  </a:cubicBezTo>
                  <a:lnTo>
                    <a:pt x="14357" y="9129"/>
                  </a:lnTo>
                  <a:lnTo>
                    <a:pt x="544" y="9129"/>
                  </a:lnTo>
                  <a:lnTo>
                    <a:pt x="544" y="627"/>
                  </a:lnTo>
                  <a:cubicBezTo>
                    <a:pt x="544" y="586"/>
                    <a:pt x="586" y="543"/>
                    <a:pt x="614" y="543"/>
                  </a:cubicBezTo>
                  <a:lnTo>
                    <a:pt x="2384" y="543"/>
                  </a:lnTo>
                  <a:cubicBezTo>
                    <a:pt x="2537" y="543"/>
                    <a:pt x="2662" y="432"/>
                    <a:pt x="2662" y="279"/>
                  </a:cubicBezTo>
                  <a:cubicBezTo>
                    <a:pt x="2662" y="125"/>
                    <a:pt x="2537" y="0"/>
                    <a:pt x="2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2407606" y="1368551"/>
              <a:ext cx="39332" cy="136375"/>
            </a:xfrm>
            <a:custGeom>
              <a:rect b="b" l="l" r="r" t="t"/>
              <a:pathLst>
                <a:path extrusionOk="0" h="6189" w="1785">
                  <a:moveTo>
                    <a:pt x="265" y="0"/>
                  </a:moveTo>
                  <a:cubicBezTo>
                    <a:pt x="112" y="0"/>
                    <a:pt x="1" y="125"/>
                    <a:pt x="1" y="279"/>
                  </a:cubicBezTo>
                  <a:cubicBezTo>
                    <a:pt x="1" y="432"/>
                    <a:pt x="112" y="543"/>
                    <a:pt x="265" y="543"/>
                  </a:cubicBezTo>
                  <a:lnTo>
                    <a:pt x="1157" y="543"/>
                  </a:lnTo>
                  <a:cubicBezTo>
                    <a:pt x="1199" y="543"/>
                    <a:pt x="1227" y="586"/>
                    <a:pt x="1227" y="627"/>
                  </a:cubicBezTo>
                  <a:lnTo>
                    <a:pt x="1227" y="5910"/>
                  </a:lnTo>
                  <a:cubicBezTo>
                    <a:pt x="1227" y="6063"/>
                    <a:pt x="1352" y="6189"/>
                    <a:pt x="1506" y="6189"/>
                  </a:cubicBezTo>
                  <a:cubicBezTo>
                    <a:pt x="1659" y="6189"/>
                    <a:pt x="1785" y="6063"/>
                    <a:pt x="1785" y="5910"/>
                  </a:cubicBezTo>
                  <a:lnTo>
                    <a:pt x="1785" y="627"/>
                  </a:lnTo>
                  <a:cubicBezTo>
                    <a:pt x="1785" y="279"/>
                    <a:pt x="1506" y="0"/>
                    <a:pt x="1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2170179" y="1280631"/>
              <a:ext cx="239917" cy="232579"/>
            </a:xfrm>
            <a:custGeom>
              <a:rect b="b" l="l" r="r" t="t"/>
              <a:pathLst>
                <a:path extrusionOk="0" h="10555" w="10888">
                  <a:moveTo>
                    <a:pt x="5080" y="550"/>
                  </a:moveTo>
                  <a:cubicBezTo>
                    <a:pt x="5095" y="550"/>
                    <a:pt x="5109" y="554"/>
                    <a:pt x="5117" y="561"/>
                  </a:cubicBezTo>
                  <a:lnTo>
                    <a:pt x="9563" y="2944"/>
                  </a:lnTo>
                  <a:cubicBezTo>
                    <a:pt x="9605" y="2972"/>
                    <a:pt x="9618" y="3015"/>
                    <a:pt x="9618" y="3028"/>
                  </a:cubicBezTo>
                  <a:cubicBezTo>
                    <a:pt x="9618" y="3042"/>
                    <a:pt x="9605" y="3084"/>
                    <a:pt x="9563" y="3112"/>
                  </a:cubicBezTo>
                  <a:lnTo>
                    <a:pt x="5117" y="5496"/>
                  </a:lnTo>
                  <a:cubicBezTo>
                    <a:pt x="5109" y="5502"/>
                    <a:pt x="5095" y="5506"/>
                    <a:pt x="5080" y="5506"/>
                  </a:cubicBezTo>
                  <a:cubicBezTo>
                    <a:pt x="5064" y="5506"/>
                    <a:pt x="5047" y="5502"/>
                    <a:pt x="5033" y="5496"/>
                  </a:cubicBezTo>
                  <a:lnTo>
                    <a:pt x="3779" y="4812"/>
                  </a:lnTo>
                  <a:cubicBezTo>
                    <a:pt x="3741" y="4792"/>
                    <a:pt x="3700" y="4782"/>
                    <a:pt x="3659" y="4782"/>
                  </a:cubicBezTo>
                  <a:cubicBezTo>
                    <a:pt x="3561" y="4782"/>
                    <a:pt x="3461" y="4836"/>
                    <a:pt x="3402" y="4924"/>
                  </a:cubicBezTo>
                  <a:cubicBezTo>
                    <a:pt x="3333" y="5063"/>
                    <a:pt x="3388" y="5230"/>
                    <a:pt x="3513" y="5300"/>
                  </a:cubicBezTo>
                  <a:lnTo>
                    <a:pt x="4782" y="5983"/>
                  </a:lnTo>
                  <a:cubicBezTo>
                    <a:pt x="4879" y="6025"/>
                    <a:pt x="4977" y="6053"/>
                    <a:pt x="5074" y="6053"/>
                  </a:cubicBezTo>
                  <a:cubicBezTo>
                    <a:pt x="5186" y="6053"/>
                    <a:pt x="5284" y="6025"/>
                    <a:pt x="5381" y="5983"/>
                  </a:cubicBezTo>
                  <a:lnTo>
                    <a:pt x="8670" y="4213"/>
                  </a:lnTo>
                  <a:lnTo>
                    <a:pt x="8670" y="6499"/>
                  </a:lnTo>
                  <a:cubicBezTo>
                    <a:pt x="8670" y="7126"/>
                    <a:pt x="8155" y="7642"/>
                    <a:pt x="7527" y="7642"/>
                  </a:cubicBezTo>
                  <a:lnTo>
                    <a:pt x="2677" y="7642"/>
                  </a:lnTo>
                  <a:cubicBezTo>
                    <a:pt x="2050" y="7642"/>
                    <a:pt x="1534" y="7126"/>
                    <a:pt x="1534" y="6499"/>
                  </a:cubicBezTo>
                  <a:lnTo>
                    <a:pt x="1534" y="4227"/>
                  </a:lnTo>
                  <a:lnTo>
                    <a:pt x="2454" y="4728"/>
                  </a:lnTo>
                  <a:cubicBezTo>
                    <a:pt x="2498" y="4751"/>
                    <a:pt x="2546" y="4762"/>
                    <a:pt x="2592" y="4762"/>
                  </a:cubicBezTo>
                  <a:cubicBezTo>
                    <a:pt x="2690" y="4762"/>
                    <a:pt x="2783" y="4712"/>
                    <a:pt x="2831" y="4617"/>
                  </a:cubicBezTo>
                  <a:cubicBezTo>
                    <a:pt x="2900" y="4478"/>
                    <a:pt x="2844" y="4310"/>
                    <a:pt x="2719" y="4241"/>
                  </a:cubicBezTo>
                  <a:lnTo>
                    <a:pt x="586" y="3112"/>
                  </a:lnTo>
                  <a:cubicBezTo>
                    <a:pt x="558" y="3084"/>
                    <a:pt x="545" y="3042"/>
                    <a:pt x="545" y="3028"/>
                  </a:cubicBezTo>
                  <a:cubicBezTo>
                    <a:pt x="545" y="3015"/>
                    <a:pt x="558" y="2972"/>
                    <a:pt x="586" y="2944"/>
                  </a:cubicBezTo>
                  <a:lnTo>
                    <a:pt x="5033" y="561"/>
                  </a:lnTo>
                  <a:cubicBezTo>
                    <a:pt x="5047" y="554"/>
                    <a:pt x="5064" y="550"/>
                    <a:pt x="5080" y="550"/>
                  </a:cubicBezTo>
                  <a:close/>
                  <a:moveTo>
                    <a:pt x="9897" y="9105"/>
                  </a:moveTo>
                  <a:cubicBezTo>
                    <a:pt x="10135" y="9105"/>
                    <a:pt x="10343" y="9300"/>
                    <a:pt x="10343" y="9551"/>
                  </a:cubicBezTo>
                  <a:cubicBezTo>
                    <a:pt x="10343" y="9802"/>
                    <a:pt x="10135" y="9997"/>
                    <a:pt x="9897" y="9997"/>
                  </a:cubicBezTo>
                  <a:cubicBezTo>
                    <a:pt x="9646" y="9997"/>
                    <a:pt x="9438" y="9802"/>
                    <a:pt x="9438" y="9551"/>
                  </a:cubicBezTo>
                  <a:cubicBezTo>
                    <a:pt x="9438" y="9300"/>
                    <a:pt x="9646" y="9105"/>
                    <a:pt x="9897" y="9105"/>
                  </a:cubicBezTo>
                  <a:close/>
                  <a:moveTo>
                    <a:pt x="5082" y="0"/>
                  </a:moveTo>
                  <a:cubicBezTo>
                    <a:pt x="4977" y="0"/>
                    <a:pt x="4872" y="24"/>
                    <a:pt x="4782" y="73"/>
                  </a:cubicBezTo>
                  <a:lnTo>
                    <a:pt x="335" y="2470"/>
                  </a:lnTo>
                  <a:cubicBezTo>
                    <a:pt x="127" y="2582"/>
                    <a:pt x="1" y="2792"/>
                    <a:pt x="1" y="3028"/>
                  </a:cubicBezTo>
                  <a:cubicBezTo>
                    <a:pt x="1" y="3265"/>
                    <a:pt x="127" y="3474"/>
                    <a:pt x="335" y="3585"/>
                  </a:cubicBezTo>
                  <a:lnTo>
                    <a:pt x="976" y="3934"/>
                  </a:lnTo>
                  <a:lnTo>
                    <a:pt x="976" y="6499"/>
                  </a:lnTo>
                  <a:cubicBezTo>
                    <a:pt x="976" y="7432"/>
                    <a:pt x="1744" y="8185"/>
                    <a:pt x="2677" y="8185"/>
                  </a:cubicBezTo>
                  <a:lnTo>
                    <a:pt x="7527" y="8185"/>
                  </a:lnTo>
                  <a:cubicBezTo>
                    <a:pt x="8462" y="8185"/>
                    <a:pt x="9215" y="7432"/>
                    <a:pt x="9215" y="6499"/>
                  </a:cubicBezTo>
                  <a:lnTo>
                    <a:pt x="9215" y="3920"/>
                  </a:lnTo>
                  <a:lnTo>
                    <a:pt x="9618" y="3697"/>
                  </a:lnTo>
                  <a:lnTo>
                    <a:pt x="9618" y="8590"/>
                  </a:lnTo>
                  <a:cubicBezTo>
                    <a:pt x="9200" y="8715"/>
                    <a:pt x="8893" y="9092"/>
                    <a:pt x="8893" y="9551"/>
                  </a:cubicBezTo>
                  <a:cubicBezTo>
                    <a:pt x="8893" y="10095"/>
                    <a:pt x="9340" y="10555"/>
                    <a:pt x="9897" y="10555"/>
                  </a:cubicBezTo>
                  <a:cubicBezTo>
                    <a:pt x="10441" y="10555"/>
                    <a:pt x="10887" y="10095"/>
                    <a:pt x="10887" y="9551"/>
                  </a:cubicBezTo>
                  <a:cubicBezTo>
                    <a:pt x="10887" y="9092"/>
                    <a:pt x="10581" y="8715"/>
                    <a:pt x="10162" y="8590"/>
                  </a:cubicBezTo>
                  <a:lnTo>
                    <a:pt x="10162" y="3028"/>
                  </a:lnTo>
                  <a:cubicBezTo>
                    <a:pt x="10162" y="2792"/>
                    <a:pt x="10036" y="2582"/>
                    <a:pt x="9828" y="2470"/>
                  </a:cubicBezTo>
                  <a:lnTo>
                    <a:pt x="5381" y="73"/>
                  </a:lnTo>
                  <a:cubicBezTo>
                    <a:pt x="5291" y="24"/>
                    <a:pt x="5186" y="0"/>
                    <a:pt x="50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38"/>
          <p:cNvGrpSpPr/>
          <p:nvPr/>
        </p:nvGrpSpPr>
        <p:grpSpPr>
          <a:xfrm>
            <a:off x="1787123" y="1911251"/>
            <a:ext cx="380258" cy="412495"/>
            <a:chOff x="1438573" y="1911251"/>
            <a:chExt cx="380258" cy="412495"/>
          </a:xfrm>
        </p:grpSpPr>
        <p:sp>
          <p:nvSpPr>
            <p:cNvPr id="366" name="Google Shape;366;p38"/>
            <p:cNvSpPr/>
            <p:nvPr/>
          </p:nvSpPr>
          <p:spPr>
            <a:xfrm>
              <a:off x="1527043" y="2038107"/>
              <a:ext cx="203339" cy="285640"/>
            </a:xfrm>
            <a:custGeom>
              <a:rect b="b" l="l" r="r" t="t"/>
              <a:pathLst>
                <a:path extrusionOk="0" h="12963" w="9228">
                  <a:moveTo>
                    <a:pt x="3150" y="3122"/>
                  </a:moveTo>
                  <a:lnTo>
                    <a:pt x="3178" y="3150"/>
                  </a:lnTo>
                  <a:cubicBezTo>
                    <a:pt x="3680" y="3554"/>
                    <a:pt x="4321" y="3791"/>
                    <a:pt x="4962" y="3805"/>
                  </a:cubicBezTo>
                  <a:lnTo>
                    <a:pt x="6510" y="3847"/>
                  </a:lnTo>
                  <a:cubicBezTo>
                    <a:pt x="6524" y="3847"/>
                    <a:pt x="6524" y="3861"/>
                    <a:pt x="6524" y="3861"/>
                  </a:cubicBezTo>
                  <a:lnTo>
                    <a:pt x="6524" y="6384"/>
                  </a:lnTo>
                  <a:cubicBezTo>
                    <a:pt x="6524" y="7443"/>
                    <a:pt x="5674" y="8293"/>
                    <a:pt x="4614" y="8293"/>
                  </a:cubicBezTo>
                  <a:cubicBezTo>
                    <a:pt x="3555" y="8293"/>
                    <a:pt x="2704" y="7443"/>
                    <a:pt x="2704" y="6384"/>
                  </a:cubicBezTo>
                  <a:lnTo>
                    <a:pt x="2704" y="4488"/>
                  </a:lnTo>
                  <a:cubicBezTo>
                    <a:pt x="2704" y="4000"/>
                    <a:pt x="2858" y="3513"/>
                    <a:pt x="3150" y="3122"/>
                  </a:cubicBezTo>
                  <a:close/>
                  <a:moveTo>
                    <a:pt x="3959" y="8767"/>
                  </a:moveTo>
                  <a:cubicBezTo>
                    <a:pt x="4168" y="8823"/>
                    <a:pt x="4391" y="8851"/>
                    <a:pt x="4614" y="8851"/>
                  </a:cubicBezTo>
                  <a:cubicBezTo>
                    <a:pt x="4810" y="8851"/>
                    <a:pt x="5005" y="8823"/>
                    <a:pt x="5185" y="8781"/>
                  </a:cubicBezTo>
                  <a:lnTo>
                    <a:pt x="5185" y="9255"/>
                  </a:lnTo>
                  <a:cubicBezTo>
                    <a:pt x="5185" y="9590"/>
                    <a:pt x="4907" y="9869"/>
                    <a:pt x="4572" y="9869"/>
                  </a:cubicBezTo>
                  <a:cubicBezTo>
                    <a:pt x="4238" y="9869"/>
                    <a:pt x="3959" y="9590"/>
                    <a:pt x="3959" y="9255"/>
                  </a:cubicBezTo>
                  <a:lnTo>
                    <a:pt x="3959" y="8767"/>
                  </a:lnTo>
                  <a:close/>
                  <a:moveTo>
                    <a:pt x="4614" y="0"/>
                  </a:moveTo>
                  <a:cubicBezTo>
                    <a:pt x="3736" y="0"/>
                    <a:pt x="2899" y="307"/>
                    <a:pt x="2245" y="878"/>
                  </a:cubicBezTo>
                  <a:cubicBezTo>
                    <a:pt x="1589" y="1450"/>
                    <a:pt x="1158" y="2244"/>
                    <a:pt x="1032" y="3108"/>
                  </a:cubicBezTo>
                  <a:cubicBezTo>
                    <a:pt x="1004" y="3234"/>
                    <a:pt x="976" y="3345"/>
                    <a:pt x="935" y="3457"/>
                  </a:cubicBezTo>
                  <a:lnTo>
                    <a:pt x="335" y="4836"/>
                  </a:lnTo>
                  <a:cubicBezTo>
                    <a:pt x="0" y="5589"/>
                    <a:pt x="112" y="6453"/>
                    <a:pt x="614" y="7109"/>
                  </a:cubicBezTo>
                  <a:cubicBezTo>
                    <a:pt x="1046" y="7666"/>
                    <a:pt x="1701" y="7986"/>
                    <a:pt x="2398" y="7986"/>
                  </a:cubicBezTo>
                  <a:cubicBezTo>
                    <a:pt x="2496" y="7986"/>
                    <a:pt x="2607" y="7973"/>
                    <a:pt x="2719" y="7958"/>
                  </a:cubicBezTo>
                  <a:cubicBezTo>
                    <a:pt x="2914" y="8196"/>
                    <a:pt x="3150" y="8391"/>
                    <a:pt x="3416" y="8531"/>
                  </a:cubicBezTo>
                  <a:lnTo>
                    <a:pt x="3416" y="9060"/>
                  </a:lnTo>
                  <a:lnTo>
                    <a:pt x="2022" y="9631"/>
                  </a:lnTo>
                  <a:cubicBezTo>
                    <a:pt x="1032" y="10021"/>
                    <a:pt x="405" y="10956"/>
                    <a:pt x="405" y="12015"/>
                  </a:cubicBezTo>
                  <a:lnTo>
                    <a:pt x="405" y="12684"/>
                  </a:lnTo>
                  <a:cubicBezTo>
                    <a:pt x="405" y="12837"/>
                    <a:pt x="517" y="12963"/>
                    <a:pt x="669" y="12963"/>
                  </a:cubicBezTo>
                  <a:cubicBezTo>
                    <a:pt x="823" y="12963"/>
                    <a:pt x="948" y="12837"/>
                    <a:pt x="948" y="12684"/>
                  </a:cubicBezTo>
                  <a:lnTo>
                    <a:pt x="948" y="12015"/>
                  </a:lnTo>
                  <a:cubicBezTo>
                    <a:pt x="948" y="11179"/>
                    <a:pt x="1450" y="10440"/>
                    <a:pt x="2217" y="10133"/>
                  </a:cubicBezTo>
                  <a:lnTo>
                    <a:pt x="3485" y="9631"/>
                  </a:lnTo>
                  <a:cubicBezTo>
                    <a:pt x="3639" y="10077"/>
                    <a:pt x="4070" y="10412"/>
                    <a:pt x="4572" y="10412"/>
                  </a:cubicBezTo>
                  <a:cubicBezTo>
                    <a:pt x="5088" y="10412"/>
                    <a:pt x="5507" y="10077"/>
                    <a:pt x="5674" y="9631"/>
                  </a:cubicBezTo>
                  <a:lnTo>
                    <a:pt x="6928" y="10133"/>
                  </a:lnTo>
                  <a:cubicBezTo>
                    <a:pt x="6970" y="10147"/>
                    <a:pt x="6997" y="10161"/>
                    <a:pt x="7040" y="10189"/>
                  </a:cubicBezTo>
                  <a:cubicBezTo>
                    <a:pt x="7081" y="10203"/>
                    <a:pt x="7123" y="10217"/>
                    <a:pt x="7165" y="10217"/>
                  </a:cubicBezTo>
                  <a:cubicBezTo>
                    <a:pt x="7263" y="10217"/>
                    <a:pt x="7360" y="10147"/>
                    <a:pt x="7402" y="10049"/>
                  </a:cubicBezTo>
                  <a:cubicBezTo>
                    <a:pt x="7471" y="9910"/>
                    <a:pt x="7416" y="9757"/>
                    <a:pt x="7276" y="9687"/>
                  </a:cubicBezTo>
                  <a:cubicBezTo>
                    <a:pt x="7220" y="9659"/>
                    <a:pt x="7179" y="9646"/>
                    <a:pt x="7137" y="9631"/>
                  </a:cubicBezTo>
                  <a:lnTo>
                    <a:pt x="5730" y="9060"/>
                  </a:lnTo>
                  <a:lnTo>
                    <a:pt x="5730" y="8572"/>
                  </a:lnTo>
                  <a:cubicBezTo>
                    <a:pt x="6036" y="8419"/>
                    <a:pt x="6287" y="8209"/>
                    <a:pt x="6496" y="7958"/>
                  </a:cubicBezTo>
                  <a:cubicBezTo>
                    <a:pt x="6607" y="7973"/>
                    <a:pt x="6719" y="7986"/>
                    <a:pt x="6830" y="7986"/>
                  </a:cubicBezTo>
                  <a:cubicBezTo>
                    <a:pt x="7527" y="7986"/>
                    <a:pt x="8168" y="7666"/>
                    <a:pt x="8614" y="7109"/>
                  </a:cubicBezTo>
                  <a:cubicBezTo>
                    <a:pt x="9116" y="6453"/>
                    <a:pt x="9228" y="5589"/>
                    <a:pt x="8893" y="4836"/>
                  </a:cubicBezTo>
                  <a:lnTo>
                    <a:pt x="8294" y="3457"/>
                  </a:lnTo>
                  <a:cubicBezTo>
                    <a:pt x="8252" y="3345"/>
                    <a:pt x="8211" y="3234"/>
                    <a:pt x="8196" y="3108"/>
                  </a:cubicBezTo>
                  <a:cubicBezTo>
                    <a:pt x="8155" y="2788"/>
                    <a:pt x="8071" y="2481"/>
                    <a:pt x="7932" y="2188"/>
                  </a:cubicBezTo>
                  <a:cubicBezTo>
                    <a:pt x="7889" y="2081"/>
                    <a:pt x="7789" y="2016"/>
                    <a:pt x="7682" y="2016"/>
                  </a:cubicBezTo>
                  <a:cubicBezTo>
                    <a:pt x="7649" y="2016"/>
                    <a:pt x="7616" y="2022"/>
                    <a:pt x="7583" y="2035"/>
                  </a:cubicBezTo>
                  <a:cubicBezTo>
                    <a:pt x="7443" y="2104"/>
                    <a:pt x="7374" y="2258"/>
                    <a:pt x="7430" y="2398"/>
                  </a:cubicBezTo>
                  <a:cubicBezTo>
                    <a:pt x="7542" y="2648"/>
                    <a:pt x="7611" y="2913"/>
                    <a:pt x="7653" y="3178"/>
                  </a:cubicBezTo>
                  <a:cubicBezTo>
                    <a:pt x="7681" y="3359"/>
                    <a:pt x="7722" y="3526"/>
                    <a:pt x="7792" y="3680"/>
                  </a:cubicBezTo>
                  <a:lnTo>
                    <a:pt x="8391" y="5046"/>
                  </a:lnTo>
                  <a:cubicBezTo>
                    <a:pt x="8642" y="5631"/>
                    <a:pt x="8559" y="6272"/>
                    <a:pt x="8168" y="6774"/>
                  </a:cubicBezTo>
                  <a:cubicBezTo>
                    <a:pt x="7848" y="7192"/>
                    <a:pt x="7360" y="7429"/>
                    <a:pt x="6845" y="7443"/>
                  </a:cubicBezTo>
                  <a:cubicBezTo>
                    <a:pt x="6984" y="7122"/>
                    <a:pt x="7068" y="6760"/>
                    <a:pt x="7068" y="6384"/>
                  </a:cubicBezTo>
                  <a:lnTo>
                    <a:pt x="7068" y="3861"/>
                  </a:lnTo>
                  <a:cubicBezTo>
                    <a:pt x="7068" y="3554"/>
                    <a:pt x="6830" y="3318"/>
                    <a:pt x="6524" y="3303"/>
                  </a:cubicBezTo>
                  <a:lnTo>
                    <a:pt x="4977" y="3262"/>
                  </a:lnTo>
                  <a:cubicBezTo>
                    <a:pt x="4447" y="3247"/>
                    <a:pt x="3931" y="3052"/>
                    <a:pt x="3527" y="2718"/>
                  </a:cubicBezTo>
                  <a:lnTo>
                    <a:pt x="3416" y="2648"/>
                  </a:lnTo>
                  <a:cubicBezTo>
                    <a:pt x="3343" y="2576"/>
                    <a:pt x="3238" y="2534"/>
                    <a:pt x="3130" y="2534"/>
                  </a:cubicBezTo>
                  <a:cubicBezTo>
                    <a:pt x="3114" y="2534"/>
                    <a:pt x="3097" y="2535"/>
                    <a:pt x="3081" y="2537"/>
                  </a:cubicBezTo>
                  <a:cubicBezTo>
                    <a:pt x="2955" y="2550"/>
                    <a:pt x="2858" y="2621"/>
                    <a:pt x="2775" y="2704"/>
                  </a:cubicBezTo>
                  <a:cubicBezTo>
                    <a:pt x="2370" y="3219"/>
                    <a:pt x="2147" y="3847"/>
                    <a:pt x="2147" y="4488"/>
                  </a:cubicBezTo>
                  <a:lnTo>
                    <a:pt x="2147" y="6384"/>
                  </a:lnTo>
                  <a:cubicBezTo>
                    <a:pt x="2147" y="6760"/>
                    <a:pt x="2230" y="7122"/>
                    <a:pt x="2384" y="7443"/>
                  </a:cubicBezTo>
                  <a:cubicBezTo>
                    <a:pt x="1868" y="7429"/>
                    <a:pt x="1381" y="7192"/>
                    <a:pt x="1046" y="6774"/>
                  </a:cubicBezTo>
                  <a:cubicBezTo>
                    <a:pt x="669" y="6272"/>
                    <a:pt x="586" y="5631"/>
                    <a:pt x="837" y="5046"/>
                  </a:cubicBezTo>
                  <a:lnTo>
                    <a:pt x="1436" y="3680"/>
                  </a:lnTo>
                  <a:cubicBezTo>
                    <a:pt x="1506" y="3526"/>
                    <a:pt x="1548" y="3359"/>
                    <a:pt x="1576" y="3178"/>
                  </a:cubicBezTo>
                  <a:cubicBezTo>
                    <a:pt x="1673" y="2453"/>
                    <a:pt x="2035" y="1784"/>
                    <a:pt x="2607" y="1296"/>
                  </a:cubicBezTo>
                  <a:cubicBezTo>
                    <a:pt x="3165" y="809"/>
                    <a:pt x="3875" y="543"/>
                    <a:pt x="4614" y="543"/>
                  </a:cubicBezTo>
                  <a:cubicBezTo>
                    <a:pt x="5451" y="543"/>
                    <a:pt x="6231" y="878"/>
                    <a:pt x="6817" y="1478"/>
                  </a:cubicBezTo>
                  <a:cubicBezTo>
                    <a:pt x="6865" y="1533"/>
                    <a:pt x="6935" y="1561"/>
                    <a:pt x="7006" y="1561"/>
                  </a:cubicBezTo>
                  <a:cubicBezTo>
                    <a:pt x="7078" y="1561"/>
                    <a:pt x="7151" y="1533"/>
                    <a:pt x="7207" y="1478"/>
                  </a:cubicBezTo>
                  <a:cubicBezTo>
                    <a:pt x="7304" y="1380"/>
                    <a:pt x="7319" y="1199"/>
                    <a:pt x="7207" y="1087"/>
                  </a:cubicBezTo>
                  <a:cubicBezTo>
                    <a:pt x="6524" y="390"/>
                    <a:pt x="5604" y="0"/>
                    <a:pt x="4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a:off x="1697814" y="2267667"/>
              <a:ext cx="22123" cy="56079"/>
            </a:xfrm>
            <a:custGeom>
              <a:rect b="b" l="l" r="r" t="t"/>
              <a:pathLst>
                <a:path extrusionOk="0" h="2545" w="1004">
                  <a:moveTo>
                    <a:pt x="305" y="1"/>
                  </a:moveTo>
                  <a:cubicBezTo>
                    <a:pt x="247" y="1"/>
                    <a:pt x="189" y="16"/>
                    <a:pt x="139" y="49"/>
                  </a:cubicBezTo>
                  <a:cubicBezTo>
                    <a:pt x="28" y="133"/>
                    <a:pt x="0" y="300"/>
                    <a:pt x="84" y="426"/>
                  </a:cubicBezTo>
                  <a:cubicBezTo>
                    <a:pt x="321" y="774"/>
                    <a:pt x="461" y="1179"/>
                    <a:pt x="461" y="1597"/>
                  </a:cubicBezTo>
                  <a:lnTo>
                    <a:pt x="461" y="2266"/>
                  </a:lnTo>
                  <a:cubicBezTo>
                    <a:pt x="461" y="2419"/>
                    <a:pt x="572" y="2545"/>
                    <a:pt x="725" y="2545"/>
                  </a:cubicBezTo>
                  <a:cubicBezTo>
                    <a:pt x="879" y="2545"/>
                    <a:pt x="1004" y="2419"/>
                    <a:pt x="1004" y="2266"/>
                  </a:cubicBezTo>
                  <a:lnTo>
                    <a:pt x="1004" y="1597"/>
                  </a:lnTo>
                  <a:cubicBezTo>
                    <a:pt x="1004" y="1067"/>
                    <a:pt x="836" y="551"/>
                    <a:pt x="530" y="105"/>
                  </a:cubicBezTo>
                  <a:cubicBezTo>
                    <a:pt x="479" y="38"/>
                    <a:pt x="393"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1438573" y="1993353"/>
              <a:ext cx="97086" cy="138754"/>
            </a:xfrm>
            <a:custGeom>
              <a:rect b="b" l="l" r="r" t="t"/>
              <a:pathLst>
                <a:path extrusionOk="0" h="6297" w="4406">
                  <a:moveTo>
                    <a:pt x="2441" y="2491"/>
                  </a:moveTo>
                  <a:lnTo>
                    <a:pt x="2441" y="2937"/>
                  </a:lnTo>
                  <a:lnTo>
                    <a:pt x="1995" y="2937"/>
                  </a:lnTo>
                  <a:lnTo>
                    <a:pt x="1995" y="2491"/>
                  </a:lnTo>
                  <a:close/>
                  <a:moveTo>
                    <a:pt x="2524" y="5404"/>
                  </a:moveTo>
                  <a:lnTo>
                    <a:pt x="2524" y="5501"/>
                  </a:lnTo>
                  <a:cubicBezTo>
                    <a:pt x="2524" y="5641"/>
                    <a:pt x="2413" y="5752"/>
                    <a:pt x="2273" y="5752"/>
                  </a:cubicBezTo>
                  <a:lnTo>
                    <a:pt x="2162" y="5752"/>
                  </a:lnTo>
                  <a:cubicBezTo>
                    <a:pt x="2023" y="5752"/>
                    <a:pt x="1911" y="5641"/>
                    <a:pt x="1911" y="5501"/>
                  </a:cubicBezTo>
                  <a:lnTo>
                    <a:pt x="1911" y="5404"/>
                  </a:lnTo>
                  <a:close/>
                  <a:moveTo>
                    <a:pt x="2205" y="1"/>
                  </a:moveTo>
                  <a:cubicBezTo>
                    <a:pt x="1924" y="1"/>
                    <a:pt x="1637" y="55"/>
                    <a:pt x="1354" y="163"/>
                  </a:cubicBezTo>
                  <a:cubicBezTo>
                    <a:pt x="824" y="372"/>
                    <a:pt x="406" y="790"/>
                    <a:pt x="196" y="1320"/>
                  </a:cubicBezTo>
                  <a:cubicBezTo>
                    <a:pt x="57" y="1654"/>
                    <a:pt x="1" y="2003"/>
                    <a:pt x="29" y="2351"/>
                  </a:cubicBezTo>
                  <a:cubicBezTo>
                    <a:pt x="42" y="2496"/>
                    <a:pt x="154" y="2603"/>
                    <a:pt x="295" y="2603"/>
                  </a:cubicBezTo>
                  <a:cubicBezTo>
                    <a:pt x="304" y="2603"/>
                    <a:pt x="313" y="2603"/>
                    <a:pt x="322" y="2602"/>
                  </a:cubicBezTo>
                  <a:cubicBezTo>
                    <a:pt x="475" y="2589"/>
                    <a:pt x="586" y="2463"/>
                    <a:pt x="573" y="2310"/>
                  </a:cubicBezTo>
                  <a:cubicBezTo>
                    <a:pt x="558" y="2045"/>
                    <a:pt x="601" y="1780"/>
                    <a:pt x="712" y="1515"/>
                  </a:cubicBezTo>
                  <a:cubicBezTo>
                    <a:pt x="865" y="1139"/>
                    <a:pt x="1172" y="832"/>
                    <a:pt x="1549" y="679"/>
                  </a:cubicBezTo>
                  <a:cubicBezTo>
                    <a:pt x="1771" y="595"/>
                    <a:pt x="1995" y="554"/>
                    <a:pt x="2214" y="554"/>
                  </a:cubicBezTo>
                  <a:cubicBezTo>
                    <a:pt x="2544" y="554"/>
                    <a:pt x="2861" y="648"/>
                    <a:pt x="3138" y="832"/>
                  </a:cubicBezTo>
                  <a:cubicBezTo>
                    <a:pt x="3584" y="1139"/>
                    <a:pt x="3848" y="1654"/>
                    <a:pt x="3848" y="2184"/>
                  </a:cubicBezTo>
                  <a:cubicBezTo>
                    <a:pt x="3848" y="2533"/>
                    <a:pt x="3751" y="2853"/>
                    <a:pt x="3556" y="3132"/>
                  </a:cubicBezTo>
                  <a:lnTo>
                    <a:pt x="3556" y="3146"/>
                  </a:lnTo>
                  <a:lnTo>
                    <a:pt x="2621" y="4581"/>
                  </a:lnTo>
                  <a:cubicBezTo>
                    <a:pt x="2594" y="4624"/>
                    <a:pt x="2580" y="4679"/>
                    <a:pt x="2580" y="4721"/>
                  </a:cubicBezTo>
                  <a:lnTo>
                    <a:pt x="2580" y="4847"/>
                  </a:lnTo>
                  <a:lnTo>
                    <a:pt x="2482" y="4847"/>
                  </a:lnTo>
                  <a:lnTo>
                    <a:pt x="2482" y="3481"/>
                  </a:lnTo>
                  <a:cubicBezTo>
                    <a:pt x="2761" y="3453"/>
                    <a:pt x="2984" y="3215"/>
                    <a:pt x="2984" y="2937"/>
                  </a:cubicBezTo>
                  <a:lnTo>
                    <a:pt x="2984" y="2491"/>
                  </a:lnTo>
                  <a:cubicBezTo>
                    <a:pt x="2984" y="2184"/>
                    <a:pt x="2747" y="1933"/>
                    <a:pt x="2441" y="1933"/>
                  </a:cubicBezTo>
                  <a:lnTo>
                    <a:pt x="1995" y="1933"/>
                  </a:lnTo>
                  <a:cubicBezTo>
                    <a:pt x="1688" y="1933"/>
                    <a:pt x="1437" y="2184"/>
                    <a:pt x="1437" y="2491"/>
                  </a:cubicBezTo>
                  <a:lnTo>
                    <a:pt x="1437" y="2937"/>
                  </a:lnTo>
                  <a:cubicBezTo>
                    <a:pt x="1437" y="3215"/>
                    <a:pt x="1660" y="3453"/>
                    <a:pt x="1939" y="3481"/>
                  </a:cubicBezTo>
                  <a:lnTo>
                    <a:pt x="1939" y="4847"/>
                  </a:lnTo>
                  <a:lnTo>
                    <a:pt x="1841" y="4847"/>
                  </a:lnTo>
                  <a:lnTo>
                    <a:pt x="1841" y="4721"/>
                  </a:lnTo>
                  <a:cubicBezTo>
                    <a:pt x="1841" y="4679"/>
                    <a:pt x="1827" y="4624"/>
                    <a:pt x="1800" y="4581"/>
                  </a:cubicBezTo>
                  <a:lnTo>
                    <a:pt x="963" y="3271"/>
                  </a:lnTo>
                  <a:cubicBezTo>
                    <a:pt x="909" y="3190"/>
                    <a:pt x="820" y="3144"/>
                    <a:pt x="730" y="3144"/>
                  </a:cubicBezTo>
                  <a:cubicBezTo>
                    <a:pt x="681" y="3144"/>
                    <a:pt x="631" y="3158"/>
                    <a:pt x="586" y="3188"/>
                  </a:cubicBezTo>
                  <a:cubicBezTo>
                    <a:pt x="461" y="3271"/>
                    <a:pt x="419" y="3438"/>
                    <a:pt x="503" y="3564"/>
                  </a:cubicBezTo>
                  <a:lnTo>
                    <a:pt x="1298" y="4804"/>
                  </a:lnTo>
                  <a:lnTo>
                    <a:pt x="1298" y="5000"/>
                  </a:lnTo>
                  <a:cubicBezTo>
                    <a:pt x="1298" y="5083"/>
                    <a:pt x="1326" y="5153"/>
                    <a:pt x="1354" y="5209"/>
                  </a:cubicBezTo>
                  <a:lnTo>
                    <a:pt x="1354" y="5501"/>
                  </a:lnTo>
                  <a:cubicBezTo>
                    <a:pt x="1354" y="5934"/>
                    <a:pt x="1716" y="6296"/>
                    <a:pt x="2162" y="6296"/>
                  </a:cubicBezTo>
                  <a:lnTo>
                    <a:pt x="2273" y="6296"/>
                  </a:lnTo>
                  <a:cubicBezTo>
                    <a:pt x="2705" y="6296"/>
                    <a:pt x="3067" y="5934"/>
                    <a:pt x="3067" y="5501"/>
                  </a:cubicBezTo>
                  <a:lnTo>
                    <a:pt x="3067" y="5209"/>
                  </a:lnTo>
                  <a:cubicBezTo>
                    <a:pt x="3110" y="5153"/>
                    <a:pt x="3138" y="5083"/>
                    <a:pt x="3138" y="5000"/>
                  </a:cubicBezTo>
                  <a:lnTo>
                    <a:pt x="3138" y="4804"/>
                  </a:lnTo>
                  <a:lnTo>
                    <a:pt x="4002" y="3438"/>
                  </a:lnTo>
                  <a:cubicBezTo>
                    <a:pt x="4266" y="3076"/>
                    <a:pt x="4406" y="2644"/>
                    <a:pt x="4406" y="2184"/>
                  </a:cubicBezTo>
                  <a:cubicBezTo>
                    <a:pt x="4406" y="1474"/>
                    <a:pt x="4043" y="790"/>
                    <a:pt x="3444" y="386"/>
                  </a:cubicBezTo>
                  <a:cubicBezTo>
                    <a:pt x="3071" y="132"/>
                    <a:pt x="2645" y="1"/>
                    <a:pt x="2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1574330" y="1911251"/>
              <a:ext cx="107222" cy="107222"/>
            </a:xfrm>
            <a:custGeom>
              <a:rect b="b" l="l" r="r" t="t"/>
              <a:pathLst>
                <a:path extrusionOk="0" h="4866" w="4866">
                  <a:moveTo>
                    <a:pt x="2426" y="558"/>
                  </a:moveTo>
                  <a:cubicBezTo>
                    <a:pt x="3472" y="558"/>
                    <a:pt x="4322" y="1394"/>
                    <a:pt x="4322" y="2440"/>
                  </a:cubicBezTo>
                  <a:cubicBezTo>
                    <a:pt x="4322" y="3471"/>
                    <a:pt x="3472" y="4321"/>
                    <a:pt x="2426" y="4321"/>
                  </a:cubicBezTo>
                  <a:cubicBezTo>
                    <a:pt x="1395" y="4321"/>
                    <a:pt x="545" y="3471"/>
                    <a:pt x="545" y="2440"/>
                  </a:cubicBezTo>
                  <a:cubicBezTo>
                    <a:pt x="545" y="1394"/>
                    <a:pt x="1395" y="558"/>
                    <a:pt x="2426" y="558"/>
                  </a:cubicBezTo>
                  <a:close/>
                  <a:moveTo>
                    <a:pt x="2426" y="0"/>
                  </a:moveTo>
                  <a:cubicBezTo>
                    <a:pt x="1088" y="0"/>
                    <a:pt x="1" y="1102"/>
                    <a:pt x="1" y="2440"/>
                  </a:cubicBezTo>
                  <a:cubicBezTo>
                    <a:pt x="1" y="3778"/>
                    <a:pt x="1088" y="4865"/>
                    <a:pt x="2426" y="4865"/>
                  </a:cubicBezTo>
                  <a:cubicBezTo>
                    <a:pt x="3779" y="4865"/>
                    <a:pt x="4866" y="3778"/>
                    <a:pt x="4866" y="2440"/>
                  </a:cubicBezTo>
                  <a:cubicBezTo>
                    <a:pt x="4866" y="1102"/>
                    <a:pt x="3779"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1606589" y="1946573"/>
              <a:ext cx="49777" cy="40236"/>
            </a:xfrm>
            <a:custGeom>
              <a:rect b="b" l="l" r="r" t="t"/>
              <a:pathLst>
                <a:path extrusionOk="0" h="1826" w="2259">
                  <a:moveTo>
                    <a:pt x="1959" y="0"/>
                  </a:moveTo>
                  <a:cubicBezTo>
                    <a:pt x="1889" y="0"/>
                    <a:pt x="1820" y="28"/>
                    <a:pt x="1771" y="84"/>
                  </a:cubicBezTo>
                  <a:lnTo>
                    <a:pt x="683" y="1171"/>
                  </a:lnTo>
                  <a:lnTo>
                    <a:pt x="488" y="990"/>
                  </a:lnTo>
                  <a:cubicBezTo>
                    <a:pt x="440" y="934"/>
                    <a:pt x="370" y="906"/>
                    <a:pt x="300" y="906"/>
                  </a:cubicBezTo>
                  <a:cubicBezTo>
                    <a:pt x="231" y="906"/>
                    <a:pt x="161" y="934"/>
                    <a:pt x="112" y="990"/>
                  </a:cubicBezTo>
                  <a:cubicBezTo>
                    <a:pt x="1" y="1088"/>
                    <a:pt x="1" y="1268"/>
                    <a:pt x="112" y="1366"/>
                  </a:cubicBezTo>
                  <a:lnTo>
                    <a:pt x="488" y="1742"/>
                  </a:lnTo>
                  <a:cubicBezTo>
                    <a:pt x="544" y="1798"/>
                    <a:pt x="614" y="1826"/>
                    <a:pt x="683" y="1826"/>
                  </a:cubicBezTo>
                  <a:cubicBezTo>
                    <a:pt x="754" y="1826"/>
                    <a:pt x="823" y="1798"/>
                    <a:pt x="878" y="1742"/>
                  </a:cubicBezTo>
                  <a:lnTo>
                    <a:pt x="2147" y="474"/>
                  </a:lnTo>
                  <a:cubicBezTo>
                    <a:pt x="2259" y="363"/>
                    <a:pt x="2259" y="196"/>
                    <a:pt x="2147" y="84"/>
                  </a:cubicBezTo>
                  <a:cubicBezTo>
                    <a:pt x="2098" y="28"/>
                    <a:pt x="2029" y="0"/>
                    <a:pt x="1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1711939" y="1993265"/>
              <a:ext cx="106892" cy="101669"/>
            </a:xfrm>
            <a:custGeom>
              <a:rect b="b" l="l" r="r" t="t"/>
              <a:pathLst>
                <a:path extrusionOk="0" h="4614" w="4851">
                  <a:moveTo>
                    <a:pt x="2426" y="710"/>
                  </a:moveTo>
                  <a:lnTo>
                    <a:pt x="2858" y="1575"/>
                  </a:lnTo>
                  <a:cubicBezTo>
                    <a:pt x="2914" y="1701"/>
                    <a:pt x="3039" y="1784"/>
                    <a:pt x="3178" y="1812"/>
                  </a:cubicBezTo>
                  <a:lnTo>
                    <a:pt x="4141" y="1952"/>
                  </a:lnTo>
                  <a:lnTo>
                    <a:pt x="3444" y="2621"/>
                  </a:lnTo>
                  <a:cubicBezTo>
                    <a:pt x="3346" y="2732"/>
                    <a:pt x="3304" y="2871"/>
                    <a:pt x="3318" y="3011"/>
                  </a:cubicBezTo>
                  <a:lnTo>
                    <a:pt x="3485" y="3959"/>
                  </a:lnTo>
                  <a:lnTo>
                    <a:pt x="2621" y="3513"/>
                  </a:lnTo>
                  <a:cubicBezTo>
                    <a:pt x="2565" y="3470"/>
                    <a:pt x="2496" y="3457"/>
                    <a:pt x="2426" y="3457"/>
                  </a:cubicBezTo>
                  <a:cubicBezTo>
                    <a:pt x="2356" y="3457"/>
                    <a:pt x="2286" y="3470"/>
                    <a:pt x="2230" y="3513"/>
                  </a:cubicBezTo>
                  <a:lnTo>
                    <a:pt x="1366" y="3959"/>
                  </a:lnTo>
                  <a:lnTo>
                    <a:pt x="1534" y="3011"/>
                  </a:lnTo>
                  <a:cubicBezTo>
                    <a:pt x="1561" y="2871"/>
                    <a:pt x="1506" y="2732"/>
                    <a:pt x="1409" y="2621"/>
                  </a:cubicBezTo>
                  <a:lnTo>
                    <a:pt x="712" y="1952"/>
                  </a:lnTo>
                  <a:lnTo>
                    <a:pt x="1673" y="1812"/>
                  </a:lnTo>
                  <a:cubicBezTo>
                    <a:pt x="1812" y="1784"/>
                    <a:pt x="1938" y="1701"/>
                    <a:pt x="1994" y="1575"/>
                  </a:cubicBezTo>
                  <a:lnTo>
                    <a:pt x="2426" y="710"/>
                  </a:lnTo>
                  <a:close/>
                  <a:moveTo>
                    <a:pt x="2426" y="0"/>
                  </a:moveTo>
                  <a:cubicBezTo>
                    <a:pt x="2258" y="0"/>
                    <a:pt x="2119" y="97"/>
                    <a:pt x="2050" y="251"/>
                  </a:cubicBezTo>
                  <a:lnTo>
                    <a:pt x="1534" y="1282"/>
                  </a:lnTo>
                  <a:lnTo>
                    <a:pt x="391" y="1450"/>
                  </a:lnTo>
                  <a:cubicBezTo>
                    <a:pt x="238" y="1463"/>
                    <a:pt x="98" y="1575"/>
                    <a:pt x="56" y="1729"/>
                  </a:cubicBezTo>
                  <a:cubicBezTo>
                    <a:pt x="0" y="1896"/>
                    <a:pt x="43" y="2063"/>
                    <a:pt x="154" y="2175"/>
                  </a:cubicBezTo>
                  <a:lnTo>
                    <a:pt x="976" y="2968"/>
                  </a:lnTo>
                  <a:lnTo>
                    <a:pt x="795" y="4111"/>
                  </a:lnTo>
                  <a:cubicBezTo>
                    <a:pt x="767" y="4265"/>
                    <a:pt x="823" y="4433"/>
                    <a:pt x="963" y="4530"/>
                  </a:cubicBezTo>
                  <a:cubicBezTo>
                    <a:pt x="1032" y="4584"/>
                    <a:pt x="1119" y="4613"/>
                    <a:pt x="1207" y="4613"/>
                  </a:cubicBezTo>
                  <a:cubicBezTo>
                    <a:pt x="1277" y="4613"/>
                    <a:pt x="1347" y="4595"/>
                    <a:pt x="1409" y="4557"/>
                  </a:cubicBezTo>
                  <a:lnTo>
                    <a:pt x="2426" y="4028"/>
                  </a:lnTo>
                  <a:lnTo>
                    <a:pt x="3444" y="4557"/>
                  </a:lnTo>
                  <a:cubicBezTo>
                    <a:pt x="3513" y="4600"/>
                    <a:pt x="3583" y="4613"/>
                    <a:pt x="3652" y="4613"/>
                  </a:cubicBezTo>
                  <a:cubicBezTo>
                    <a:pt x="3736" y="4613"/>
                    <a:pt x="3819" y="4585"/>
                    <a:pt x="3903" y="4530"/>
                  </a:cubicBezTo>
                  <a:cubicBezTo>
                    <a:pt x="4029" y="4433"/>
                    <a:pt x="4098" y="4265"/>
                    <a:pt x="4070" y="4111"/>
                  </a:cubicBezTo>
                  <a:lnTo>
                    <a:pt x="3875" y="2968"/>
                  </a:lnTo>
                  <a:lnTo>
                    <a:pt x="4698" y="2175"/>
                  </a:lnTo>
                  <a:cubicBezTo>
                    <a:pt x="4810" y="2063"/>
                    <a:pt x="4851" y="1896"/>
                    <a:pt x="4810" y="1729"/>
                  </a:cubicBezTo>
                  <a:cubicBezTo>
                    <a:pt x="4754" y="1575"/>
                    <a:pt x="4628" y="1463"/>
                    <a:pt x="4461" y="1450"/>
                  </a:cubicBezTo>
                  <a:lnTo>
                    <a:pt x="3318" y="1282"/>
                  </a:lnTo>
                  <a:lnTo>
                    <a:pt x="2816" y="251"/>
                  </a:lnTo>
                  <a:cubicBezTo>
                    <a:pt x="2732" y="97"/>
                    <a:pt x="2593"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1687370" y="1977158"/>
              <a:ext cx="51320" cy="36402"/>
            </a:xfrm>
            <a:custGeom>
              <a:rect b="b" l="l" r="r" t="t"/>
              <a:pathLst>
                <a:path extrusionOk="0" h="1652" w="2329">
                  <a:moveTo>
                    <a:pt x="306" y="1"/>
                  </a:moveTo>
                  <a:cubicBezTo>
                    <a:pt x="199" y="1"/>
                    <a:pt x="99" y="67"/>
                    <a:pt x="56" y="174"/>
                  </a:cubicBezTo>
                  <a:cubicBezTo>
                    <a:pt x="0" y="313"/>
                    <a:pt x="70" y="480"/>
                    <a:pt x="210" y="536"/>
                  </a:cubicBezTo>
                  <a:cubicBezTo>
                    <a:pt x="628" y="689"/>
                    <a:pt x="1032" y="898"/>
                    <a:pt x="1422" y="1121"/>
                  </a:cubicBezTo>
                  <a:cubicBezTo>
                    <a:pt x="1297" y="1177"/>
                    <a:pt x="1227" y="1317"/>
                    <a:pt x="1269" y="1456"/>
                  </a:cubicBezTo>
                  <a:cubicBezTo>
                    <a:pt x="1310" y="1567"/>
                    <a:pt x="1409" y="1651"/>
                    <a:pt x="1533" y="1651"/>
                  </a:cubicBezTo>
                  <a:cubicBezTo>
                    <a:pt x="1561" y="1651"/>
                    <a:pt x="1589" y="1637"/>
                    <a:pt x="1617" y="1637"/>
                  </a:cubicBezTo>
                  <a:lnTo>
                    <a:pt x="2133" y="1484"/>
                  </a:lnTo>
                  <a:cubicBezTo>
                    <a:pt x="2245" y="1441"/>
                    <a:pt x="2328" y="1344"/>
                    <a:pt x="2328" y="1218"/>
                  </a:cubicBezTo>
                  <a:lnTo>
                    <a:pt x="2328" y="661"/>
                  </a:lnTo>
                  <a:cubicBezTo>
                    <a:pt x="2328" y="508"/>
                    <a:pt x="2202" y="382"/>
                    <a:pt x="2050" y="382"/>
                  </a:cubicBezTo>
                  <a:cubicBezTo>
                    <a:pt x="1896" y="382"/>
                    <a:pt x="1771" y="508"/>
                    <a:pt x="1771" y="661"/>
                  </a:cubicBezTo>
                  <a:lnTo>
                    <a:pt x="1771" y="703"/>
                  </a:lnTo>
                  <a:cubicBezTo>
                    <a:pt x="1338" y="438"/>
                    <a:pt x="879" y="201"/>
                    <a:pt x="405" y="20"/>
                  </a:cubicBezTo>
                  <a:cubicBezTo>
                    <a:pt x="372" y="7"/>
                    <a:pt x="339"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1525809" y="1972398"/>
              <a:ext cx="43343" cy="31334"/>
            </a:xfrm>
            <a:custGeom>
              <a:rect b="b" l="l" r="r" t="t"/>
              <a:pathLst>
                <a:path extrusionOk="0" h="1422" w="1967">
                  <a:moveTo>
                    <a:pt x="1168" y="1"/>
                  </a:moveTo>
                  <a:cubicBezTo>
                    <a:pt x="1047" y="1"/>
                    <a:pt x="940" y="70"/>
                    <a:pt x="907" y="194"/>
                  </a:cubicBezTo>
                  <a:cubicBezTo>
                    <a:pt x="865" y="291"/>
                    <a:pt x="893" y="403"/>
                    <a:pt x="976" y="473"/>
                  </a:cubicBezTo>
                  <a:cubicBezTo>
                    <a:pt x="697" y="613"/>
                    <a:pt x="419" y="752"/>
                    <a:pt x="168" y="919"/>
                  </a:cubicBezTo>
                  <a:cubicBezTo>
                    <a:pt x="28" y="988"/>
                    <a:pt x="0" y="1156"/>
                    <a:pt x="71" y="1295"/>
                  </a:cubicBezTo>
                  <a:cubicBezTo>
                    <a:pt x="126" y="1379"/>
                    <a:pt x="210" y="1421"/>
                    <a:pt x="307" y="1421"/>
                  </a:cubicBezTo>
                  <a:cubicBezTo>
                    <a:pt x="363" y="1421"/>
                    <a:pt x="405" y="1407"/>
                    <a:pt x="447" y="1379"/>
                  </a:cubicBezTo>
                  <a:cubicBezTo>
                    <a:pt x="712" y="1226"/>
                    <a:pt x="976" y="1072"/>
                    <a:pt x="1242" y="947"/>
                  </a:cubicBezTo>
                  <a:lnTo>
                    <a:pt x="1242" y="947"/>
                  </a:lnTo>
                  <a:lnTo>
                    <a:pt x="1227" y="1003"/>
                  </a:lnTo>
                  <a:cubicBezTo>
                    <a:pt x="1186" y="1156"/>
                    <a:pt x="1283" y="1295"/>
                    <a:pt x="1422" y="1337"/>
                  </a:cubicBezTo>
                  <a:cubicBezTo>
                    <a:pt x="1450" y="1351"/>
                    <a:pt x="1478" y="1351"/>
                    <a:pt x="1492" y="1351"/>
                  </a:cubicBezTo>
                  <a:cubicBezTo>
                    <a:pt x="1617" y="1351"/>
                    <a:pt x="1729" y="1267"/>
                    <a:pt x="1757" y="1142"/>
                  </a:cubicBezTo>
                  <a:lnTo>
                    <a:pt x="1924" y="514"/>
                  </a:lnTo>
                  <a:cubicBezTo>
                    <a:pt x="1966" y="375"/>
                    <a:pt x="1883" y="236"/>
                    <a:pt x="1757" y="194"/>
                  </a:cubicBezTo>
                  <a:lnTo>
                    <a:pt x="1255" y="13"/>
                  </a:lnTo>
                  <a:cubicBezTo>
                    <a:pt x="1226" y="5"/>
                    <a:pt x="1197" y="1"/>
                    <a:pt x="1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38"/>
          <p:cNvGrpSpPr/>
          <p:nvPr/>
        </p:nvGrpSpPr>
        <p:grpSpPr>
          <a:xfrm>
            <a:off x="4413591" y="1911251"/>
            <a:ext cx="316709" cy="412495"/>
            <a:chOff x="2124103" y="1911251"/>
            <a:chExt cx="316709" cy="412495"/>
          </a:xfrm>
        </p:grpSpPr>
        <p:sp>
          <p:nvSpPr>
            <p:cNvPr id="375" name="Google Shape;375;p38"/>
            <p:cNvSpPr/>
            <p:nvPr/>
          </p:nvSpPr>
          <p:spPr>
            <a:xfrm>
              <a:off x="2124103" y="1911251"/>
              <a:ext cx="316709" cy="412495"/>
            </a:xfrm>
            <a:custGeom>
              <a:rect b="b" l="l" r="r" t="t"/>
              <a:pathLst>
                <a:path extrusionOk="0" h="18720" w="14373">
                  <a:moveTo>
                    <a:pt x="4782" y="1366"/>
                  </a:moveTo>
                  <a:lnTo>
                    <a:pt x="4977" y="3485"/>
                  </a:lnTo>
                  <a:cubicBezTo>
                    <a:pt x="5005" y="3694"/>
                    <a:pt x="5047" y="3903"/>
                    <a:pt x="5130" y="4098"/>
                  </a:cubicBezTo>
                  <a:cubicBezTo>
                    <a:pt x="4879" y="4057"/>
                    <a:pt x="4643" y="3945"/>
                    <a:pt x="4448" y="3778"/>
                  </a:cubicBezTo>
                  <a:cubicBezTo>
                    <a:pt x="4155" y="3513"/>
                    <a:pt x="3974" y="3137"/>
                    <a:pt x="3974" y="2732"/>
                  </a:cubicBezTo>
                  <a:lnTo>
                    <a:pt x="3974" y="1366"/>
                  </a:lnTo>
                  <a:close/>
                  <a:moveTo>
                    <a:pt x="9005" y="558"/>
                  </a:moveTo>
                  <a:lnTo>
                    <a:pt x="8880" y="1799"/>
                  </a:lnTo>
                  <a:cubicBezTo>
                    <a:pt x="8866" y="1951"/>
                    <a:pt x="8977" y="2091"/>
                    <a:pt x="9131" y="2105"/>
                  </a:cubicBezTo>
                  <a:cubicBezTo>
                    <a:pt x="9140" y="2106"/>
                    <a:pt x="9148" y="2106"/>
                    <a:pt x="9156" y="2106"/>
                  </a:cubicBezTo>
                  <a:cubicBezTo>
                    <a:pt x="9299" y="2106"/>
                    <a:pt x="9424" y="1999"/>
                    <a:pt x="9438" y="1854"/>
                  </a:cubicBezTo>
                  <a:lnTo>
                    <a:pt x="9479" y="1366"/>
                  </a:lnTo>
                  <a:lnTo>
                    <a:pt x="10288" y="1366"/>
                  </a:lnTo>
                  <a:lnTo>
                    <a:pt x="10288" y="2732"/>
                  </a:lnTo>
                  <a:cubicBezTo>
                    <a:pt x="10288" y="3137"/>
                    <a:pt x="10107" y="3513"/>
                    <a:pt x="9800" y="3778"/>
                  </a:cubicBezTo>
                  <a:cubicBezTo>
                    <a:pt x="9618" y="3945"/>
                    <a:pt x="9382" y="4057"/>
                    <a:pt x="9131" y="4098"/>
                  </a:cubicBezTo>
                  <a:cubicBezTo>
                    <a:pt x="9200" y="3903"/>
                    <a:pt x="9256" y="3694"/>
                    <a:pt x="9284" y="3485"/>
                  </a:cubicBezTo>
                  <a:lnTo>
                    <a:pt x="9326" y="3025"/>
                  </a:lnTo>
                  <a:cubicBezTo>
                    <a:pt x="9340" y="2886"/>
                    <a:pt x="9228" y="2746"/>
                    <a:pt x="9075" y="2732"/>
                  </a:cubicBezTo>
                  <a:cubicBezTo>
                    <a:pt x="9067" y="2731"/>
                    <a:pt x="9059" y="2731"/>
                    <a:pt x="9050" y="2731"/>
                  </a:cubicBezTo>
                  <a:cubicBezTo>
                    <a:pt x="8907" y="2731"/>
                    <a:pt x="8781" y="2838"/>
                    <a:pt x="8769" y="2983"/>
                  </a:cubicBezTo>
                  <a:lnTo>
                    <a:pt x="8726" y="3429"/>
                  </a:lnTo>
                  <a:cubicBezTo>
                    <a:pt x="8657" y="4265"/>
                    <a:pt x="7960" y="4893"/>
                    <a:pt x="7124" y="4893"/>
                  </a:cubicBezTo>
                  <a:cubicBezTo>
                    <a:pt x="6301" y="4893"/>
                    <a:pt x="5604" y="4265"/>
                    <a:pt x="5535" y="3429"/>
                  </a:cubicBezTo>
                  <a:lnTo>
                    <a:pt x="5256" y="558"/>
                  </a:lnTo>
                  <a:close/>
                  <a:moveTo>
                    <a:pt x="7486" y="5408"/>
                  </a:moveTo>
                  <a:lnTo>
                    <a:pt x="7486" y="7025"/>
                  </a:lnTo>
                  <a:lnTo>
                    <a:pt x="6775" y="7025"/>
                  </a:lnTo>
                  <a:lnTo>
                    <a:pt x="6775" y="5408"/>
                  </a:lnTo>
                  <a:cubicBezTo>
                    <a:pt x="6887" y="5423"/>
                    <a:pt x="7013" y="5436"/>
                    <a:pt x="7124" y="5436"/>
                  </a:cubicBezTo>
                  <a:cubicBezTo>
                    <a:pt x="7249" y="5436"/>
                    <a:pt x="7375" y="5423"/>
                    <a:pt x="7486" y="5408"/>
                  </a:cubicBezTo>
                  <a:close/>
                  <a:moveTo>
                    <a:pt x="8336" y="7569"/>
                  </a:moveTo>
                  <a:cubicBezTo>
                    <a:pt x="8351" y="7569"/>
                    <a:pt x="8351" y="7583"/>
                    <a:pt x="8351" y="7597"/>
                  </a:cubicBezTo>
                  <a:lnTo>
                    <a:pt x="8351" y="8433"/>
                  </a:lnTo>
                  <a:lnTo>
                    <a:pt x="5870" y="8433"/>
                  </a:lnTo>
                  <a:lnTo>
                    <a:pt x="5870" y="7597"/>
                  </a:lnTo>
                  <a:cubicBezTo>
                    <a:pt x="5870" y="7583"/>
                    <a:pt x="5870" y="7569"/>
                    <a:pt x="5883" y="7569"/>
                  </a:cubicBezTo>
                  <a:close/>
                  <a:moveTo>
                    <a:pt x="8964" y="8991"/>
                  </a:moveTo>
                  <a:lnTo>
                    <a:pt x="8964" y="18176"/>
                  </a:lnTo>
                  <a:lnTo>
                    <a:pt x="5256" y="18176"/>
                  </a:lnTo>
                  <a:lnTo>
                    <a:pt x="5256" y="16754"/>
                  </a:lnTo>
                  <a:cubicBezTo>
                    <a:pt x="5256" y="16601"/>
                    <a:pt x="5130" y="16475"/>
                    <a:pt x="4977" y="16475"/>
                  </a:cubicBezTo>
                  <a:cubicBezTo>
                    <a:pt x="4824" y="16475"/>
                    <a:pt x="4699" y="16601"/>
                    <a:pt x="4699" y="16754"/>
                  </a:cubicBezTo>
                  <a:lnTo>
                    <a:pt x="4699" y="18176"/>
                  </a:lnTo>
                  <a:lnTo>
                    <a:pt x="991" y="18176"/>
                  </a:lnTo>
                  <a:lnTo>
                    <a:pt x="991" y="11067"/>
                  </a:lnTo>
                  <a:lnTo>
                    <a:pt x="4699" y="11067"/>
                  </a:lnTo>
                  <a:lnTo>
                    <a:pt x="4699" y="15583"/>
                  </a:lnTo>
                  <a:cubicBezTo>
                    <a:pt x="4699" y="15737"/>
                    <a:pt x="4824" y="15862"/>
                    <a:pt x="4977" y="15862"/>
                  </a:cubicBezTo>
                  <a:cubicBezTo>
                    <a:pt x="5130" y="15862"/>
                    <a:pt x="5256" y="15737"/>
                    <a:pt x="5256" y="15583"/>
                  </a:cubicBezTo>
                  <a:lnTo>
                    <a:pt x="5256" y="8991"/>
                  </a:lnTo>
                  <a:close/>
                  <a:moveTo>
                    <a:pt x="5173" y="0"/>
                  </a:moveTo>
                  <a:cubicBezTo>
                    <a:pt x="5033" y="0"/>
                    <a:pt x="4907" y="56"/>
                    <a:pt x="4824" y="154"/>
                  </a:cubicBezTo>
                  <a:cubicBezTo>
                    <a:pt x="4727" y="251"/>
                    <a:pt x="4684" y="390"/>
                    <a:pt x="4699" y="516"/>
                  </a:cubicBezTo>
                  <a:lnTo>
                    <a:pt x="4727" y="823"/>
                  </a:lnTo>
                  <a:lnTo>
                    <a:pt x="3974" y="823"/>
                  </a:lnTo>
                  <a:cubicBezTo>
                    <a:pt x="3667" y="823"/>
                    <a:pt x="3430" y="1059"/>
                    <a:pt x="3430" y="1353"/>
                  </a:cubicBezTo>
                  <a:lnTo>
                    <a:pt x="3430" y="2732"/>
                  </a:lnTo>
                  <a:cubicBezTo>
                    <a:pt x="3430" y="3289"/>
                    <a:pt x="3667" y="3819"/>
                    <a:pt x="4099" y="4196"/>
                  </a:cubicBezTo>
                  <a:cubicBezTo>
                    <a:pt x="4448" y="4503"/>
                    <a:pt x="4894" y="4655"/>
                    <a:pt x="5353" y="4655"/>
                  </a:cubicBezTo>
                  <a:lnTo>
                    <a:pt x="5465" y="4655"/>
                  </a:lnTo>
                  <a:cubicBezTo>
                    <a:pt x="5674" y="4906"/>
                    <a:pt x="5925" y="5101"/>
                    <a:pt x="6232" y="5241"/>
                  </a:cubicBezTo>
                  <a:lnTo>
                    <a:pt x="6232" y="7025"/>
                  </a:lnTo>
                  <a:lnTo>
                    <a:pt x="5883" y="7025"/>
                  </a:lnTo>
                  <a:cubicBezTo>
                    <a:pt x="5576" y="7025"/>
                    <a:pt x="5312" y="7276"/>
                    <a:pt x="5312" y="7597"/>
                  </a:cubicBezTo>
                  <a:lnTo>
                    <a:pt x="5312" y="8433"/>
                  </a:lnTo>
                  <a:lnTo>
                    <a:pt x="5214" y="8433"/>
                  </a:lnTo>
                  <a:cubicBezTo>
                    <a:pt x="4935" y="8433"/>
                    <a:pt x="4699" y="8670"/>
                    <a:pt x="4699" y="8949"/>
                  </a:cubicBezTo>
                  <a:lnTo>
                    <a:pt x="4699" y="10524"/>
                  </a:lnTo>
                  <a:lnTo>
                    <a:pt x="949" y="10524"/>
                  </a:lnTo>
                  <a:cubicBezTo>
                    <a:pt x="670" y="10524"/>
                    <a:pt x="434" y="10747"/>
                    <a:pt x="434" y="11039"/>
                  </a:cubicBezTo>
                  <a:lnTo>
                    <a:pt x="434" y="18176"/>
                  </a:lnTo>
                  <a:lnTo>
                    <a:pt x="280" y="18176"/>
                  </a:lnTo>
                  <a:cubicBezTo>
                    <a:pt x="127" y="18176"/>
                    <a:pt x="1" y="18287"/>
                    <a:pt x="1" y="18441"/>
                  </a:cubicBezTo>
                  <a:cubicBezTo>
                    <a:pt x="1" y="18594"/>
                    <a:pt x="127" y="18720"/>
                    <a:pt x="280" y="18720"/>
                  </a:cubicBezTo>
                  <a:lnTo>
                    <a:pt x="14093" y="18720"/>
                  </a:lnTo>
                  <a:cubicBezTo>
                    <a:pt x="14246" y="18720"/>
                    <a:pt x="14372" y="18594"/>
                    <a:pt x="14372" y="18441"/>
                  </a:cubicBezTo>
                  <a:cubicBezTo>
                    <a:pt x="14372" y="18287"/>
                    <a:pt x="14246" y="18176"/>
                    <a:pt x="14093" y="18176"/>
                  </a:cubicBezTo>
                  <a:lnTo>
                    <a:pt x="13787" y="18176"/>
                  </a:lnTo>
                  <a:lnTo>
                    <a:pt x="13787" y="13883"/>
                  </a:lnTo>
                  <a:cubicBezTo>
                    <a:pt x="13787" y="13730"/>
                    <a:pt x="13661" y="13604"/>
                    <a:pt x="13508" y="13604"/>
                  </a:cubicBezTo>
                  <a:cubicBezTo>
                    <a:pt x="13354" y="13604"/>
                    <a:pt x="13243" y="13730"/>
                    <a:pt x="13243" y="13883"/>
                  </a:cubicBezTo>
                  <a:lnTo>
                    <a:pt x="13243" y="18176"/>
                  </a:lnTo>
                  <a:lnTo>
                    <a:pt x="9521" y="18176"/>
                  </a:lnTo>
                  <a:lnTo>
                    <a:pt x="9521" y="11067"/>
                  </a:lnTo>
                  <a:lnTo>
                    <a:pt x="13243" y="11067"/>
                  </a:lnTo>
                  <a:lnTo>
                    <a:pt x="13243" y="12712"/>
                  </a:lnTo>
                  <a:cubicBezTo>
                    <a:pt x="13243" y="12866"/>
                    <a:pt x="13354" y="12991"/>
                    <a:pt x="13508" y="12991"/>
                  </a:cubicBezTo>
                  <a:cubicBezTo>
                    <a:pt x="13661" y="12991"/>
                    <a:pt x="13787" y="12866"/>
                    <a:pt x="13787" y="12712"/>
                  </a:cubicBezTo>
                  <a:lnTo>
                    <a:pt x="13787" y="11039"/>
                  </a:lnTo>
                  <a:cubicBezTo>
                    <a:pt x="13787" y="10747"/>
                    <a:pt x="13549" y="10524"/>
                    <a:pt x="13270" y="10524"/>
                  </a:cubicBezTo>
                  <a:lnTo>
                    <a:pt x="9521" y="10524"/>
                  </a:lnTo>
                  <a:lnTo>
                    <a:pt x="9521" y="8949"/>
                  </a:lnTo>
                  <a:cubicBezTo>
                    <a:pt x="9521" y="8670"/>
                    <a:pt x="9284" y="8433"/>
                    <a:pt x="9005" y="8433"/>
                  </a:cubicBezTo>
                  <a:lnTo>
                    <a:pt x="8908" y="8433"/>
                  </a:lnTo>
                  <a:lnTo>
                    <a:pt x="8908" y="7597"/>
                  </a:lnTo>
                  <a:cubicBezTo>
                    <a:pt x="8908" y="7276"/>
                    <a:pt x="8657" y="7025"/>
                    <a:pt x="8336" y="7025"/>
                  </a:cubicBezTo>
                  <a:lnTo>
                    <a:pt x="8029" y="7025"/>
                  </a:lnTo>
                  <a:lnTo>
                    <a:pt x="8029" y="5241"/>
                  </a:lnTo>
                  <a:cubicBezTo>
                    <a:pt x="8336" y="5101"/>
                    <a:pt x="8587" y="4906"/>
                    <a:pt x="8797" y="4655"/>
                  </a:cubicBezTo>
                  <a:lnTo>
                    <a:pt x="8908" y="4655"/>
                  </a:lnTo>
                  <a:cubicBezTo>
                    <a:pt x="9368" y="4655"/>
                    <a:pt x="9814" y="4488"/>
                    <a:pt x="10163" y="4196"/>
                  </a:cubicBezTo>
                  <a:cubicBezTo>
                    <a:pt x="10594" y="3819"/>
                    <a:pt x="10832" y="3289"/>
                    <a:pt x="10832" y="2732"/>
                  </a:cubicBezTo>
                  <a:lnTo>
                    <a:pt x="10832" y="1353"/>
                  </a:lnTo>
                  <a:cubicBezTo>
                    <a:pt x="10832" y="1059"/>
                    <a:pt x="10594" y="823"/>
                    <a:pt x="10288" y="823"/>
                  </a:cubicBezTo>
                  <a:lnTo>
                    <a:pt x="9535" y="823"/>
                  </a:lnTo>
                  <a:lnTo>
                    <a:pt x="9563" y="516"/>
                  </a:lnTo>
                  <a:cubicBezTo>
                    <a:pt x="9563" y="390"/>
                    <a:pt x="9521" y="251"/>
                    <a:pt x="9438" y="154"/>
                  </a:cubicBezTo>
                  <a:cubicBezTo>
                    <a:pt x="9354" y="56"/>
                    <a:pt x="9228" y="0"/>
                    <a:pt x="9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2161277" y="1970217"/>
              <a:ext cx="19986" cy="12009"/>
            </a:xfrm>
            <a:custGeom>
              <a:rect b="b" l="l" r="r" t="t"/>
              <a:pathLst>
                <a:path extrusionOk="0" h="545" w="907">
                  <a:moveTo>
                    <a:pt x="280" y="0"/>
                  </a:moveTo>
                  <a:cubicBezTo>
                    <a:pt x="126" y="0"/>
                    <a:pt x="1" y="126"/>
                    <a:pt x="1" y="279"/>
                  </a:cubicBezTo>
                  <a:cubicBezTo>
                    <a:pt x="1" y="418"/>
                    <a:pt x="126" y="544"/>
                    <a:pt x="280" y="544"/>
                  </a:cubicBezTo>
                  <a:lnTo>
                    <a:pt x="628" y="544"/>
                  </a:lnTo>
                  <a:cubicBezTo>
                    <a:pt x="782" y="544"/>
                    <a:pt x="906" y="418"/>
                    <a:pt x="906" y="279"/>
                  </a:cubicBezTo>
                  <a:cubicBezTo>
                    <a:pt x="906" y="126"/>
                    <a:pt x="782" y="0"/>
                    <a:pt x="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2155437" y="1931083"/>
              <a:ext cx="31664" cy="19192"/>
            </a:xfrm>
            <a:custGeom>
              <a:rect b="b" l="l" r="r" t="t"/>
              <a:pathLst>
                <a:path extrusionOk="0" h="871" w="1437">
                  <a:moveTo>
                    <a:pt x="318" y="1"/>
                  </a:moveTo>
                  <a:cubicBezTo>
                    <a:pt x="207" y="1"/>
                    <a:pt x="99" y="67"/>
                    <a:pt x="56" y="174"/>
                  </a:cubicBezTo>
                  <a:cubicBezTo>
                    <a:pt x="1" y="313"/>
                    <a:pt x="71" y="480"/>
                    <a:pt x="210" y="536"/>
                  </a:cubicBezTo>
                  <a:lnTo>
                    <a:pt x="1019" y="856"/>
                  </a:lnTo>
                  <a:cubicBezTo>
                    <a:pt x="1047" y="871"/>
                    <a:pt x="1088" y="871"/>
                    <a:pt x="1116" y="871"/>
                  </a:cubicBezTo>
                  <a:cubicBezTo>
                    <a:pt x="1227" y="871"/>
                    <a:pt x="1339" y="801"/>
                    <a:pt x="1381" y="703"/>
                  </a:cubicBezTo>
                  <a:cubicBezTo>
                    <a:pt x="1437" y="564"/>
                    <a:pt x="1367" y="397"/>
                    <a:pt x="1227" y="341"/>
                  </a:cubicBezTo>
                  <a:lnTo>
                    <a:pt x="419" y="20"/>
                  </a:lnTo>
                  <a:cubicBezTo>
                    <a:pt x="386" y="7"/>
                    <a:pt x="352"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2155437" y="2002035"/>
              <a:ext cx="31664" cy="19170"/>
            </a:xfrm>
            <a:custGeom>
              <a:rect b="b" l="l" r="r" t="t"/>
              <a:pathLst>
                <a:path extrusionOk="0" h="870" w="1437">
                  <a:moveTo>
                    <a:pt x="1120" y="1"/>
                  </a:moveTo>
                  <a:cubicBezTo>
                    <a:pt x="1086" y="1"/>
                    <a:pt x="1051" y="7"/>
                    <a:pt x="1019" y="20"/>
                  </a:cubicBezTo>
                  <a:lnTo>
                    <a:pt x="210" y="340"/>
                  </a:lnTo>
                  <a:cubicBezTo>
                    <a:pt x="71" y="396"/>
                    <a:pt x="1" y="563"/>
                    <a:pt x="56" y="703"/>
                  </a:cubicBezTo>
                  <a:cubicBezTo>
                    <a:pt x="99" y="814"/>
                    <a:pt x="210" y="870"/>
                    <a:pt x="322" y="870"/>
                  </a:cubicBezTo>
                  <a:cubicBezTo>
                    <a:pt x="350" y="870"/>
                    <a:pt x="391" y="870"/>
                    <a:pt x="419" y="857"/>
                  </a:cubicBezTo>
                  <a:lnTo>
                    <a:pt x="1227" y="535"/>
                  </a:lnTo>
                  <a:cubicBezTo>
                    <a:pt x="1367" y="480"/>
                    <a:pt x="1437" y="312"/>
                    <a:pt x="1381" y="173"/>
                  </a:cubicBezTo>
                  <a:cubicBezTo>
                    <a:pt x="1338" y="66"/>
                    <a:pt x="1231"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2381208" y="1970217"/>
              <a:ext cx="19964" cy="12009"/>
            </a:xfrm>
            <a:custGeom>
              <a:rect b="b" l="l" r="r" t="t"/>
              <a:pathLst>
                <a:path extrusionOk="0" h="545" w="906">
                  <a:moveTo>
                    <a:pt x="279" y="0"/>
                  </a:moveTo>
                  <a:cubicBezTo>
                    <a:pt x="125" y="0"/>
                    <a:pt x="0" y="126"/>
                    <a:pt x="0" y="279"/>
                  </a:cubicBezTo>
                  <a:cubicBezTo>
                    <a:pt x="0" y="418"/>
                    <a:pt x="125" y="544"/>
                    <a:pt x="279" y="544"/>
                  </a:cubicBezTo>
                  <a:lnTo>
                    <a:pt x="627" y="544"/>
                  </a:lnTo>
                  <a:cubicBezTo>
                    <a:pt x="781" y="544"/>
                    <a:pt x="905" y="418"/>
                    <a:pt x="905" y="279"/>
                  </a:cubicBezTo>
                  <a:cubicBezTo>
                    <a:pt x="905" y="126"/>
                    <a:pt x="781" y="0"/>
                    <a:pt x="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2375347" y="1931083"/>
              <a:ext cx="31356" cy="19192"/>
            </a:xfrm>
            <a:custGeom>
              <a:rect b="b" l="l" r="r" t="t"/>
              <a:pathLst>
                <a:path extrusionOk="0" h="871" w="1423">
                  <a:moveTo>
                    <a:pt x="1117" y="1"/>
                  </a:moveTo>
                  <a:cubicBezTo>
                    <a:pt x="1085" y="1"/>
                    <a:pt x="1051" y="7"/>
                    <a:pt x="1019" y="20"/>
                  </a:cubicBezTo>
                  <a:lnTo>
                    <a:pt x="210" y="341"/>
                  </a:lnTo>
                  <a:cubicBezTo>
                    <a:pt x="71" y="397"/>
                    <a:pt x="1" y="564"/>
                    <a:pt x="56" y="703"/>
                  </a:cubicBezTo>
                  <a:cubicBezTo>
                    <a:pt x="99" y="801"/>
                    <a:pt x="210" y="871"/>
                    <a:pt x="307" y="871"/>
                  </a:cubicBezTo>
                  <a:cubicBezTo>
                    <a:pt x="350" y="871"/>
                    <a:pt x="378" y="871"/>
                    <a:pt x="419" y="856"/>
                  </a:cubicBezTo>
                  <a:lnTo>
                    <a:pt x="1214" y="536"/>
                  </a:lnTo>
                  <a:cubicBezTo>
                    <a:pt x="1367" y="480"/>
                    <a:pt x="1422" y="313"/>
                    <a:pt x="1367" y="174"/>
                  </a:cubicBezTo>
                  <a:cubicBezTo>
                    <a:pt x="1324" y="67"/>
                    <a:pt x="1224" y="1"/>
                    <a:pt x="1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2375347" y="2002035"/>
              <a:ext cx="31356" cy="19170"/>
            </a:xfrm>
            <a:custGeom>
              <a:rect b="b" l="l" r="r" t="t"/>
              <a:pathLst>
                <a:path extrusionOk="0" h="870" w="1423">
                  <a:moveTo>
                    <a:pt x="318" y="1"/>
                  </a:moveTo>
                  <a:cubicBezTo>
                    <a:pt x="207" y="1"/>
                    <a:pt x="99" y="66"/>
                    <a:pt x="56" y="173"/>
                  </a:cubicBezTo>
                  <a:cubicBezTo>
                    <a:pt x="1" y="312"/>
                    <a:pt x="71" y="480"/>
                    <a:pt x="210" y="535"/>
                  </a:cubicBezTo>
                  <a:lnTo>
                    <a:pt x="1019" y="857"/>
                  </a:lnTo>
                  <a:cubicBezTo>
                    <a:pt x="1047" y="870"/>
                    <a:pt x="1088" y="870"/>
                    <a:pt x="1116" y="870"/>
                  </a:cubicBezTo>
                  <a:cubicBezTo>
                    <a:pt x="1227" y="870"/>
                    <a:pt x="1325" y="814"/>
                    <a:pt x="1367" y="703"/>
                  </a:cubicBezTo>
                  <a:cubicBezTo>
                    <a:pt x="1422" y="563"/>
                    <a:pt x="1367" y="396"/>
                    <a:pt x="1214" y="340"/>
                  </a:cubicBezTo>
                  <a:lnTo>
                    <a:pt x="419" y="20"/>
                  </a:lnTo>
                  <a:cubicBezTo>
                    <a:pt x="386" y="7"/>
                    <a:pt x="352"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2266317" y="1936746"/>
              <a:ext cx="22762" cy="62359"/>
            </a:xfrm>
            <a:custGeom>
              <a:rect b="b" l="l" r="r" t="t"/>
              <a:pathLst>
                <a:path extrusionOk="0" h="2830" w="1033">
                  <a:moveTo>
                    <a:pt x="265" y="0"/>
                  </a:moveTo>
                  <a:cubicBezTo>
                    <a:pt x="112" y="0"/>
                    <a:pt x="1" y="125"/>
                    <a:pt x="1" y="265"/>
                  </a:cubicBezTo>
                  <a:cubicBezTo>
                    <a:pt x="1" y="419"/>
                    <a:pt x="112" y="544"/>
                    <a:pt x="265" y="544"/>
                  </a:cubicBezTo>
                  <a:lnTo>
                    <a:pt x="488" y="544"/>
                  </a:lnTo>
                  <a:lnTo>
                    <a:pt x="488" y="2565"/>
                  </a:lnTo>
                  <a:cubicBezTo>
                    <a:pt x="488" y="2705"/>
                    <a:pt x="600" y="2829"/>
                    <a:pt x="754" y="2829"/>
                  </a:cubicBezTo>
                  <a:cubicBezTo>
                    <a:pt x="906" y="2829"/>
                    <a:pt x="1032" y="2705"/>
                    <a:pt x="1032" y="2565"/>
                  </a:cubicBezTo>
                  <a:lnTo>
                    <a:pt x="1032" y="265"/>
                  </a:lnTo>
                  <a:cubicBezTo>
                    <a:pt x="1032" y="125"/>
                    <a:pt x="906"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p:nvPr/>
        </p:nvSpPr>
        <p:spPr>
          <a:xfrm>
            <a:off x="720000" y="1770950"/>
            <a:ext cx="25371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720000" y="3372763"/>
            <a:ext cx="25371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5886900" y="1770950"/>
            <a:ext cx="25371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5886900" y="3372763"/>
            <a:ext cx="25371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t>
            </a:r>
            <a:r>
              <a:rPr lang="en">
                <a:solidFill>
                  <a:schemeClr val="lt2"/>
                </a:solidFill>
              </a:rPr>
              <a:t>four columns</a:t>
            </a:r>
            <a:endParaRPr>
              <a:solidFill>
                <a:schemeClr val="lt2"/>
              </a:solidFill>
            </a:endParaRPr>
          </a:p>
        </p:txBody>
      </p:sp>
      <p:sp>
        <p:nvSpPr>
          <p:cNvPr id="392" name="Google Shape;392;p39"/>
          <p:cNvSpPr txBox="1"/>
          <p:nvPr>
            <p:ph idx="1" type="subTitle"/>
          </p:nvPr>
        </p:nvSpPr>
        <p:spPr>
          <a:xfrm>
            <a:off x="6051889" y="3337075"/>
            <a:ext cx="23721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Neptune</a:t>
            </a:r>
            <a:endParaRPr/>
          </a:p>
        </p:txBody>
      </p:sp>
      <p:sp>
        <p:nvSpPr>
          <p:cNvPr id="393" name="Google Shape;393;p39"/>
          <p:cNvSpPr txBox="1"/>
          <p:nvPr>
            <p:ph idx="2" type="subTitle"/>
          </p:nvPr>
        </p:nvSpPr>
        <p:spPr>
          <a:xfrm>
            <a:off x="6051889" y="3797122"/>
            <a:ext cx="2372100" cy="88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Neptune is very far away from us</a:t>
            </a:r>
            <a:endParaRPr/>
          </a:p>
        </p:txBody>
      </p:sp>
      <p:sp>
        <p:nvSpPr>
          <p:cNvPr id="394" name="Google Shape;394;p39"/>
          <p:cNvSpPr txBox="1"/>
          <p:nvPr>
            <p:ph idx="3" type="subTitle"/>
          </p:nvPr>
        </p:nvSpPr>
        <p:spPr>
          <a:xfrm>
            <a:off x="720000" y="3337075"/>
            <a:ext cx="23721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Mars</a:t>
            </a:r>
            <a:endParaRPr/>
          </a:p>
        </p:txBody>
      </p:sp>
      <p:sp>
        <p:nvSpPr>
          <p:cNvPr id="395" name="Google Shape;395;p39"/>
          <p:cNvSpPr txBox="1"/>
          <p:nvPr>
            <p:ph idx="4" type="subTitle"/>
          </p:nvPr>
        </p:nvSpPr>
        <p:spPr>
          <a:xfrm>
            <a:off x="720000" y="3797122"/>
            <a:ext cx="2372100" cy="88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Despite being red, Mars is actually cold</a:t>
            </a:r>
            <a:endParaRPr/>
          </a:p>
        </p:txBody>
      </p:sp>
      <p:sp>
        <p:nvSpPr>
          <p:cNvPr id="396" name="Google Shape;396;p39"/>
          <p:cNvSpPr txBox="1"/>
          <p:nvPr>
            <p:ph idx="5" type="subTitle"/>
          </p:nvPr>
        </p:nvSpPr>
        <p:spPr>
          <a:xfrm>
            <a:off x="6051889" y="1751600"/>
            <a:ext cx="2372100" cy="48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a:t>
            </a:r>
            <a:endParaRPr/>
          </a:p>
        </p:txBody>
      </p:sp>
      <p:sp>
        <p:nvSpPr>
          <p:cNvPr id="397" name="Google Shape;397;p39"/>
          <p:cNvSpPr txBox="1"/>
          <p:nvPr>
            <p:ph idx="6" type="subTitle"/>
          </p:nvPr>
        </p:nvSpPr>
        <p:spPr>
          <a:xfrm>
            <a:off x="6051889" y="2208025"/>
            <a:ext cx="2372100" cy="88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 has a beautiful name, but it’s hot</a:t>
            </a:r>
            <a:endParaRPr/>
          </a:p>
        </p:txBody>
      </p:sp>
      <p:sp>
        <p:nvSpPr>
          <p:cNvPr id="398" name="Google Shape;398;p39"/>
          <p:cNvSpPr txBox="1"/>
          <p:nvPr>
            <p:ph idx="7" type="subTitle"/>
          </p:nvPr>
        </p:nvSpPr>
        <p:spPr>
          <a:xfrm>
            <a:off x="720000" y="1751600"/>
            <a:ext cx="2372100" cy="4857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a:t>
            </a:r>
            <a:endParaRPr/>
          </a:p>
        </p:txBody>
      </p:sp>
      <p:sp>
        <p:nvSpPr>
          <p:cNvPr id="399" name="Google Shape;399;p39"/>
          <p:cNvSpPr txBox="1"/>
          <p:nvPr>
            <p:ph idx="8" type="subTitle"/>
          </p:nvPr>
        </p:nvSpPr>
        <p:spPr>
          <a:xfrm>
            <a:off x="720000" y="2208025"/>
            <a:ext cx="2372100" cy="88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 is the closest planet to the Sun</a:t>
            </a:r>
            <a:endParaRPr/>
          </a:p>
        </p:txBody>
      </p:sp>
      <p:sp>
        <p:nvSpPr>
          <p:cNvPr id="400" name="Google Shape;400;p39"/>
          <p:cNvSpPr/>
          <p:nvPr/>
        </p:nvSpPr>
        <p:spPr>
          <a:xfrm>
            <a:off x="3434100" y="1751600"/>
            <a:ext cx="1018500" cy="10185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4691350" y="1751600"/>
            <a:ext cx="1018500" cy="10185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3434100" y="3372775"/>
            <a:ext cx="1018500" cy="10185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4691350" y="3372775"/>
            <a:ext cx="1018500" cy="1018500"/>
          </a:xfrm>
          <a:prstGeom prst="ellipse">
            <a:avLst/>
          </a:prstGeom>
          <a:gradFill>
            <a:gsLst>
              <a:gs pos="0">
                <a:srgbClr val="FFD68A"/>
              </a:gs>
              <a:gs pos="100000">
                <a:srgbClr val="FFBC40"/>
              </a:gs>
            </a:gsLst>
            <a:lin ang="5400700"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9"/>
          <p:cNvGrpSpPr/>
          <p:nvPr/>
        </p:nvGrpSpPr>
        <p:grpSpPr>
          <a:xfrm>
            <a:off x="3763972" y="2054593"/>
            <a:ext cx="358752" cy="412495"/>
            <a:chOff x="1447497" y="2560843"/>
            <a:chExt cx="358752" cy="412495"/>
          </a:xfrm>
        </p:grpSpPr>
        <p:sp>
          <p:nvSpPr>
            <p:cNvPr id="405" name="Google Shape;405;p39"/>
            <p:cNvSpPr/>
            <p:nvPr/>
          </p:nvSpPr>
          <p:spPr>
            <a:xfrm>
              <a:off x="1447497" y="2667580"/>
              <a:ext cx="232844" cy="305758"/>
            </a:xfrm>
            <a:custGeom>
              <a:rect b="b" l="l" r="r" t="t"/>
              <a:pathLst>
                <a:path extrusionOk="0" h="13876" w="10567">
                  <a:moveTo>
                    <a:pt x="2482" y="3938"/>
                  </a:moveTo>
                  <a:lnTo>
                    <a:pt x="2482" y="4690"/>
                  </a:lnTo>
                  <a:lnTo>
                    <a:pt x="2454" y="4690"/>
                  </a:lnTo>
                  <a:cubicBezTo>
                    <a:pt x="2244" y="4690"/>
                    <a:pt x="2064" y="4523"/>
                    <a:pt x="2064" y="4314"/>
                  </a:cubicBezTo>
                  <a:cubicBezTo>
                    <a:pt x="2064" y="4105"/>
                    <a:pt x="2244" y="3938"/>
                    <a:pt x="2454" y="3938"/>
                  </a:cubicBezTo>
                  <a:close/>
                  <a:moveTo>
                    <a:pt x="8113" y="3938"/>
                  </a:moveTo>
                  <a:cubicBezTo>
                    <a:pt x="8321" y="3938"/>
                    <a:pt x="8503" y="4105"/>
                    <a:pt x="8503" y="4314"/>
                  </a:cubicBezTo>
                  <a:cubicBezTo>
                    <a:pt x="8503" y="4523"/>
                    <a:pt x="8321" y="4690"/>
                    <a:pt x="8113" y="4690"/>
                  </a:cubicBezTo>
                  <a:lnTo>
                    <a:pt x="8085" y="4690"/>
                  </a:lnTo>
                  <a:lnTo>
                    <a:pt x="8085" y="3938"/>
                  </a:lnTo>
                  <a:close/>
                  <a:moveTo>
                    <a:pt x="3582" y="1805"/>
                  </a:moveTo>
                  <a:lnTo>
                    <a:pt x="3653" y="1860"/>
                  </a:lnTo>
                  <a:cubicBezTo>
                    <a:pt x="4224" y="2321"/>
                    <a:pt x="4948" y="2585"/>
                    <a:pt x="5688" y="2613"/>
                  </a:cubicBezTo>
                  <a:lnTo>
                    <a:pt x="7485" y="2655"/>
                  </a:lnTo>
                  <a:cubicBezTo>
                    <a:pt x="7513" y="2655"/>
                    <a:pt x="7528" y="2683"/>
                    <a:pt x="7528" y="2711"/>
                  </a:cubicBezTo>
                  <a:lnTo>
                    <a:pt x="7528" y="5624"/>
                  </a:lnTo>
                  <a:cubicBezTo>
                    <a:pt x="7528" y="6865"/>
                    <a:pt x="6524" y="7882"/>
                    <a:pt x="5283" y="7882"/>
                  </a:cubicBezTo>
                  <a:cubicBezTo>
                    <a:pt x="4043" y="7882"/>
                    <a:pt x="3025" y="6865"/>
                    <a:pt x="3025" y="5624"/>
                  </a:cubicBezTo>
                  <a:lnTo>
                    <a:pt x="3025" y="3436"/>
                  </a:lnTo>
                  <a:cubicBezTo>
                    <a:pt x="3025" y="2851"/>
                    <a:pt x="3220" y="2265"/>
                    <a:pt x="3582" y="1805"/>
                  </a:cubicBezTo>
                  <a:close/>
                  <a:moveTo>
                    <a:pt x="4489" y="8314"/>
                  </a:moveTo>
                  <a:cubicBezTo>
                    <a:pt x="4740" y="8384"/>
                    <a:pt x="5004" y="8426"/>
                    <a:pt x="5283" y="8426"/>
                  </a:cubicBezTo>
                  <a:cubicBezTo>
                    <a:pt x="5520" y="8426"/>
                    <a:pt x="5757" y="8398"/>
                    <a:pt x="5994" y="8342"/>
                  </a:cubicBezTo>
                  <a:lnTo>
                    <a:pt x="5994" y="8928"/>
                  </a:lnTo>
                  <a:cubicBezTo>
                    <a:pt x="5994" y="9346"/>
                    <a:pt x="5645" y="9680"/>
                    <a:pt x="5242" y="9680"/>
                  </a:cubicBezTo>
                  <a:cubicBezTo>
                    <a:pt x="4823" y="9680"/>
                    <a:pt x="4489" y="9346"/>
                    <a:pt x="4489" y="8928"/>
                  </a:cubicBezTo>
                  <a:lnTo>
                    <a:pt x="4489" y="8314"/>
                  </a:lnTo>
                  <a:close/>
                  <a:moveTo>
                    <a:pt x="2075" y="1"/>
                  </a:moveTo>
                  <a:cubicBezTo>
                    <a:pt x="1989" y="1"/>
                    <a:pt x="1906" y="41"/>
                    <a:pt x="1854" y="119"/>
                  </a:cubicBezTo>
                  <a:cubicBezTo>
                    <a:pt x="1492" y="648"/>
                    <a:pt x="1269" y="1219"/>
                    <a:pt x="1185" y="1847"/>
                  </a:cubicBezTo>
                  <a:cubicBezTo>
                    <a:pt x="1172" y="1986"/>
                    <a:pt x="1129" y="2126"/>
                    <a:pt x="1060" y="2265"/>
                  </a:cubicBezTo>
                  <a:lnTo>
                    <a:pt x="376" y="3854"/>
                  </a:lnTo>
                  <a:cubicBezTo>
                    <a:pt x="1" y="4718"/>
                    <a:pt x="126" y="5680"/>
                    <a:pt x="698" y="6432"/>
                  </a:cubicBezTo>
                  <a:cubicBezTo>
                    <a:pt x="1199" y="7073"/>
                    <a:pt x="1924" y="7436"/>
                    <a:pt x="2718" y="7436"/>
                  </a:cubicBezTo>
                  <a:cubicBezTo>
                    <a:pt x="2844" y="7436"/>
                    <a:pt x="2984" y="7422"/>
                    <a:pt x="3123" y="7408"/>
                  </a:cubicBezTo>
                  <a:cubicBezTo>
                    <a:pt x="3346" y="7673"/>
                    <a:pt x="3625" y="7910"/>
                    <a:pt x="3945" y="8091"/>
                  </a:cubicBezTo>
                  <a:lnTo>
                    <a:pt x="3945" y="8746"/>
                  </a:lnTo>
                  <a:lnTo>
                    <a:pt x="2300" y="9402"/>
                  </a:lnTo>
                  <a:cubicBezTo>
                    <a:pt x="2147" y="9471"/>
                    <a:pt x="2008" y="9541"/>
                    <a:pt x="1868" y="9625"/>
                  </a:cubicBezTo>
                  <a:cubicBezTo>
                    <a:pt x="1742" y="9694"/>
                    <a:pt x="1701" y="9876"/>
                    <a:pt x="1785" y="10000"/>
                  </a:cubicBezTo>
                  <a:cubicBezTo>
                    <a:pt x="1826" y="10084"/>
                    <a:pt x="1924" y="10126"/>
                    <a:pt x="2021" y="10126"/>
                  </a:cubicBezTo>
                  <a:cubicBezTo>
                    <a:pt x="2064" y="10126"/>
                    <a:pt x="2119" y="10112"/>
                    <a:pt x="2161" y="10084"/>
                  </a:cubicBezTo>
                  <a:cubicBezTo>
                    <a:pt x="2272" y="10028"/>
                    <a:pt x="2384" y="9959"/>
                    <a:pt x="2510" y="9917"/>
                  </a:cubicBezTo>
                  <a:lnTo>
                    <a:pt x="4001" y="9318"/>
                  </a:lnTo>
                  <a:cubicBezTo>
                    <a:pt x="4168" y="9848"/>
                    <a:pt x="4656" y="10223"/>
                    <a:pt x="5242" y="10223"/>
                  </a:cubicBezTo>
                  <a:cubicBezTo>
                    <a:pt x="5827" y="10223"/>
                    <a:pt x="6314" y="9848"/>
                    <a:pt x="6482" y="9318"/>
                  </a:cubicBezTo>
                  <a:lnTo>
                    <a:pt x="7974" y="9917"/>
                  </a:lnTo>
                  <a:cubicBezTo>
                    <a:pt x="8879" y="10279"/>
                    <a:pt x="9464" y="11143"/>
                    <a:pt x="9464" y="12134"/>
                  </a:cubicBezTo>
                  <a:lnTo>
                    <a:pt x="9464" y="13597"/>
                  </a:lnTo>
                  <a:cubicBezTo>
                    <a:pt x="9464" y="13750"/>
                    <a:pt x="9590" y="13875"/>
                    <a:pt x="9743" y="13875"/>
                  </a:cubicBezTo>
                  <a:cubicBezTo>
                    <a:pt x="9897" y="13875"/>
                    <a:pt x="10022" y="13750"/>
                    <a:pt x="10022" y="13597"/>
                  </a:cubicBezTo>
                  <a:lnTo>
                    <a:pt x="10022" y="12134"/>
                  </a:lnTo>
                  <a:cubicBezTo>
                    <a:pt x="10022" y="10920"/>
                    <a:pt x="9297" y="9861"/>
                    <a:pt x="8182" y="9402"/>
                  </a:cubicBezTo>
                  <a:lnTo>
                    <a:pt x="6537" y="8746"/>
                  </a:lnTo>
                  <a:lnTo>
                    <a:pt x="6537" y="8133"/>
                  </a:lnTo>
                  <a:cubicBezTo>
                    <a:pt x="6886" y="7952"/>
                    <a:pt x="7193" y="7701"/>
                    <a:pt x="7444" y="7408"/>
                  </a:cubicBezTo>
                  <a:cubicBezTo>
                    <a:pt x="7583" y="7422"/>
                    <a:pt x="7708" y="7436"/>
                    <a:pt x="7848" y="7436"/>
                  </a:cubicBezTo>
                  <a:cubicBezTo>
                    <a:pt x="8628" y="7436"/>
                    <a:pt x="9367" y="7073"/>
                    <a:pt x="9869" y="6432"/>
                  </a:cubicBezTo>
                  <a:cubicBezTo>
                    <a:pt x="10440" y="5680"/>
                    <a:pt x="10566" y="4718"/>
                    <a:pt x="10189" y="3854"/>
                  </a:cubicBezTo>
                  <a:lnTo>
                    <a:pt x="9492" y="2265"/>
                  </a:lnTo>
                  <a:cubicBezTo>
                    <a:pt x="9451" y="2167"/>
                    <a:pt x="9423" y="2070"/>
                    <a:pt x="9395" y="1958"/>
                  </a:cubicBezTo>
                  <a:cubicBezTo>
                    <a:pt x="9371" y="1835"/>
                    <a:pt x="9259" y="1744"/>
                    <a:pt x="9127" y="1744"/>
                  </a:cubicBezTo>
                  <a:cubicBezTo>
                    <a:pt x="9109" y="1744"/>
                    <a:pt x="9092" y="1746"/>
                    <a:pt x="9074" y="1749"/>
                  </a:cubicBezTo>
                  <a:cubicBezTo>
                    <a:pt x="8921" y="1777"/>
                    <a:pt x="8838" y="1931"/>
                    <a:pt x="8866" y="2083"/>
                  </a:cubicBezTo>
                  <a:cubicBezTo>
                    <a:pt x="8894" y="2223"/>
                    <a:pt x="8935" y="2349"/>
                    <a:pt x="8991" y="2488"/>
                  </a:cubicBezTo>
                  <a:lnTo>
                    <a:pt x="9687" y="4063"/>
                  </a:lnTo>
                  <a:cubicBezTo>
                    <a:pt x="9981" y="4746"/>
                    <a:pt x="9883" y="5512"/>
                    <a:pt x="9423" y="6098"/>
                  </a:cubicBezTo>
                  <a:cubicBezTo>
                    <a:pt x="9050" y="6591"/>
                    <a:pt x="8473" y="6880"/>
                    <a:pt x="7863" y="6880"/>
                  </a:cubicBezTo>
                  <a:cubicBezTo>
                    <a:pt x="7835" y="6880"/>
                    <a:pt x="7807" y="6879"/>
                    <a:pt x="7778" y="6878"/>
                  </a:cubicBezTo>
                  <a:cubicBezTo>
                    <a:pt x="7974" y="6502"/>
                    <a:pt x="8085" y="6084"/>
                    <a:pt x="8085" y="5624"/>
                  </a:cubicBezTo>
                  <a:lnTo>
                    <a:pt x="8085" y="5233"/>
                  </a:lnTo>
                  <a:lnTo>
                    <a:pt x="8113" y="5233"/>
                  </a:lnTo>
                  <a:cubicBezTo>
                    <a:pt x="8628" y="5233"/>
                    <a:pt x="9046" y="4830"/>
                    <a:pt x="9046" y="4314"/>
                  </a:cubicBezTo>
                  <a:cubicBezTo>
                    <a:pt x="9046" y="3798"/>
                    <a:pt x="8628" y="3380"/>
                    <a:pt x="8113" y="3380"/>
                  </a:cubicBezTo>
                  <a:lnTo>
                    <a:pt x="8085" y="3380"/>
                  </a:lnTo>
                  <a:lnTo>
                    <a:pt x="8085" y="2711"/>
                  </a:lnTo>
                  <a:cubicBezTo>
                    <a:pt x="8085" y="2390"/>
                    <a:pt x="7820" y="2126"/>
                    <a:pt x="7500" y="2111"/>
                  </a:cubicBezTo>
                  <a:lnTo>
                    <a:pt x="5701" y="2070"/>
                  </a:lnTo>
                  <a:cubicBezTo>
                    <a:pt x="5088" y="2042"/>
                    <a:pt x="4474" y="1819"/>
                    <a:pt x="4001" y="1429"/>
                  </a:cubicBezTo>
                  <a:lnTo>
                    <a:pt x="3876" y="1331"/>
                  </a:lnTo>
                  <a:cubicBezTo>
                    <a:pt x="3794" y="1261"/>
                    <a:pt x="3694" y="1230"/>
                    <a:pt x="3589" y="1230"/>
                  </a:cubicBezTo>
                  <a:cubicBezTo>
                    <a:pt x="3569" y="1230"/>
                    <a:pt x="3548" y="1231"/>
                    <a:pt x="3527" y="1234"/>
                  </a:cubicBezTo>
                  <a:cubicBezTo>
                    <a:pt x="3387" y="1247"/>
                    <a:pt x="3276" y="1303"/>
                    <a:pt x="3192" y="1414"/>
                  </a:cubicBezTo>
                  <a:cubicBezTo>
                    <a:pt x="2746" y="1972"/>
                    <a:pt x="2495" y="2669"/>
                    <a:pt x="2482" y="3380"/>
                  </a:cubicBezTo>
                  <a:lnTo>
                    <a:pt x="2454" y="3380"/>
                  </a:lnTo>
                  <a:cubicBezTo>
                    <a:pt x="1938" y="3380"/>
                    <a:pt x="1519" y="3798"/>
                    <a:pt x="1519" y="4314"/>
                  </a:cubicBezTo>
                  <a:cubicBezTo>
                    <a:pt x="1519" y="4830"/>
                    <a:pt x="1938" y="5233"/>
                    <a:pt x="2454" y="5233"/>
                  </a:cubicBezTo>
                  <a:lnTo>
                    <a:pt x="2482" y="5233"/>
                  </a:lnTo>
                  <a:lnTo>
                    <a:pt x="2482" y="5624"/>
                  </a:lnTo>
                  <a:cubicBezTo>
                    <a:pt x="2482" y="6084"/>
                    <a:pt x="2593" y="6502"/>
                    <a:pt x="2788" y="6878"/>
                  </a:cubicBezTo>
                  <a:cubicBezTo>
                    <a:pt x="2760" y="6879"/>
                    <a:pt x="2731" y="6880"/>
                    <a:pt x="2703" y="6880"/>
                  </a:cubicBezTo>
                  <a:cubicBezTo>
                    <a:pt x="2081" y="6880"/>
                    <a:pt x="1516" y="6591"/>
                    <a:pt x="1129" y="6098"/>
                  </a:cubicBezTo>
                  <a:cubicBezTo>
                    <a:pt x="683" y="5512"/>
                    <a:pt x="586" y="4746"/>
                    <a:pt x="878" y="4063"/>
                  </a:cubicBezTo>
                  <a:lnTo>
                    <a:pt x="1575" y="2488"/>
                  </a:lnTo>
                  <a:cubicBezTo>
                    <a:pt x="1645" y="2306"/>
                    <a:pt x="1701" y="2111"/>
                    <a:pt x="1729" y="1916"/>
                  </a:cubicBezTo>
                  <a:cubicBezTo>
                    <a:pt x="1813" y="1386"/>
                    <a:pt x="1993" y="885"/>
                    <a:pt x="2300" y="425"/>
                  </a:cubicBezTo>
                  <a:cubicBezTo>
                    <a:pt x="2384" y="299"/>
                    <a:pt x="2356" y="132"/>
                    <a:pt x="2231" y="48"/>
                  </a:cubicBezTo>
                  <a:cubicBezTo>
                    <a:pt x="2183" y="16"/>
                    <a:pt x="2128" y="1"/>
                    <a:pt x="2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1504017" y="2629945"/>
              <a:ext cx="95852" cy="30717"/>
            </a:xfrm>
            <a:custGeom>
              <a:rect b="b" l="l" r="r" t="t"/>
              <a:pathLst>
                <a:path extrusionOk="0" h="1394" w="4350">
                  <a:moveTo>
                    <a:pt x="2718" y="0"/>
                  </a:moveTo>
                  <a:cubicBezTo>
                    <a:pt x="1785" y="0"/>
                    <a:pt x="865" y="321"/>
                    <a:pt x="140" y="907"/>
                  </a:cubicBezTo>
                  <a:cubicBezTo>
                    <a:pt x="14" y="1004"/>
                    <a:pt x="0" y="1171"/>
                    <a:pt x="97" y="1297"/>
                  </a:cubicBezTo>
                  <a:cubicBezTo>
                    <a:pt x="153" y="1353"/>
                    <a:pt x="223" y="1394"/>
                    <a:pt x="307" y="1394"/>
                  </a:cubicBezTo>
                  <a:cubicBezTo>
                    <a:pt x="363" y="1394"/>
                    <a:pt x="432" y="1381"/>
                    <a:pt x="474" y="1338"/>
                  </a:cubicBezTo>
                  <a:cubicBezTo>
                    <a:pt x="1115" y="823"/>
                    <a:pt x="1909" y="544"/>
                    <a:pt x="2718" y="544"/>
                  </a:cubicBezTo>
                  <a:cubicBezTo>
                    <a:pt x="3136" y="544"/>
                    <a:pt x="3554" y="628"/>
                    <a:pt x="3944" y="767"/>
                  </a:cubicBezTo>
                  <a:cubicBezTo>
                    <a:pt x="3974" y="779"/>
                    <a:pt x="4005" y="785"/>
                    <a:pt x="4035" y="785"/>
                  </a:cubicBezTo>
                  <a:cubicBezTo>
                    <a:pt x="4145" y="785"/>
                    <a:pt x="4250" y="710"/>
                    <a:pt x="4293" y="600"/>
                  </a:cubicBezTo>
                  <a:cubicBezTo>
                    <a:pt x="4349" y="461"/>
                    <a:pt x="4279" y="307"/>
                    <a:pt x="4126" y="251"/>
                  </a:cubicBezTo>
                  <a:cubicBezTo>
                    <a:pt x="3680" y="84"/>
                    <a:pt x="3206" y="0"/>
                    <a:pt x="2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1457633" y="2896634"/>
              <a:ext cx="22454" cy="76704"/>
            </a:xfrm>
            <a:custGeom>
              <a:rect b="b" l="l" r="r" t="t"/>
              <a:pathLst>
                <a:path extrusionOk="0" h="3481" w="1019">
                  <a:moveTo>
                    <a:pt x="720" y="0"/>
                  </a:moveTo>
                  <a:cubicBezTo>
                    <a:pt x="630" y="0"/>
                    <a:pt x="542" y="41"/>
                    <a:pt x="489" y="122"/>
                  </a:cubicBezTo>
                  <a:cubicBezTo>
                    <a:pt x="167" y="609"/>
                    <a:pt x="0" y="1153"/>
                    <a:pt x="0" y="1739"/>
                  </a:cubicBezTo>
                  <a:lnTo>
                    <a:pt x="0" y="3202"/>
                  </a:lnTo>
                  <a:cubicBezTo>
                    <a:pt x="0" y="3355"/>
                    <a:pt x="126" y="3480"/>
                    <a:pt x="279" y="3480"/>
                  </a:cubicBezTo>
                  <a:cubicBezTo>
                    <a:pt x="433" y="3480"/>
                    <a:pt x="544" y="3355"/>
                    <a:pt x="544" y="3202"/>
                  </a:cubicBezTo>
                  <a:lnTo>
                    <a:pt x="544" y="1739"/>
                  </a:lnTo>
                  <a:cubicBezTo>
                    <a:pt x="544" y="1265"/>
                    <a:pt x="684" y="819"/>
                    <a:pt x="948" y="428"/>
                  </a:cubicBezTo>
                  <a:cubicBezTo>
                    <a:pt x="1018" y="302"/>
                    <a:pt x="990" y="122"/>
                    <a:pt x="864" y="38"/>
                  </a:cubicBezTo>
                  <a:cubicBezTo>
                    <a:pt x="820" y="13"/>
                    <a:pt x="769"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1611195" y="2560843"/>
              <a:ext cx="195054" cy="138843"/>
            </a:xfrm>
            <a:custGeom>
              <a:rect b="b" l="l" r="r" t="t"/>
              <a:pathLst>
                <a:path extrusionOk="0" h="6301" w="8852">
                  <a:moveTo>
                    <a:pt x="1589" y="1"/>
                  </a:moveTo>
                  <a:cubicBezTo>
                    <a:pt x="712" y="1"/>
                    <a:pt x="0" y="711"/>
                    <a:pt x="0" y="1589"/>
                  </a:cubicBezTo>
                  <a:lnTo>
                    <a:pt x="0" y="5729"/>
                  </a:lnTo>
                  <a:cubicBezTo>
                    <a:pt x="0" y="5924"/>
                    <a:pt x="99" y="6106"/>
                    <a:pt x="266" y="6217"/>
                  </a:cubicBezTo>
                  <a:cubicBezTo>
                    <a:pt x="349" y="6273"/>
                    <a:pt x="461" y="6301"/>
                    <a:pt x="572" y="6301"/>
                  </a:cubicBezTo>
                  <a:cubicBezTo>
                    <a:pt x="656" y="6301"/>
                    <a:pt x="740" y="6286"/>
                    <a:pt x="809" y="6245"/>
                  </a:cubicBezTo>
                  <a:lnTo>
                    <a:pt x="1255" y="6035"/>
                  </a:lnTo>
                  <a:lnTo>
                    <a:pt x="5116" y="6035"/>
                  </a:lnTo>
                  <a:cubicBezTo>
                    <a:pt x="5269" y="6035"/>
                    <a:pt x="5395" y="5924"/>
                    <a:pt x="5395" y="5771"/>
                  </a:cubicBezTo>
                  <a:cubicBezTo>
                    <a:pt x="5395" y="5617"/>
                    <a:pt x="5269" y="5492"/>
                    <a:pt x="5116" y="5492"/>
                  </a:cubicBezTo>
                  <a:lnTo>
                    <a:pt x="1186" y="5492"/>
                  </a:lnTo>
                  <a:cubicBezTo>
                    <a:pt x="1158" y="5492"/>
                    <a:pt x="1116" y="5506"/>
                    <a:pt x="1074" y="5520"/>
                  </a:cubicBezTo>
                  <a:lnTo>
                    <a:pt x="572" y="5743"/>
                  </a:lnTo>
                  <a:cubicBezTo>
                    <a:pt x="572" y="5750"/>
                    <a:pt x="572" y="5753"/>
                    <a:pt x="571" y="5753"/>
                  </a:cubicBezTo>
                  <a:cubicBezTo>
                    <a:pt x="569" y="5753"/>
                    <a:pt x="565" y="5750"/>
                    <a:pt x="558" y="5743"/>
                  </a:cubicBezTo>
                  <a:cubicBezTo>
                    <a:pt x="545" y="5743"/>
                    <a:pt x="545" y="5729"/>
                    <a:pt x="545" y="5729"/>
                  </a:cubicBezTo>
                  <a:lnTo>
                    <a:pt x="545" y="1589"/>
                  </a:lnTo>
                  <a:cubicBezTo>
                    <a:pt x="545" y="1017"/>
                    <a:pt x="1018" y="544"/>
                    <a:pt x="1589" y="544"/>
                  </a:cubicBezTo>
                  <a:lnTo>
                    <a:pt x="7263" y="544"/>
                  </a:lnTo>
                  <a:cubicBezTo>
                    <a:pt x="7834" y="544"/>
                    <a:pt x="8308" y="1017"/>
                    <a:pt x="8308" y="1589"/>
                  </a:cubicBezTo>
                  <a:lnTo>
                    <a:pt x="8308" y="4446"/>
                  </a:lnTo>
                  <a:cubicBezTo>
                    <a:pt x="8308" y="5018"/>
                    <a:pt x="7834" y="5492"/>
                    <a:pt x="7263" y="5492"/>
                  </a:cubicBezTo>
                  <a:lnTo>
                    <a:pt x="6287" y="5492"/>
                  </a:lnTo>
                  <a:cubicBezTo>
                    <a:pt x="6133" y="5492"/>
                    <a:pt x="6009" y="5617"/>
                    <a:pt x="6009" y="5771"/>
                  </a:cubicBezTo>
                  <a:cubicBezTo>
                    <a:pt x="6009" y="5924"/>
                    <a:pt x="6133" y="6035"/>
                    <a:pt x="6287" y="6035"/>
                  </a:cubicBezTo>
                  <a:lnTo>
                    <a:pt x="7263" y="6035"/>
                  </a:lnTo>
                  <a:cubicBezTo>
                    <a:pt x="8141" y="6035"/>
                    <a:pt x="8852" y="5325"/>
                    <a:pt x="8852" y="4446"/>
                  </a:cubicBezTo>
                  <a:lnTo>
                    <a:pt x="8852" y="1589"/>
                  </a:lnTo>
                  <a:cubicBezTo>
                    <a:pt x="8852" y="711"/>
                    <a:pt x="8141" y="1"/>
                    <a:pt x="7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1683381" y="2582944"/>
              <a:ext cx="52840" cy="65752"/>
            </a:xfrm>
            <a:custGeom>
              <a:rect b="b" l="l" r="r" t="t"/>
              <a:pathLst>
                <a:path extrusionOk="0" h="2984" w="2398">
                  <a:moveTo>
                    <a:pt x="1198" y="1"/>
                  </a:moveTo>
                  <a:cubicBezTo>
                    <a:pt x="598" y="1"/>
                    <a:pt x="96" y="442"/>
                    <a:pt x="14" y="1033"/>
                  </a:cubicBezTo>
                  <a:cubicBezTo>
                    <a:pt x="14" y="1088"/>
                    <a:pt x="1" y="1144"/>
                    <a:pt x="1" y="1200"/>
                  </a:cubicBezTo>
                  <a:cubicBezTo>
                    <a:pt x="1" y="1353"/>
                    <a:pt x="125" y="1464"/>
                    <a:pt x="279" y="1464"/>
                  </a:cubicBezTo>
                  <a:cubicBezTo>
                    <a:pt x="432" y="1464"/>
                    <a:pt x="558" y="1353"/>
                    <a:pt x="558" y="1200"/>
                  </a:cubicBezTo>
                  <a:lnTo>
                    <a:pt x="558" y="1102"/>
                  </a:lnTo>
                  <a:cubicBezTo>
                    <a:pt x="599" y="795"/>
                    <a:pt x="878" y="559"/>
                    <a:pt x="1199" y="559"/>
                  </a:cubicBezTo>
                  <a:lnTo>
                    <a:pt x="1213" y="559"/>
                  </a:lnTo>
                  <a:cubicBezTo>
                    <a:pt x="1547" y="559"/>
                    <a:pt x="1813" y="823"/>
                    <a:pt x="1840" y="1157"/>
                  </a:cubicBezTo>
                  <a:cubicBezTo>
                    <a:pt x="1840" y="1339"/>
                    <a:pt x="1785" y="1506"/>
                    <a:pt x="1659" y="1631"/>
                  </a:cubicBezTo>
                  <a:cubicBezTo>
                    <a:pt x="1534" y="1771"/>
                    <a:pt x="1367" y="1841"/>
                    <a:pt x="1199" y="1841"/>
                  </a:cubicBezTo>
                  <a:cubicBezTo>
                    <a:pt x="1045" y="1841"/>
                    <a:pt x="920" y="1952"/>
                    <a:pt x="920" y="2105"/>
                  </a:cubicBezTo>
                  <a:lnTo>
                    <a:pt x="920" y="2705"/>
                  </a:lnTo>
                  <a:cubicBezTo>
                    <a:pt x="920" y="2858"/>
                    <a:pt x="1045" y="2984"/>
                    <a:pt x="1199" y="2984"/>
                  </a:cubicBezTo>
                  <a:cubicBezTo>
                    <a:pt x="1352" y="2984"/>
                    <a:pt x="1464" y="2858"/>
                    <a:pt x="1464" y="2705"/>
                  </a:cubicBezTo>
                  <a:lnTo>
                    <a:pt x="1464" y="2356"/>
                  </a:lnTo>
                  <a:cubicBezTo>
                    <a:pt x="1687" y="2300"/>
                    <a:pt x="1896" y="2175"/>
                    <a:pt x="2063" y="2008"/>
                  </a:cubicBezTo>
                  <a:cubicBezTo>
                    <a:pt x="2286" y="1771"/>
                    <a:pt x="2398" y="1464"/>
                    <a:pt x="2383" y="1130"/>
                  </a:cubicBezTo>
                  <a:cubicBezTo>
                    <a:pt x="2356" y="516"/>
                    <a:pt x="1840" y="14"/>
                    <a:pt x="1227" y="1"/>
                  </a:cubicBezTo>
                  <a:cubicBezTo>
                    <a:pt x="1217" y="1"/>
                    <a:pt x="1208" y="1"/>
                    <a:pt x="1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1703654" y="2658193"/>
              <a:ext cx="11987" cy="16306"/>
            </a:xfrm>
            <a:custGeom>
              <a:rect b="b" l="l" r="r" t="t"/>
              <a:pathLst>
                <a:path extrusionOk="0" h="740" w="544">
                  <a:moveTo>
                    <a:pt x="279" y="0"/>
                  </a:moveTo>
                  <a:cubicBezTo>
                    <a:pt x="125" y="0"/>
                    <a:pt x="0" y="126"/>
                    <a:pt x="0" y="279"/>
                  </a:cubicBezTo>
                  <a:lnTo>
                    <a:pt x="0" y="461"/>
                  </a:lnTo>
                  <a:cubicBezTo>
                    <a:pt x="0" y="614"/>
                    <a:pt x="125" y="740"/>
                    <a:pt x="279" y="740"/>
                  </a:cubicBezTo>
                  <a:cubicBezTo>
                    <a:pt x="432" y="740"/>
                    <a:pt x="544" y="614"/>
                    <a:pt x="544" y="461"/>
                  </a:cubicBezTo>
                  <a:lnTo>
                    <a:pt x="544" y="279"/>
                  </a:lnTo>
                  <a:cubicBezTo>
                    <a:pt x="544" y="126"/>
                    <a:pt x="432"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9"/>
          <p:cNvGrpSpPr/>
          <p:nvPr/>
        </p:nvGrpSpPr>
        <p:grpSpPr>
          <a:xfrm>
            <a:off x="4994658" y="2054593"/>
            <a:ext cx="411900" cy="412495"/>
            <a:chOff x="2076508" y="2560843"/>
            <a:chExt cx="411900" cy="412495"/>
          </a:xfrm>
        </p:grpSpPr>
        <p:sp>
          <p:nvSpPr>
            <p:cNvPr id="412" name="Google Shape;412;p39"/>
            <p:cNvSpPr/>
            <p:nvPr/>
          </p:nvSpPr>
          <p:spPr>
            <a:xfrm>
              <a:off x="2076508" y="2560843"/>
              <a:ext cx="411900" cy="412495"/>
            </a:xfrm>
            <a:custGeom>
              <a:rect b="b" l="l" r="r" t="t"/>
              <a:pathLst>
                <a:path extrusionOk="0" h="18720" w="18693">
                  <a:moveTo>
                    <a:pt x="17982" y="544"/>
                  </a:moveTo>
                  <a:cubicBezTo>
                    <a:pt x="18065" y="544"/>
                    <a:pt x="18149" y="627"/>
                    <a:pt x="18149" y="711"/>
                  </a:cubicBezTo>
                  <a:lnTo>
                    <a:pt x="18149" y="1463"/>
                  </a:lnTo>
                  <a:cubicBezTo>
                    <a:pt x="18149" y="1547"/>
                    <a:pt x="18065" y="1631"/>
                    <a:pt x="17982" y="1631"/>
                  </a:cubicBezTo>
                  <a:lnTo>
                    <a:pt x="15486" y="1631"/>
                  </a:lnTo>
                  <a:cubicBezTo>
                    <a:pt x="15333" y="1631"/>
                    <a:pt x="15207" y="1742"/>
                    <a:pt x="15207" y="1896"/>
                  </a:cubicBezTo>
                  <a:cubicBezTo>
                    <a:pt x="15207" y="2049"/>
                    <a:pt x="15333" y="2175"/>
                    <a:pt x="15486" y="2175"/>
                  </a:cubicBezTo>
                  <a:lnTo>
                    <a:pt x="17703" y="2175"/>
                  </a:lnTo>
                  <a:lnTo>
                    <a:pt x="17703" y="13131"/>
                  </a:lnTo>
                  <a:lnTo>
                    <a:pt x="990" y="13131"/>
                  </a:lnTo>
                  <a:lnTo>
                    <a:pt x="990" y="2175"/>
                  </a:lnTo>
                  <a:lnTo>
                    <a:pt x="14315" y="2175"/>
                  </a:lnTo>
                  <a:cubicBezTo>
                    <a:pt x="14469" y="2175"/>
                    <a:pt x="14581" y="2049"/>
                    <a:pt x="14581" y="1896"/>
                  </a:cubicBezTo>
                  <a:cubicBezTo>
                    <a:pt x="14581" y="1742"/>
                    <a:pt x="14469" y="1631"/>
                    <a:pt x="14315" y="1631"/>
                  </a:cubicBezTo>
                  <a:lnTo>
                    <a:pt x="726" y="1631"/>
                  </a:lnTo>
                  <a:cubicBezTo>
                    <a:pt x="628" y="1631"/>
                    <a:pt x="558" y="1547"/>
                    <a:pt x="558" y="1463"/>
                  </a:cubicBezTo>
                  <a:lnTo>
                    <a:pt x="558" y="711"/>
                  </a:lnTo>
                  <a:cubicBezTo>
                    <a:pt x="558" y="627"/>
                    <a:pt x="628" y="544"/>
                    <a:pt x="726" y="544"/>
                  </a:cubicBezTo>
                  <a:close/>
                  <a:moveTo>
                    <a:pt x="9966" y="17396"/>
                  </a:moveTo>
                  <a:cubicBezTo>
                    <a:pt x="10176" y="17396"/>
                    <a:pt x="10343" y="17563"/>
                    <a:pt x="10343" y="17772"/>
                  </a:cubicBezTo>
                  <a:cubicBezTo>
                    <a:pt x="10343" y="17995"/>
                    <a:pt x="10176" y="18162"/>
                    <a:pt x="9966" y="18162"/>
                  </a:cubicBezTo>
                  <a:lnTo>
                    <a:pt x="8740" y="18162"/>
                  </a:lnTo>
                  <a:cubicBezTo>
                    <a:pt x="8531" y="18162"/>
                    <a:pt x="8350" y="17995"/>
                    <a:pt x="8350" y="17772"/>
                  </a:cubicBezTo>
                  <a:cubicBezTo>
                    <a:pt x="8350" y="17563"/>
                    <a:pt x="8531" y="17396"/>
                    <a:pt x="8740" y="17396"/>
                  </a:cubicBezTo>
                  <a:close/>
                  <a:moveTo>
                    <a:pt x="726" y="1"/>
                  </a:moveTo>
                  <a:cubicBezTo>
                    <a:pt x="321" y="1"/>
                    <a:pt x="1" y="321"/>
                    <a:pt x="1" y="711"/>
                  </a:cubicBezTo>
                  <a:lnTo>
                    <a:pt x="1" y="1463"/>
                  </a:lnTo>
                  <a:cubicBezTo>
                    <a:pt x="1" y="1757"/>
                    <a:pt x="182" y="2008"/>
                    <a:pt x="447" y="2119"/>
                  </a:cubicBezTo>
                  <a:lnTo>
                    <a:pt x="447" y="13186"/>
                  </a:lnTo>
                  <a:cubicBezTo>
                    <a:pt x="182" y="13298"/>
                    <a:pt x="1" y="13549"/>
                    <a:pt x="1" y="13841"/>
                  </a:cubicBezTo>
                  <a:lnTo>
                    <a:pt x="1" y="14148"/>
                  </a:lnTo>
                  <a:cubicBezTo>
                    <a:pt x="1" y="14538"/>
                    <a:pt x="321" y="14859"/>
                    <a:pt x="726" y="14859"/>
                  </a:cubicBezTo>
                  <a:lnTo>
                    <a:pt x="3387" y="14859"/>
                  </a:lnTo>
                  <a:cubicBezTo>
                    <a:pt x="3541" y="14859"/>
                    <a:pt x="3653" y="14733"/>
                    <a:pt x="3653" y="14594"/>
                  </a:cubicBezTo>
                  <a:cubicBezTo>
                    <a:pt x="3653" y="14441"/>
                    <a:pt x="3541" y="14315"/>
                    <a:pt x="3387" y="14315"/>
                  </a:cubicBezTo>
                  <a:lnTo>
                    <a:pt x="726" y="14315"/>
                  </a:lnTo>
                  <a:cubicBezTo>
                    <a:pt x="628" y="14315"/>
                    <a:pt x="558" y="14246"/>
                    <a:pt x="558" y="14148"/>
                  </a:cubicBezTo>
                  <a:lnTo>
                    <a:pt x="558" y="13841"/>
                  </a:lnTo>
                  <a:cubicBezTo>
                    <a:pt x="558" y="13757"/>
                    <a:pt x="628" y="13674"/>
                    <a:pt x="726" y="13674"/>
                  </a:cubicBezTo>
                  <a:lnTo>
                    <a:pt x="17982" y="13674"/>
                  </a:lnTo>
                  <a:cubicBezTo>
                    <a:pt x="18065" y="13674"/>
                    <a:pt x="18149" y="13757"/>
                    <a:pt x="18149" y="13841"/>
                  </a:cubicBezTo>
                  <a:lnTo>
                    <a:pt x="18149" y="14148"/>
                  </a:lnTo>
                  <a:cubicBezTo>
                    <a:pt x="18149" y="14246"/>
                    <a:pt x="18065" y="14315"/>
                    <a:pt x="17982" y="14315"/>
                  </a:cubicBezTo>
                  <a:lnTo>
                    <a:pt x="4558" y="14315"/>
                  </a:lnTo>
                  <a:cubicBezTo>
                    <a:pt x="4406" y="14315"/>
                    <a:pt x="4280" y="14441"/>
                    <a:pt x="4280" y="14594"/>
                  </a:cubicBezTo>
                  <a:cubicBezTo>
                    <a:pt x="4280" y="14733"/>
                    <a:pt x="4406" y="14859"/>
                    <a:pt x="4558" y="14859"/>
                  </a:cubicBezTo>
                  <a:lnTo>
                    <a:pt x="9074" y="14859"/>
                  </a:lnTo>
                  <a:lnTo>
                    <a:pt x="9074" y="16838"/>
                  </a:lnTo>
                  <a:lnTo>
                    <a:pt x="8740" y="16838"/>
                  </a:lnTo>
                  <a:cubicBezTo>
                    <a:pt x="8225" y="16838"/>
                    <a:pt x="7807" y="17256"/>
                    <a:pt x="7807" y="17772"/>
                  </a:cubicBezTo>
                  <a:cubicBezTo>
                    <a:pt x="7807" y="18288"/>
                    <a:pt x="8225" y="18719"/>
                    <a:pt x="8740" y="18719"/>
                  </a:cubicBezTo>
                  <a:lnTo>
                    <a:pt x="9966" y="18719"/>
                  </a:lnTo>
                  <a:cubicBezTo>
                    <a:pt x="10483" y="18719"/>
                    <a:pt x="10901" y="18288"/>
                    <a:pt x="10901" y="17772"/>
                  </a:cubicBezTo>
                  <a:cubicBezTo>
                    <a:pt x="10901" y="17256"/>
                    <a:pt x="10483" y="16838"/>
                    <a:pt x="9966" y="16838"/>
                  </a:cubicBezTo>
                  <a:lnTo>
                    <a:pt x="9632" y="16838"/>
                  </a:lnTo>
                  <a:lnTo>
                    <a:pt x="9632" y="14859"/>
                  </a:lnTo>
                  <a:lnTo>
                    <a:pt x="17982" y="14859"/>
                  </a:lnTo>
                  <a:cubicBezTo>
                    <a:pt x="18372" y="14859"/>
                    <a:pt x="18692" y="14538"/>
                    <a:pt x="18692" y="14148"/>
                  </a:cubicBezTo>
                  <a:lnTo>
                    <a:pt x="18692" y="13841"/>
                  </a:lnTo>
                  <a:cubicBezTo>
                    <a:pt x="18692" y="13549"/>
                    <a:pt x="18511" y="13298"/>
                    <a:pt x="18260" y="13186"/>
                  </a:cubicBezTo>
                  <a:lnTo>
                    <a:pt x="18260" y="2119"/>
                  </a:lnTo>
                  <a:cubicBezTo>
                    <a:pt x="18511" y="2008"/>
                    <a:pt x="18692" y="1757"/>
                    <a:pt x="18692" y="1463"/>
                  </a:cubicBezTo>
                  <a:lnTo>
                    <a:pt x="18692" y="711"/>
                  </a:lnTo>
                  <a:cubicBezTo>
                    <a:pt x="18692" y="321"/>
                    <a:pt x="18372" y="1"/>
                    <a:pt x="17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2117361" y="2633316"/>
              <a:ext cx="327749" cy="194745"/>
            </a:xfrm>
            <a:custGeom>
              <a:rect b="b" l="l" r="r" t="t"/>
              <a:pathLst>
                <a:path extrusionOk="0" h="8838" w="14874">
                  <a:moveTo>
                    <a:pt x="12225" y="1"/>
                  </a:moveTo>
                  <a:cubicBezTo>
                    <a:pt x="12141" y="1"/>
                    <a:pt x="12071" y="29"/>
                    <a:pt x="12015" y="85"/>
                  </a:cubicBezTo>
                  <a:cubicBezTo>
                    <a:pt x="11513" y="614"/>
                    <a:pt x="10943" y="1185"/>
                    <a:pt x="10664" y="1464"/>
                  </a:cubicBezTo>
                  <a:cubicBezTo>
                    <a:pt x="10608" y="1408"/>
                    <a:pt x="10566" y="1367"/>
                    <a:pt x="10524" y="1311"/>
                  </a:cubicBezTo>
                  <a:cubicBezTo>
                    <a:pt x="9716" y="516"/>
                    <a:pt x="8657" y="70"/>
                    <a:pt x="7527" y="70"/>
                  </a:cubicBezTo>
                  <a:lnTo>
                    <a:pt x="7499" y="70"/>
                  </a:lnTo>
                  <a:cubicBezTo>
                    <a:pt x="6343" y="70"/>
                    <a:pt x="5269" y="516"/>
                    <a:pt x="4461" y="1325"/>
                  </a:cubicBezTo>
                  <a:cubicBezTo>
                    <a:pt x="3639" y="2148"/>
                    <a:pt x="3193" y="3235"/>
                    <a:pt x="3206" y="4406"/>
                  </a:cubicBezTo>
                  <a:cubicBezTo>
                    <a:pt x="3206" y="5298"/>
                    <a:pt x="3499" y="6134"/>
                    <a:pt x="3987" y="6816"/>
                  </a:cubicBezTo>
                  <a:lnTo>
                    <a:pt x="2509" y="8294"/>
                  </a:lnTo>
                  <a:lnTo>
                    <a:pt x="279" y="8294"/>
                  </a:lnTo>
                  <a:cubicBezTo>
                    <a:pt x="126" y="8294"/>
                    <a:pt x="0" y="8420"/>
                    <a:pt x="0" y="8573"/>
                  </a:cubicBezTo>
                  <a:cubicBezTo>
                    <a:pt x="0" y="8712"/>
                    <a:pt x="126" y="8838"/>
                    <a:pt x="279" y="8838"/>
                  </a:cubicBezTo>
                  <a:lnTo>
                    <a:pt x="2621" y="8838"/>
                  </a:lnTo>
                  <a:cubicBezTo>
                    <a:pt x="2704" y="8838"/>
                    <a:pt x="2775" y="8810"/>
                    <a:pt x="2816" y="8754"/>
                  </a:cubicBezTo>
                  <a:lnTo>
                    <a:pt x="4321" y="7249"/>
                  </a:lnTo>
                  <a:cubicBezTo>
                    <a:pt x="5116" y="8113"/>
                    <a:pt x="6231" y="8643"/>
                    <a:pt x="7458" y="8656"/>
                  </a:cubicBezTo>
                  <a:lnTo>
                    <a:pt x="7499" y="8656"/>
                  </a:lnTo>
                  <a:cubicBezTo>
                    <a:pt x="8461" y="8656"/>
                    <a:pt x="9367" y="8350"/>
                    <a:pt x="10134" y="7764"/>
                  </a:cubicBezTo>
                  <a:cubicBezTo>
                    <a:pt x="10259" y="7653"/>
                    <a:pt x="10329" y="7500"/>
                    <a:pt x="10329" y="7346"/>
                  </a:cubicBezTo>
                  <a:cubicBezTo>
                    <a:pt x="10329" y="7179"/>
                    <a:pt x="10259" y="7026"/>
                    <a:pt x="10120" y="6928"/>
                  </a:cubicBezTo>
                  <a:lnTo>
                    <a:pt x="9381" y="6370"/>
                  </a:lnTo>
                  <a:cubicBezTo>
                    <a:pt x="9286" y="6304"/>
                    <a:pt x="9174" y="6269"/>
                    <a:pt x="9064" y="6269"/>
                  </a:cubicBezTo>
                  <a:cubicBezTo>
                    <a:pt x="8965" y="6269"/>
                    <a:pt x="8867" y="6297"/>
                    <a:pt x="8782" y="6357"/>
                  </a:cubicBezTo>
                  <a:cubicBezTo>
                    <a:pt x="8385" y="6608"/>
                    <a:pt x="7938" y="6734"/>
                    <a:pt x="7465" y="6734"/>
                  </a:cubicBezTo>
                  <a:cubicBezTo>
                    <a:pt x="7439" y="6734"/>
                    <a:pt x="7414" y="6733"/>
                    <a:pt x="7388" y="6733"/>
                  </a:cubicBezTo>
                  <a:cubicBezTo>
                    <a:pt x="6984" y="6705"/>
                    <a:pt x="6594" y="6593"/>
                    <a:pt x="6245" y="6370"/>
                  </a:cubicBezTo>
                  <a:cubicBezTo>
                    <a:pt x="6201" y="6341"/>
                    <a:pt x="6149" y="6327"/>
                    <a:pt x="6098" y="6327"/>
                  </a:cubicBezTo>
                  <a:cubicBezTo>
                    <a:pt x="6005" y="6327"/>
                    <a:pt x="5914" y="6373"/>
                    <a:pt x="5869" y="6454"/>
                  </a:cubicBezTo>
                  <a:cubicBezTo>
                    <a:pt x="5785" y="6580"/>
                    <a:pt x="5827" y="6761"/>
                    <a:pt x="5953" y="6831"/>
                  </a:cubicBezTo>
                  <a:cubicBezTo>
                    <a:pt x="6371" y="7110"/>
                    <a:pt x="6872" y="7249"/>
                    <a:pt x="7360" y="7277"/>
                  </a:cubicBezTo>
                  <a:cubicBezTo>
                    <a:pt x="7407" y="7279"/>
                    <a:pt x="7454" y="7280"/>
                    <a:pt x="7501" y="7280"/>
                  </a:cubicBezTo>
                  <a:cubicBezTo>
                    <a:pt x="8063" y="7280"/>
                    <a:pt x="8597" y="7126"/>
                    <a:pt x="9060" y="6831"/>
                  </a:cubicBezTo>
                  <a:lnTo>
                    <a:pt x="9757" y="7346"/>
                  </a:lnTo>
                  <a:cubicBezTo>
                    <a:pt x="9103" y="7848"/>
                    <a:pt x="8322" y="8113"/>
                    <a:pt x="7499" y="8113"/>
                  </a:cubicBezTo>
                  <a:lnTo>
                    <a:pt x="7471" y="8113"/>
                  </a:lnTo>
                  <a:cubicBezTo>
                    <a:pt x="5436" y="8099"/>
                    <a:pt x="3764" y="6426"/>
                    <a:pt x="3750" y="4391"/>
                  </a:cubicBezTo>
                  <a:cubicBezTo>
                    <a:pt x="3736" y="3387"/>
                    <a:pt x="4126" y="2426"/>
                    <a:pt x="4851" y="1715"/>
                  </a:cubicBezTo>
                  <a:cubicBezTo>
                    <a:pt x="5548" y="1005"/>
                    <a:pt x="6496" y="614"/>
                    <a:pt x="7499" y="614"/>
                  </a:cubicBezTo>
                  <a:lnTo>
                    <a:pt x="7527" y="614"/>
                  </a:lnTo>
                  <a:cubicBezTo>
                    <a:pt x="9549" y="628"/>
                    <a:pt x="11207" y="2287"/>
                    <a:pt x="11249" y="4294"/>
                  </a:cubicBezTo>
                  <a:cubicBezTo>
                    <a:pt x="11249" y="4781"/>
                    <a:pt x="11166" y="5255"/>
                    <a:pt x="10998" y="5701"/>
                  </a:cubicBezTo>
                  <a:lnTo>
                    <a:pt x="10301" y="5186"/>
                  </a:lnTo>
                  <a:cubicBezTo>
                    <a:pt x="10385" y="4865"/>
                    <a:pt x="10426" y="4545"/>
                    <a:pt x="10413" y="4224"/>
                  </a:cubicBezTo>
                  <a:cubicBezTo>
                    <a:pt x="10371" y="3499"/>
                    <a:pt x="10078" y="2830"/>
                    <a:pt x="9577" y="2315"/>
                  </a:cubicBezTo>
                  <a:cubicBezTo>
                    <a:pt x="9060" y="1799"/>
                    <a:pt x="8391" y="1492"/>
                    <a:pt x="7681" y="1451"/>
                  </a:cubicBezTo>
                  <a:cubicBezTo>
                    <a:pt x="7618" y="1446"/>
                    <a:pt x="7556" y="1444"/>
                    <a:pt x="7493" y="1444"/>
                  </a:cubicBezTo>
                  <a:cubicBezTo>
                    <a:pt x="6722" y="1444"/>
                    <a:pt x="5977" y="1759"/>
                    <a:pt x="5423" y="2300"/>
                  </a:cubicBezTo>
                  <a:cubicBezTo>
                    <a:pt x="4837" y="2900"/>
                    <a:pt x="4531" y="3722"/>
                    <a:pt x="4587" y="4558"/>
                  </a:cubicBezTo>
                  <a:cubicBezTo>
                    <a:pt x="4614" y="5032"/>
                    <a:pt x="4767" y="5506"/>
                    <a:pt x="5033" y="5911"/>
                  </a:cubicBezTo>
                  <a:cubicBezTo>
                    <a:pt x="5076" y="5998"/>
                    <a:pt x="5163" y="6042"/>
                    <a:pt x="5253" y="6042"/>
                  </a:cubicBezTo>
                  <a:cubicBezTo>
                    <a:pt x="5307" y="6042"/>
                    <a:pt x="5362" y="6026"/>
                    <a:pt x="5408" y="5995"/>
                  </a:cubicBezTo>
                  <a:cubicBezTo>
                    <a:pt x="5534" y="5924"/>
                    <a:pt x="5576" y="5744"/>
                    <a:pt x="5492" y="5618"/>
                  </a:cubicBezTo>
                  <a:cubicBezTo>
                    <a:pt x="5283" y="5283"/>
                    <a:pt x="5157" y="4907"/>
                    <a:pt x="5130" y="4517"/>
                  </a:cubicBezTo>
                  <a:cubicBezTo>
                    <a:pt x="5088" y="3834"/>
                    <a:pt x="5339" y="3179"/>
                    <a:pt x="5813" y="2691"/>
                  </a:cubicBezTo>
                  <a:cubicBezTo>
                    <a:pt x="6266" y="2238"/>
                    <a:pt x="6875" y="1989"/>
                    <a:pt x="7496" y="1989"/>
                  </a:cubicBezTo>
                  <a:cubicBezTo>
                    <a:pt x="7543" y="1989"/>
                    <a:pt x="7591" y="1991"/>
                    <a:pt x="7639" y="1994"/>
                  </a:cubicBezTo>
                  <a:cubicBezTo>
                    <a:pt x="8224" y="2036"/>
                    <a:pt x="8768" y="2287"/>
                    <a:pt x="9186" y="2705"/>
                  </a:cubicBezTo>
                  <a:cubicBezTo>
                    <a:pt x="9590" y="3123"/>
                    <a:pt x="9841" y="3666"/>
                    <a:pt x="9869" y="4252"/>
                  </a:cubicBezTo>
                  <a:cubicBezTo>
                    <a:pt x="9869" y="4517"/>
                    <a:pt x="9841" y="4781"/>
                    <a:pt x="9772" y="5047"/>
                  </a:cubicBezTo>
                  <a:cubicBezTo>
                    <a:pt x="9701" y="5255"/>
                    <a:pt x="9772" y="5478"/>
                    <a:pt x="9952" y="5604"/>
                  </a:cubicBezTo>
                  <a:lnTo>
                    <a:pt x="10705" y="6175"/>
                  </a:lnTo>
                  <a:cubicBezTo>
                    <a:pt x="10793" y="6244"/>
                    <a:pt x="10901" y="6278"/>
                    <a:pt x="11010" y="6278"/>
                  </a:cubicBezTo>
                  <a:cubicBezTo>
                    <a:pt x="11058" y="6278"/>
                    <a:pt x="11105" y="6272"/>
                    <a:pt x="11151" y="6259"/>
                  </a:cubicBezTo>
                  <a:cubicBezTo>
                    <a:pt x="11305" y="6203"/>
                    <a:pt x="11430" y="6092"/>
                    <a:pt x="11486" y="5939"/>
                  </a:cubicBezTo>
                  <a:cubicBezTo>
                    <a:pt x="11695" y="5423"/>
                    <a:pt x="11807" y="4865"/>
                    <a:pt x="11792" y="4294"/>
                  </a:cubicBezTo>
                  <a:cubicBezTo>
                    <a:pt x="11779" y="3415"/>
                    <a:pt x="11500" y="2594"/>
                    <a:pt x="11012" y="1897"/>
                  </a:cubicBezTo>
                  <a:cubicBezTo>
                    <a:pt x="11138" y="1757"/>
                    <a:pt x="11333" y="1562"/>
                    <a:pt x="11639" y="1255"/>
                  </a:cubicBezTo>
                  <a:cubicBezTo>
                    <a:pt x="11918" y="977"/>
                    <a:pt x="12197" y="683"/>
                    <a:pt x="12336" y="544"/>
                  </a:cubicBezTo>
                  <a:lnTo>
                    <a:pt x="14594" y="544"/>
                  </a:lnTo>
                  <a:cubicBezTo>
                    <a:pt x="14747" y="544"/>
                    <a:pt x="14873" y="433"/>
                    <a:pt x="14873" y="280"/>
                  </a:cubicBezTo>
                  <a:cubicBezTo>
                    <a:pt x="14873" y="126"/>
                    <a:pt x="14747" y="1"/>
                    <a:pt x="14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2393768" y="2668021"/>
              <a:ext cx="51342" cy="12318"/>
            </a:xfrm>
            <a:custGeom>
              <a:rect b="b" l="l" r="r" t="t"/>
              <a:pathLst>
                <a:path extrusionOk="0" h="559" w="2330">
                  <a:moveTo>
                    <a:pt x="280" y="0"/>
                  </a:moveTo>
                  <a:cubicBezTo>
                    <a:pt x="127" y="0"/>
                    <a:pt x="1" y="126"/>
                    <a:pt x="1" y="279"/>
                  </a:cubicBezTo>
                  <a:cubicBezTo>
                    <a:pt x="1" y="433"/>
                    <a:pt x="127" y="558"/>
                    <a:pt x="280" y="558"/>
                  </a:cubicBezTo>
                  <a:lnTo>
                    <a:pt x="2050" y="558"/>
                  </a:lnTo>
                  <a:cubicBezTo>
                    <a:pt x="2203" y="558"/>
                    <a:pt x="2329" y="433"/>
                    <a:pt x="2329" y="279"/>
                  </a:cubicBezTo>
                  <a:cubicBezTo>
                    <a:pt x="2329" y="126"/>
                    <a:pt x="2203" y="0"/>
                    <a:pt x="20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2393768" y="2704886"/>
              <a:ext cx="51342" cy="12009"/>
            </a:xfrm>
            <a:custGeom>
              <a:rect b="b" l="l" r="r" t="t"/>
              <a:pathLst>
                <a:path extrusionOk="0" h="545" w="2330">
                  <a:moveTo>
                    <a:pt x="280" y="0"/>
                  </a:moveTo>
                  <a:cubicBezTo>
                    <a:pt x="127" y="0"/>
                    <a:pt x="1" y="126"/>
                    <a:pt x="1" y="279"/>
                  </a:cubicBezTo>
                  <a:cubicBezTo>
                    <a:pt x="1" y="433"/>
                    <a:pt x="127" y="544"/>
                    <a:pt x="280" y="544"/>
                  </a:cubicBezTo>
                  <a:lnTo>
                    <a:pt x="2050" y="544"/>
                  </a:lnTo>
                  <a:cubicBezTo>
                    <a:pt x="2203" y="544"/>
                    <a:pt x="2329" y="433"/>
                    <a:pt x="2329" y="279"/>
                  </a:cubicBezTo>
                  <a:cubicBezTo>
                    <a:pt x="2329" y="126"/>
                    <a:pt x="2203" y="0"/>
                    <a:pt x="20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2393768" y="2741442"/>
              <a:ext cx="51342" cy="12296"/>
            </a:xfrm>
            <a:custGeom>
              <a:rect b="b" l="l" r="r" t="t"/>
              <a:pathLst>
                <a:path extrusionOk="0" h="558" w="2330">
                  <a:moveTo>
                    <a:pt x="280" y="0"/>
                  </a:moveTo>
                  <a:cubicBezTo>
                    <a:pt x="127" y="0"/>
                    <a:pt x="1" y="125"/>
                    <a:pt x="1" y="279"/>
                  </a:cubicBezTo>
                  <a:cubicBezTo>
                    <a:pt x="1" y="432"/>
                    <a:pt x="127" y="558"/>
                    <a:pt x="280" y="558"/>
                  </a:cubicBezTo>
                  <a:lnTo>
                    <a:pt x="2050" y="558"/>
                  </a:lnTo>
                  <a:cubicBezTo>
                    <a:pt x="2203" y="558"/>
                    <a:pt x="2329" y="432"/>
                    <a:pt x="2329" y="279"/>
                  </a:cubicBezTo>
                  <a:cubicBezTo>
                    <a:pt x="2329" y="125"/>
                    <a:pt x="2203" y="0"/>
                    <a:pt x="20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2393768" y="2778284"/>
              <a:ext cx="51342" cy="12009"/>
            </a:xfrm>
            <a:custGeom>
              <a:rect b="b" l="l" r="r" t="t"/>
              <a:pathLst>
                <a:path extrusionOk="0" h="545" w="2330">
                  <a:moveTo>
                    <a:pt x="280" y="1"/>
                  </a:moveTo>
                  <a:cubicBezTo>
                    <a:pt x="127" y="1"/>
                    <a:pt x="1" y="126"/>
                    <a:pt x="1" y="265"/>
                  </a:cubicBezTo>
                  <a:cubicBezTo>
                    <a:pt x="1" y="419"/>
                    <a:pt x="127" y="544"/>
                    <a:pt x="280" y="544"/>
                  </a:cubicBezTo>
                  <a:lnTo>
                    <a:pt x="2050" y="544"/>
                  </a:lnTo>
                  <a:cubicBezTo>
                    <a:pt x="2203" y="544"/>
                    <a:pt x="2329" y="419"/>
                    <a:pt x="2329" y="265"/>
                  </a:cubicBezTo>
                  <a:cubicBezTo>
                    <a:pt x="2329" y="126"/>
                    <a:pt x="2203" y="1"/>
                    <a:pt x="20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2117361" y="2781039"/>
              <a:ext cx="57137" cy="12318"/>
            </a:xfrm>
            <a:custGeom>
              <a:rect b="b" l="l" r="r" t="t"/>
              <a:pathLst>
                <a:path extrusionOk="0" h="559" w="2593">
                  <a:moveTo>
                    <a:pt x="279" y="1"/>
                  </a:moveTo>
                  <a:cubicBezTo>
                    <a:pt x="126" y="1"/>
                    <a:pt x="0" y="127"/>
                    <a:pt x="0" y="280"/>
                  </a:cubicBezTo>
                  <a:cubicBezTo>
                    <a:pt x="0" y="434"/>
                    <a:pt x="126" y="558"/>
                    <a:pt x="279" y="558"/>
                  </a:cubicBezTo>
                  <a:lnTo>
                    <a:pt x="2314" y="558"/>
                  </a:lnTo>
                  <a:cubicBezTo>
                    <a:pt x="2468" y="558"/>
                    <a:pt x="2593" y="434"/>
                    <a:pt x="2593" y="280"/>
                  </a:cubicBezTo>
                  <a:cubicBezTo>
                    <a:pt x="2593" y="127"/>
                    <a:pt x="2468" y="1"/>
                    <a:pt x="2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2117361" y="2745408"/>
              <a:ext cx="57137" cy="12318"/>
            </a:xfrm>
            <a:custGeom>
              <a:rect b="b" l="l" r="r" t="t"/>
              <a:pathLst>
                <a:path extrusionOk="0" h="559" w="2593">
                  <a:moveTo>
                    <a:pt x="279" y="1"/>
                  </a:moveTo>
                  <a:cubicBezTo>
                    <a:pt x="126" y="1"/>
                    <a:pt x="0" y="127"/>
                    <a:pt x="0" y="280"/>
                  </a:cubicBezTo>
                  <a:cubicBezTo>
                    <a:pt x="0" y="434"/>
                    <a:pt x="126" y="559"/>
                    <a:pt x="279" y="559"/>
                  </a:cubicBezTo>
                  <a:lnTo>
                    <a:pt x="2314" y="559"/>
                  </a:lnTo>
                  <a:cubicBezTo>
                    <a:pt x="2468" y="559"/>
                    <a:pt x="2593" y="434"/>
                    <a:pt x="2593" y="280"/>
                  </a:cubicBezTo>
                  <a:cubicBezTo>
                    <a:pt x="2593" y="127"/>
                    <a:pt x="2468" y="1"/>
                    <a:pt x="2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2117361" y="2709799"/>
              <a:ext cx="57137" cy="12296"/>
            </a:xfrm>
            <a:custGeom>
              <a:rect b="b" l="l" r="r" t="t"/>
              <a:pathLst>
                <a:path extrusionOk="0" h="558" w="2593">
                  <a:moveTo>
                    <a:pt x="279" y="0"/>
                  </a:moveTo>
                  <a:cubicBezTo>
                    <a:pt x="126" y="0"/>
                    <a:pt x="0" y="126"/>
                    <a:pt x="0" y="279"/>
                  </a:cubicBezTo>
                  <a:cubicBezTo>
                    <a:pt x="0" y="433"/>
                    <a:pt x="126" y="558"/>
                    <a:pt x="279" y="558"/>
                  </a:cubicBezTo>
                  <a:lnTo>
                    <a:pt x="2314" y="558"/>
                  </a:lnTo>
                  <a:cubicBezTo>
                    <a:pt x="2468" y="558"/>
                    <a:pt x="2593" y="433"/>
                    <a:pt x="2593" y="279"/>
                  </a:cubicBezTo>
                  <a:cubicBezTo>
                    <a:pt x="2593" y="126"/>
                    <a:pt x="2468" y="0"/>
                    <a:pt x="2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2117361" y="2674169"/>
              <a:ext cx="57137" cy="12296"/>
            </a:xfrm>
            <a:custGeom>
              <a:rect b="b" l="l" r="r" t="t"/>
              <a:pathLst>
                <a:path extrusionOk="0" h="558" w="2593">
                  <a:moveTo>
                    <a:pt x="279" y="0"/>
                  </a:moveTo>
                  <a:cubicBezTo>
                    <a:pt x="126" y="0"/>
                    <a:pt x="0" y="126"/>
                    <a:pt x="0" y="279"/>
                  </a:cubicBezTo>
                  <a:cubicBezTo>
                    <a:pt x="0" y="433"/>
                    <a:pt x="126" y="558"/>
                    <a:pt x="279" y="558"/>
                  </a:cubicBezTo>
                  <a:lnTo>
                    <a:pt x="2314" y="558"/>
                  </a:lnTo>
                  <a:cubicBezTo>
                    <a:pt x="2468" y="558"/>
                    <a:pt x="2593" y="433"/>
                    <a:pt x="2593" y="279"/>
                  </a:cubicBezTo>
                  <a:cubicBezTo>
                    <a:pt x="2593" y="126"/>
                    <a:pt x="2468" y="0"/>
                    <a:pt x="2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39"/>
          <p:cNvGrpSpPr/>
          <p:nvPr/>
        </p:nvGrpSpPr>
        <p:grpSpPr>
          <a:xfrm>
            <a:off x="5030128" y="3675903"/>
            <a:ext cx="340948" cy="412231"/>
            <a:chOff x="1458228" y="3210391"/>
            <a:chExt cx="340948" cy="412231"/>
          </a:xfrm>
        </p:grpSpPr>
        <p:sp>
          <p:nvSpPr>
            <p:cNvPr id="423" name="Google Shape;423;p39"/>
            <p:cNvSpPr/>
            <p:nvPr/>
          </p:nvSpPr>
          <p:spPr>
            <a:xfrm>
              <a:off x="1560536" y="3558720"/>
              <a:ext cx="136375" cy="41161"/>
            </a:xfrm>
            <a:custGeom>
              <a:rect b="b" l="l" r="r" t="t"/>
              <a:pathLst>
                <a:path extrusionOk="0" h="1868" w="6189">
                  <a:moveTo>
                    <a:pt x="5645" y="558"/>
                  </a:moveTo>
                  <a:lnTo>
                    <a:pt x="5645" y="1325"/>
                  </a:lnTo>
                  <a:lnTo>
                    <a:pt x="543" y="1325"/>
                  </a:lnTo>
                  <a:lnTo>
                    <a:pt x="543" y="558"/>
                  </a:lnTo>
                  <a:close/>
                  <a:moveTo>
                    <a:pt x="487" y="0"/>
                  </a:moveTo>
                  <a:cubicBezTo>
                    <a:pt x="209" y="0"/>
                    <a:pt x="0" y="223"/>
                    <a:pt x="0" y="489"/>
                  </a:cubicBezTo>
                  <a:lnTo>
                    <a:pt x="0" y="1381"/>
                  </a:lnTo>
                  <a:cubicBezTo>
                    <a:pt x="0" y="1645"/>
                    <a:pt x="209" y="1868"/>
                    <a:pt x="487" y="1868"/>
                  </a:cubicBezTo>
                  <a:lnTo>
                    <a:pt x="5715" y="1868"/>
                  </a:lnTo>
                  <a:cubicBezTo>
                    <a:pt x="5979" y="1868"/>
                    <a:pt x="6189" y="1645"/>
                    <a:pt x="6189" y="1381"/>
                  </a:cubicBezTo>
                  <a:lnTo>
                    <a:pt x="6189" y="489"/>
                  </a:lnTo>
                  <a:cubicBezTo>
                    <a:pt x="6189" y="223"/>
                    <a:pt x="5979" y="0"/>
                    <a:pt x="5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1708259" y="3570376"/>
              <a:ext cx="12009" cy="17848"/>
            </a:xfrm>
            <a:custGeom>
              <a:rect b="b" l="l" r="r" t="t"/>
              <a:pathLst>
                <a:path extrusionOk="0" h="810" w="545">
                  <a:moveTo>
                    <a:pt x="279" y="1"/>
                  </a:moveTo>
                  <a:cubicBezTo>
                    <a:pt x="126" y="1"/>
                    <a:pt x="0" y="127"/>
                    <a:pt x="0" y="280"/>
                  </a:cubicBezTo>
                  <a:lnTo>
                    <a:pt x="0" y="545"/>
                  </a:lnTo>
                  <a:cubicBezTo>
                    <a:pt x="0" y="684"/>
                    <a:pt x="126" y="809"/>
                    <a:pt x="279" y="809"/>
                  </a:cubicBezTo>
                  <a:cubicBezTo>
                    <a:pt x="433" y="809"/>
                    <a:pt x="544" y="684"/>
                    <a:pt x="544" y="545"/>
                  </a:cubicBezTo>
                  <a:lnTo>
                    <a:pt x="544" y="280"/>
                  </a:lnTo>
                  <a:cubicBezTo>
                    <a:pt x="544" y="127"/>
                    <a:pt x="433" y="1"/>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1537179" y="3570376"/>
              <a:ext cx="11987" cy="17848"/>
            </a:xfrm>
            <a:custGeom>
              <a:rect b="b" l="l" r="r" t="t"/>
              <a:pathLst>
                <a:path extrusionOk="0" h="810" w="544">
                  <a:moveTo>
                    <a:pt x="265" y="1"/>
                  </a:moveTo>
                  <a:cubicBezTo>
                    <a:pt x="112" y="1"/>
                    <a:pt x="1" y="127"/>
                    <a:pt x="1" y="280"/>
                  </a:cubicBezTo>
                  <a:lnTo>
                    <a:pt x="1" y="545"/>
                  </a:lnTo>
                  <a:cubicBezTo>
                    <a:pt x="1" y="684"/>
                    <a:pt x="112" y="809"/>
                    <a:pt x="265" y="809"/>
                  </a:cubicBezTo>
                  <a:cubicBezTo>
                    <a:pt x="419" y="809"/>
                    <a:pt x="544" y="684"/>
                    <a:pt x="544" y="545"/>
                  </a:cubicBezTo>
                  <a:lnTo>
                    <a:pt x="544" y="280"/>
                  </a:lnTo>
                  <a:cubicBezTo>
                    <a:pt x="544" y="127"/>
                    <a:pt x="419"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1458228" y="3220857"/>
              <a:ext cx="340948" cy="401764"/>
            </a:xfrm>
            <a:custGeom>
              <a:rect b="b" l="l" r="r" t="t"/>
              <a:pathLst>
                <a:path extrusionOk="0" h="18233" w="15473">
                  <a:moveTo>
                    <a:pt x="2664" y="2677"/>
                  </a:moveTo>
                  <a:lnTo>
                    <a:pt x="2970" y="6440"/>
                  </a:lnTo>
                  <a:cubicBezTo>
                    <a:pt x="2998" y="6747"/>
                    <a:pt x="3054" y="7054"/>
                    <a:pt x="3138" y="7332"/>
                  </a:cubicBezTo>
                  <a:cubicBezTo>
                    <a:pt x="2385" y="7054"/>
                    <a:pt x="1841" y="6343"/>
                    <a:pt x="1813" y="5493"/>
                  </a:cubicBezTo>
                  <a:lnTo>
                    <a:pt x="1674" y="2677"/>
                  </a:lnTo>
                  <a:close/>
                  <a:moveTo>
                    <a:pt x="13800" y="2677"/>
                  </a:moveTo>
                  <a:lnTo>
                    <a:pt x="13661" y="5493"/>
                  </a:lnTo>
                  <a:cubicBezTo>
                    <a:pt x="13633" y="6343"/>
                    <a:pt x="13090" y="7054"/>
                    <a:pt x="12337" y="7332"/>
                  </a:cubicBezTo>
                  <a:cubicBezTo>
                    <a:pt x="12421" y="7054"/>
                    <a:pt x="12477" y="6747"/>
                    <a:pt x="12504" y="6440"/>
                  </a:cubicBezTo>
                  <a:lnTo>
                    <a:pt x="12811" y="2677"/>
                  </a:lnTo>
                  <a:close/>
                  <a:moveTo>
                    <a:pt x="2580" y="1590"/>
                  </a:moveTo>
                  <a:lnTo>
                    <a:pt x="2621" y="2134"/>
                  </a:lnTo>
                  <a:lnTo>
                    <a:pt x="1395" y="2134"/>
                  </a:lnTo>
                  <a:cubicBezTo>
                    <a:pt x="1311" y="2134"/>
                    <a:pt x="1242" y="2162"/>
                    <a:pt x="1200" y="2218"/>
                  </a:cubicBezTo>
                  <a:cubicBezTo>
                    <a:pt x="1144" y="2273"/>
                    <a:pt x="1116" y="2342"/>
                    <a:pt x="1116" y="2413"/>
                  </a:cubicBezTo>
                  <a:lnTo>
                    <a:pt x="1255" y="5520"/>
                  </a:lnTo>
                  <a:cubicBezTo>
                    <a:pt x="1311" y="6734"/>
                    <a:pt x="2190" y="7737"/>
                    <a:pt x="3361" y="7974"/>
                  </a:cubicBezTo>
                  <a:cubicBezTo>
                    <a:pt x="3458" y="8169"/>
                    <a:pt x="3556" y="8378"/>
                    <a:pt x="3667" y="8559"/>
                  </a:cubicBezTo>
                  <a:cubicBezTo>
                    <a:pt x="2078" y="8462"/>
                    <a:pt x="782" y="7180"/>
                    <a:pt x="712" y="5548"/>
                  </a:cubicBezTo>
                  <a:lnTo>
                    <a:pt x="559" y="2162"/>
                  </a:lnTo>
                  <a:cubicBezTo>
                    <a:pt x="559" y="2008"/>
                    <a:pt x="614" y="1869"/>
                    <a:pt x="712" y="1757"/>
                  </a:cubicBezTo>
                  <a:cubicBezTo>
                    <a:pt x="809" y="1646"/>
                    <a:pt x="963" y="1590"/>
                    <a:pt x="1116" y="1590"/>
                  </a:cubicBezTo>
                  <a:close/>
                  <a:moveTo>
                    <a:pt x="8100" y="10817"/>
                  </a:moveTo>
                  <a:lnTo>
                    <a:pt x="8100" y="12421"/>
                  </a:lnTo>
                  <a:cubicBezTo>
                    <a:pt x="8100" y="12476"/>
                    <a:pt x="8113" y="12518"/>
                    <a:pt x="8156" y="12573"/>
                  </a:cubicBezTo>
                  <a:lnTo>
                    <a:pt x="8364" y="12908"/>
                  </a:lnTo>
                  <a:lnTo>
                    <a:pt x="7138" y="12908"/>
                  </a:lnTo>
                  <a:lnTo>
                    <a:pt x="7361" y="12573"/>
                  </a:lnTo>
                  <a:cubicBezTo>
                    <a:pt x="7388" y="12518"/>
                    <a:pt x="7403" y="12476"/>
                    <a:pt x="7403" y="12421"/>
                  </a:cubicBezTo>
                  <a:lnTo>
                    <a:pt x="7403" y="10817"/>
                  </a:lnTo>
                  <a:cubicBezTo>
                    <a:pt x="7514" y="10817"/>
                    <a:pt x="7626" y="10832"/>
                    <a:pt x="7737" y="10832"/>
                  </a:cubicBezTo>
                  <a:cubicBezTo>
                    <a:pt x="7862" y="10832"/>
                    <a:pt x="7988" y="10817"/>
                    <a:pt x="8100" y="10817"/>
                  </a:cubicBezTo>
                  <a:close/>
                  <a:moveTo>
                    <a:pt x="9800" y="13452"/>
                  </a:moveTo>
                  <a:cubicBezTo>
                    <a:pt x="9912" y="13452"/>
                    <a:pt x="10009" y="13549"/>
                    <a:pt x="10009" y="13661"/>
                  </a:cubicBezTo>
                  <a:lnTo>
                    <a:pt x="10009" y="14302"/>
                  </a:lnTo>
                  <a:lnTo>
                    <a:pt x="5507" y="14302"/>
                  </a:lnTo>
                  <a:lnTo>
                    <a:pt x="5507" y="13661"/>
                  </a:lnTo>
                  <a:cubicBezTo>
                    <a:pt x="5507" y="13549"/>
                    <a:pt x="5591" y="13452"/>
                    <a:pt x="5716" y="13452"/>
                  </a:cubicBezTo>
                  <a:close/>
                  <a:moveTo>
                    <a:pt x="3277" y="1"/>
                  </a:moveTo>
                  <a:cubicBezTo>
                    <a:pt x="3067" y="1"/>
                    <a:pt x="2859" y="99"/>
                    <a:pt x="2720" y="252"/>
                  </a:cubicBezTo>
                  <a:cubicBezTo>
                    <a:pt x="2566" y="419"/>
                    <a:pt x="2497" y="629"/>
                    <a:pt x="2510" y="837"/>
                  </a:cubicBezTo>
                  <a:lnTo>
                    <a:pt x="2524" y="1032"/>
                  </a:lnTo>
                  <a:lnTo>
                    <a:pt x="1116" y="1032"/>
                  </a:lnTo>
                  <a:cubicBezTo>
                    <a:pt x="809" y="1032"/>
                    <a:pt x="517" y="1158"/>
                    <a:pt x="322" y="1381"/>
                  </a:cubicBezTo>
                  <a:cubicBezTo>
                    <a:pt x="113" y="1590"/>
                    <a:pt x="1" y="1883"/>
                    <a:pt x="15" y="2190"/>
                  </a:cubicBezTo>
                  <a:lnTo>
                    <a:pt x="168" y="5576"/>
                  </a:lnTo>
                  <a:cubicBezTo>
                    <a:pt x="252" y="7555"/>
                    <a:pt x="1883" y="9117"/>
                    <a:pt x="3876" y="9117"/>
                  </a:cubicBezTo>
                  <a:lnTo>
                    <a:pt x="4071" y="9117"/>
                  </a:lnTo>
                  <a:cubicBezTo>
                    <a:pt x="4210" y="9270"/>
                    <a:pt x="4350" y="9423"/>
                    <a:pt x="4504" y="9563"/>
                  </a:cubicBezTo>
                  <a:cubicBezTo>
                    <a:pt x="5173" y="10176"/>
                    <a:pt x="5981" y="10581"/>
                    <a:pt x="6859" y="10748"/>
                  </a:cubicBezTo>
                  <a:lnTo>
                    <a:pt x="6859" y="12337"/>
                  </a:lnTo>
                  <a:lnTo>
                    <a:pt x="6496" y="12908"/>
                  </a:lnTo>
                  <a:lnTo>
                    <a:pt x="5716" y="12908"/>
                  </a:lnTo>
                  <a:cubicBezTo>
                    <a:pt x="5298" y="12908"/>
                    <a:pt x="4950" y="13242"/>
                    <a:pt x="4950" y="13675"/>
                  </a:cubicBezTo>
                  <a:lnTo>
                    <a:pt x="4950" y="14302"/>
                  </a:lnTo>
                  <a:lnTo>
                    <a:pt x="3514" y="14302"/>
                  </a:lnTo>
                  <a:cubicBezTo>
                    <a:pt x="2956" y="14302"/>
                    <a:pt x="2510" y="14748"/>
                    <a:pt x="2510" y="15305"/>
                  </a:cubicBezTo>
                  <a:lnTo>
                    <a:pt x="2510" y="17689"/>
                  </a:lnTo>
                  <a:lnTo>
                    <a:pt x="2371" y="17689"/>
                  </a:lnTo>
                  <a:cubicBezTo>
                    <a:pt x="2218" y="17689"/>
                    <a:pt x="2092" y="17814"/>
                    <a:pt x="2092" y="17968"/>
                  </a:cubicBezTo>
                  <a:cubicBezTo>
                    <a:pt x="2092" y="18107"/>
                    <a:pt x="2218" y="18232"/>
                    <a:pt x="2371" y="18232"/>
                  </a:cubicBezTo>
                  <a:lnTo>
                    <a:pt x="13118" y="18232"/>
                  </a:lnTo>
                  <a:cubicBezTo>
                    <a:pt x="13257" y="18232"/>
                    <a:pt x="13382" y="18107"/>
                    <a:pt x="13382" y="17968"/>
                  </a:cubicBezTo>
                  <a:cubicBezTo>
                    <a:pt x="13382" y="17814"/>
                    <a:pt x="13257" y="17689"/>
                    <a:pt x="13118" y="17689"/>
                  </a:cubicBezTo>
                  <a:lnTo>
                    <a:pt x="12964" y="17689"/>
                  </a:lnTo>
                  <a:lnTo>
                    <a:pt x="12964" y="16978"/>
                  </a:lnTo>
                  <a:cubicBezTo>
                    <a:pt x="12964" y="16839"/>
                    <a:pt x="12839" y="16714"/>
                    <a:pt x="12685" y="16714"/>
                  </a:cubicBezTo>
                  <a:cubicBezTo>
                    <a:pt x="12532" y="16714"/>
                    <a:pt x="12421" y="16839"/>
                    <a:pt x="12421" y="16978"/>
                  </a:cubicBezTo>
                  <a:lnTo>
                    <a:pt x="12421" y="17689"/>
                  </a:lnTo>
                  <a:lnTo>
                    <a:pt x="3054" y="17689"/>
                  </a:lnTo>
                  <a:lnTo>
                    <a:pt x="3054" y="15305"/>
                  </a:lnTo>
                  <a:cubicBezTo>
                    <a:pt x="3054" y="15054"/>
                    <a:pt x="3263" y="14846"/>
                    <a:pt x="3514" y="14846"/>
                  </a:cubicBezTo>
                  <a:lnTo>
                    <a:pt x="11960" y="14846"/>
                  </a:lnTo>
                  <a:cubicBezTo>
                    <a:pt x="12211" y="14846"/>
                    <a:pt x="12421" y="15054"/>
                    <a:pt x="12421" y="15305"/>
                  </a:cubicBezTo>
                  <a:lnTo>
                    <a:pt x="12421" y="15822"/>
                  </a:lnTo>
                  <a:cubicBezTo>
                    <a:pt x="12421" y="15974"/>
                    <a:pt x="12532" y="16086"/>
                    <a:pt x="12685" y="16086"/>
                  </a:cubicBezTo>
                  <a:cubicBezTo>
                    <a:pt x="12839" y="16086"/>
                    <a:pt x="12964" y="15974"/>
                    <a:pt x="12964" y="15822"/>
                  </a:cubicBezTo>
                  <a:lnTo>
                    <a:pt x="12964" y="15305"/>
                  </a:lnTo>
                  <a:cubicBezTo>
                    <a:pt x="12964" y="14748"/>
                    <a:pt x="12518" y="14302"/>
                    <a:pt x="11960" y="14302"/>
                  </a:cubicBezTo>
                  <a:lnTo>
                    <a:pt x="10553" y="14302"/>
                  </a:lnTo>
                  <a:lnTo>
                    <a:pt x="10553" y="13675"/>
                  </a:lnTo>
                  <a:cubicBezTo>
                    <a:pt x="10553" y="13242"/>
                    <a:pt x="10219" y="12908"/>
                    <a:pt x="9800" y="12908"/>
                  </a:cubicBezTo>
                  <a:lnTo>
                    <a:pt x="9020" y="12908"/>
                  </a:lnTo>
                  <a:lnTo>
                    <a:pt x="8657" y="12337"/>
                  </a:lnTo>
                  <a:lnTo>
                    <a:pt x="8657" y="10733"/>
                  </a:lnTo>
                  <a:cubicBezTo>
                    <a:pt x="9507" y="10566"/>
                    <a:pt x="10316" y="10163"/>
                    <a:pt x="10971" y="9563"/>
                  </a:cubicBezTo>
                  <a:cubicBezTo>
                    <a:pt x="11124" y="9423"/>
                    <a:pt x="11263" y="9270"/>
                    <a:pt x="11403" y="9117"/>
                  </a:cubicBezTo>
                  <a:lnTo>
                    <a:pt x="11598" y="9117"/>
                  </a:lnTo>
                  <a:cubicBezTo>
                    <a:pt x="13592" y="9117"/>
                    <a:pt x="15222" y="7555"/>
                    <a:pt x="15306" y="5576"/>
                  </a:cubicBezTo>
                  <a:lnTo>
                    <a:pt x="15361" y="4489"/>
                  </a:lnTo>
                  <a:cubicBezTo>
                    <a:pt x="15361" y="4350"/>
                    <a:pt x="15250" y="4210"/>
                    <a:pt x="15097" y="4210"/>
                  </a:cubicBezTo>
                  <a:cubicBezTo>
                    <a:pt x="15089" y="4210"/>
                    <a:pt x="15082" y="4209"/>
                    <a:pt x="15074" y="4209"/>
                  </a:cubicBezTo>
                  <a:cubicBezTo>
                    <a:pt x="14931" y="4209"/>
                    <a:pt x="14818" y="4329"/>
                    <a:pt x="14804" y="4476"/>
                  </a:cubicBezTo>
                  <a:lnTo>
                    <a:pt x="14763" y="5548"/>
                  </a:lnTo>
                  <a:cubicBezTo>
                    <a:pt x="14692" y="7180"/>
                    <a:pt x="13410" y="8462"/>
                    <a:pt x="11808" y="8559"/>
                  </a:cubicBezTo>
                  <a:cubicBezTo>
                    <a:pt x="11919" y="8378"/>
                    <a:pt x="12016" y="8169"/>
                    <a:pt x="12114" y="7974"/>
                  </a:cubicBezTo>
                  <a:cubicBezTo>
                    <a:pt x="13285" y="7737"/>
                    <a:pt x="14163" y="6734"/>
                    <a:pt x="14218" y="5520"/>
                  </a:cubicBezTo>
                  <a:lnTo>
                    <a:pt x="14358" y="2413"/>
                  </a:lnTo>
                  <a:cubicBezTo>
                    <a:pt x="14358" y="2342"/>
                    <a:pt x="14330" y="2273"/>
                    <a:pt x="14274" y="2218"/>
                  </a:cubicBezTo>
                  <a:cubicBezTo>
                    <a:pt x="14233" y="2162"/>
                    <a:pt x="14163" y="2134"/>
                    <a:pt x="14079" y="2134"/>
                  </a:cubicBezTo>
                  <a:lnTo>
                    <a:pt x="12852" y="2134"/>
                  </a:lnTo>
                  <a:lnTo>
                    <a:pt x="12895" y="1590"/>
                  </a:lnTo>
                  <a:lnTo>
                    <a:pt x="14358" y="1590"/>
                  </a:lnTo>
                  <a:cubicBezTo>
                    <a:pt x="14512" y="1590"/>
                    <a:pt x="14664" y="1646"/>
                    <a:pt x="14763" y="1757"/>
                  </a:cubicBezTo>
                  <a:cubicBezTo>
                    <a:pt x="14874" y="1869"/>
                    <a:pt x="14915" y="2008"/>
                    <a:pt x="14915" y="2162"/>
                  </a:cubicBezTo>
                  <a:lnTo>
                    <a:pt x="14860" y="3305"/>
                  </a:lnTo>
                  <a:cubicBezTo>
                    <a:pt x="14860" y="3458"/>
                    <a:pt x="14971" y="3584"/>
                    <a:pt x="15125" y="3597"/>
                  </a:cubicBezTo>
                  <a:lnTo>
                    <a:pt x="15138" y="3597"/>
                  </a:lnTo>
                  <a:cubicBezTo>
                    <a:pt x="15278" y="3597"/>
                    <a:pt x="15404" y="3472"/>
                    <a:pt x="15404" y="3333"/>
                  </a:cubicBezTo>
                  <a:lnTo>
                    <a:pt x="15459" y="2190"/>
                  </a:lnTo>
                  <a:cubicBezTo>
                    <a:pt x="15473" y="1883"/>
                    <a:pt x="15361" y="1590"/>
                    <a:pt x="15153" y="1381"/>
                  </a:cubicBezTo>
                  <a:cubicBezTo>
                    <a:pt x="14958" y="1158"/>
                    <a:pt x="14664" y="1032"/>
                    <a:pt x="14358" y="1032"/>
                  </a:cubicBezTo>
                  <a:lnTo>
                    <a:pt x="12951" y="1032"/>
                  </a:lnTo>
                  <a:lnTo>
                    <a:pt x="12964" y="837"/>
                  </a:lnTo>
                  <a:cubicBezTo>
                    <a:pt x="12978" y="629"/>
                    <a:pt x="12908" y="419"/>
                    <a:pt x="12755" y="252"/>
                  </a:cubicBezTo>
                  <a:cubicBezTo>
                    <a:pt x="12616" y="99"/>
                    <a:pt x="12406" y="1"/>
                    <a:pt x="12198" y="1"/>
                  </a:cubicBezTo>
                  <a:lnTo>
                    <a:pt x="7431" y="1"/>
                  </a:lnTo>
                  <a:cubicBezTo>
                    <a:pt x="7277" y="1"/>
                    <a:pt x="7152" y="127"/>
                    <a:pt x="7152" y="280"/>
                  </a:cubicBezTo>
                  <a:cubicBezTo>
                    <a:pt x="7152" y="433"/>
                    <a:pt x="7277" y="558"/>
                    <a:pt x="7431" y="558"/>
                  </a:cubicBezTo>
                  <a:lnTo>
                    <a:pt x="12198" y="558"/>
                  </a:lnTo>
                  <a:cubicBezTo>
                    <a:pt x="12254" y="558"/>
                    <a:pt x="12309" y="586"/>
                    <a:pt x="12351" y="629"/>
                  </a:cubicBezTo>
                  <a:cubicBezTo>
                    <a:pt x="12393" y="670"/>
                    <a:pt x="12421" y="740"/>
                    <a:pt x="12421" y="796"/>
                  </a:cubicBezTo>
                  <a:lnTo>
                    <a:pt x="11947" y="6399"/>
                  </a:lnTo>
                  <a:cubicBezTo>
                    <a:pt x="11863" y="7458"/>
                    <a:pt x="11389" y="8434"/>
                    <a:pt x="10609" y="9159"/>
                  </a:cubicBezTo>
                  <a:cubicBezTo>
                    <a:pt x="9814" y="9884"/>
                    <a:pt x="8797" y="10274"/>
                    <a:pt x="7737" y="10274"/>
                  </a:cubicBezTo>
                  <a:cubicBezTo>
                    <a:pt x="6678" y="10274"/>
                    <a:pt x="5660" y="9884"/>
                    <a:pt x="4866" y="9159"/>
                  </a:cubicBezTo>
                  <a:cubicBezTo>
                    <a:pt x="4086" y="8434"/>
                    <a:pt x="3612" y="7458"/>
                    <a:pt x="3528" y="6399"/>
                  </a:cubicBezTo>
                  <a:lnTo>
                    <a:pt x="3054" y="796"/>
                  </a:lnTo>
                  <a:cubicBezTo>
                    <a:pt x="3054" y="740"/>
                    <a:pt x="3082" y="670"/>
                    <a:pt x="3123" y="629"/>
                  </a:cubicBezTo>
                  <a:cubicBezTo>
                    <a:pt x="3166" y="586"/>
                    <a:pt x="3221" y="558"/>
                    <a:pt x="3277" y="558"/>
                  </a:cubicBezTo>
                  <a:lnTo>
                    <a:pt x="3653" y="558"/>
                  </a:lnTo>
                  <a:cubicBezTo>
                    <a:pt x="3807" y="558"/>
                    <a:pt x="3918" y="433"/>
                    <a:pt x="3918" y="280"/>
                  </a:cubicBezTo>
                  <a:cubicBezTo>
                    <a:pt x="3918" y="127"/>
                    <a:pt x="3807" y="1"/>
                    <a:pt x="3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1555006" y="3255584"/>
              <a:ext cx="147436" cy="147745"/>
            </a:xfrm>
            <a:custGeom>
              <a:rect b="b" l="l" r="r" t="t"/>
              <a:pathLst>
                <a:path extrusionOk="0" h="6705" w="6691">
                  <a:moveTo>
                    <a:pt x="3345" y="0"/>
                  </a:moveTo>
                  <a:cubicBezTo>
                    <a:pt x="1491" y="0"/>
                    <a:pt x="0" y="1506"/>
                    <a:pt x="0" y="3359"/>
                  </a:cubicBezTo>
                  <a:cubicBezTo>
                    <a:pt x="0" y="5199"/>
                    <a:pt x="1491" y="6704"/>
                    <a:pt x="3345" y="6704"/>
                  </a:cubicBezTo>
                  <a:cubicBezTo>
                    <a:pt x="3916" y="6704"/>
                    <a:pt x="4488" y="6552"/>
                    <a:pt x="4990" y="6273"/>
                  </a:cubicBezTo>
                  <a:cubicBezTo>
                    <a:pt x="5115" y="6202"/>
                    <a:pt x="5157" y="6035"/>
                    <a:pt x="5087" y="5910"/>
                  </a:cubicBezTo>
                  <a:cubicBezTo>
                    <a:pt x="5040" y="5815"/>
                    <a:pt x="4948" y="5765"/>
                    <a:pt x="4849" y="5765"/>
                  </a:cubicBezTo>
                  <a:cubicBezTo>
                    <a:pt x="4803" y="5765"/>
                    <a:pt x="4756" y="5776"/>
                    <a:pt x="4711" y="5799"/>
                  </a:cubicBezTo>
                  <a:cubicBezTo>
                    <a:pt x="4293" y="6035"/>
                    <a:pt x="3819" y="6161"/>
                    <a:pt x="3345" y="6161"/>
                  </a:cubicBezTo>
                  <a:cubicBezTo>
                    <a:pt x="1798" y="6161"/>
                    <a:pt x="543" y="4907"/>
                    <a:pt x="543" y="3359"/>
                  </a:cubicBezTo>
                  <a:cubicBezTo>
                    <a:pt x="543" y="1812"/>
                    <a:pt x="1798" y="558"/>
                    <a:pt x="3345" y="558"/>
                  </a:cubicBezTo>
                  <a:cubicBezTo>
                    <a:pt x="4892" y="558"/>
                    <a:pt x="6147" y="1812"/>
                    <a:pt x="6147" y="3359"/>
                  </a:cubicBezTo>
                  <a:cubicBezTo>
                    <a:pt x="6147" y="4000"/>
                    <a:pt x="5938" y="4613"/>
                    <a:pt x="5533" y="5115"/>
                  </a:cubicBezTo>
                  <a:cubicBezTo>
                    <a:pt x="5436" y="5227"/>
                    <a:pt x="5450" y="5409"/>
                    <a:pt x="5576" y="5492"/>
                  </a:cubicBezTo>
                  <a:cubicBezTo>
                    <a:pt x="5624" y="5535"/>
                    <a:pt x="5684" y="5556"/>
                    <a:pt x="5743" y="5556"/>
                  </a:cubicBezTo>
                  <a:cubicBezTo>
                    <a:pt x="5820" y="5556"/>
                    <a:pt x="5897" y="5521"/>
                    <a:pt x="5951" y="5450"/>
                  </a:cubicBezTo>
                  <a:cubicBezTo>
                    <a:pt x="6425" y="4864"/>
                    <a:pt x="6691" y="4112"/>
                    <a:pt x="6691" y="3359"/>
                  </a:cubicBezTo>
                  <a:cubicBezTo>
                    <a:pt x="6691" y="1506"/>
                    <a:pt x="5199" y="0"/>
                    <a:pt x="3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1579575" y="3280153"/>
              <a:ext cx="99202" cy="94001"/>
            </a:xfrm>
            <a:custGeom>
              <a:rect b="b" l="l" r="r" t="t"/>
              <a:pathLst>
                <a:path extrusionOk="0" h="4266" w="4502">
                  <a:moveTo>
                    <a:pt x="2244" y="711"/>
                  </a:moveTo>
                  <a:lnTo>
                    <a:pt x="2621" y="1478"/>
                  </a:lnTo>
                  <a:cubicBezTo>
                    <a:pt x="2677" y="1589"/>
                    <a:pt x="2801" y="1673"/>
                    <a:pt x="2927" y="1701"/>
                  </a:cubicBezTo>
                  <a:lnTo>
                    <a:pt x="3764" y="1826"/>
                  </a:lnTo>
                  <a:lnTo>
                    <a:pt x="3164" y="2411"/>
                  </a:lnTo>
                  <a:cubicBezTo>
                    <a:pt x="3067" y="2509"/>
                    <a:pt x="3024" y="2634"/>
                    <a:pt x="3039" y="2774"/>
                  </a:cubicBezTo>
                  <a:lnTo>
                    <a:pt x="3192" y="3610"/>
                  </a:lnTo>
                  <a:lnTo>
                    <a:pt x="2439" y="3206"/>
                  </a:lnTo>
                  <a:cubicBezTo>
                    <a:pt x="2377" y="3178"/>
                    <a:pt x="2310" y="3165"/>
                    <a:pt x="2244" y="3165"/>
                  </a:cubicBezTo>
                  <a:cubicBezTo>
                    <a:pt x="2178" y="3165"/>
                    <a:pt x="2112" y="3178"/>
                    <a:pt x="2049" y="3206"/>
                  </a:cubicBezTo>
                  <a:lnTo>
                    <a:pt x="1311" y="3610"/>
                  </a:lnTo>
                  <a:lnTo>
                    <a:pt x="1450" y="2774"/>
                  </a:lnTo>
                  <a:cubicBezTo>
                    <a:pt x="1478" y="2634"/>
                    <a:pt x="1435" y="2509"/>
                    <a:pt x="1338" y="2411"/>
                  </a:cubicBezTo>
                  <a:lnTo>
                    <a:pt x="725" y="1826"/>
                  </a:lnTo>
                  <a:lnTo>
                    <a:pt x="1561" y="1701"/>
                  </a:lnTo>
                  <a:cubicBezTo>
                    <a:pt x="1701" y="1673"/>
                    <a:pt x="1812" y="1589"/>
                    <a:pt x="1881" y="1478"/>
                  </a:cubicBezTo>
                  <a:lnTo>
                    <a:pt x="2244" y="711"/>
                  </a:lnTo>
                  <a:close/>
                  <a:moveTo>
                    <a:pt x="2244" y="0"/>
                  </a:moveTo>
                  <a:cubicBezTo>
                    <a:pt x="2091" y="0"/>
                    <a:pt x="1952" y="84"/>
                    <a:pt x="1881" y="237"/>
                  </a:cubicBezTo>
                  <a:lnTo>
                    <a:pt x="1422" y="1171"/>
                  </a:lnTo>
                  <a:lnTo>
                    <a:pt x="391" y="1311"/>
                  </a:lnTo>
                  <a:cubicBezTo>
                    <a:pt x="223" y="1339"/>
                    <a:pt x="97" y="1450"/>
                    <a:pt x="56" y="1603"/>
                  </a:cubicBezTo>
                  <a:cubicBezTo>
                    <a:pt x="0" y="1757"/>
                    <a:pt x="42" y="1910"/>
                    <a:pt x="153" y="2021"/>
                  </a:cubicBezTo>
                  <a:lnTo>
                    <a:pt x="906" y="2746"/>
                  </a:lnTo>
                  <a:lnTo>
                    <a:pt x="725" y="3777"/>
                  </a:lnTo>
                  <a:cubicBezTo>
                    <a:pt x="697" y="3931"/>
                    <a:pt x="766" y="4084"/>
                    <a:pt x="892" y="4182"/>
                  </a:cubicBezTo>
                  <a:cubicBezTo>
                    <a:pt x="962" y="4236"/>
                    <a:pt x="1045" y="4265"/>
                    <a:pt x="1129" y="4265"/>
                  </a:cubicBezTo>
                  <a:cubicBezTo>
                    <a:pt x="1195" y="4265"/>
                    <a:pt x="1262" y="4247"/>
                    <a:pt x="1324" y="4210"/>
                  </a:cubicBezTo>
                  <a:lnTo>
                    <a:pt x="2244" y="3736"/>
                  </a:lnTo>
                  <a:lnTo>
                    <a:pt x="3178" y="4210"/>
                  </a:lnTo>
                  <a:cubicBezTo>
                    <a:pt x="3234" y="4251"/>
                    <a:pt x="3303" y="4266"/>
                    <a:pt x="3359" y="4266"/>
                  </a:cubicBezTo>
                  <a:cubicBezTo>
                    <a:pt x="3457" y="4266"/>
                    <a:pt x="3541" y="4238"/>
                    <a:pt x="3610" y="4182"/>
                  </a:cubicBezTo>
                  <a:cubicBezTo>
                    <a:pt x="3736" y="4084"/>
                    <a:pt x="3805" y="3931"/>
                    <a:pt x="3777" y="3777"/>
                  </a:cubicBezTo>
                  <a:lnTo>
                    <a:pt x="3596" y="2746"/>
                  </a:lnTo>
                  <a:lnTo>
                    <a:pt x="4349" y="2021"/>
                  </a:lnTo>
                  <a:cubicBezTo>
                    <a:pt x="4461" y="1910"/>
                    <a:pt x="4502" y="1757"/>
                    <a:pt x="4446" y="1603"/>
                  </a:cubicBezTo>
                  <a:cubicBezTo>
                    <a:pt x="4405" y="1450"/>
                    <a:pt x="4266" y="1339"/>
                    <a:pt x="4112" y="1311"/>
                  </a:cubicBezTo>
                  <a:lnTo>
                    <a:pt x="3080" y="1171"/>
                  </a:lnTo>
                  <a:lnTo>
                    <a:pt x="2621" y="237"/>
                  </a:lnTo>
                  <a:cubicBezTo>
                    <a:pt x="2551" y="84"/>
                    <a:pt x="2411" y="0"/>
                    <a:pt x="2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1555292" y="3210391"/>
              <a:ext cx="49777" cy="48896"/>
            </a:xfrm>
            <a:custGeom>
              <a:rect b="b" l="l" r="r" t="t"/>
              <a:pathLst>
                <a:path extrusionOk="0" h="2219" w="2259">
                  <a:moveTo>
                    <a:pt x="1130" y="727"/>
                  </a:moveTo>
                  <a:cubicBezTo>
                    <a:pt x="1242" y="866"/>
                    <a:pt x="1381" y="992"/>
                    <a:pt x="1534" y="1117"/>
                  </a:cubicBezTo>
                  <a:cubicBezTo>
                    <a:pt x="1381" y="1215"/>
                    <a:pt x="1242" y="1354"/>
                    <a:pt x="1130" y="1494"/>
                  </a:cubicBezTo>
                  <a:cubicBezTo>
                    <a:pt x="1032" y="1340"/>
                    <a:pt x="907" y="1215"/>
                    <a:pt x="753" y="1104"/>
                  </a:cubicBezTo>
                  <a:cubicBezTo>
                    <a:pt x="907" y="992"/>
                    <a:pt x="1032" y="866"/>
                    <a:pt x="1130" y="727"/>
                  </a:cubicBezTo>
                  <a:close/>
                  <a:moveTo>
                    <a:pt x="1122" y="0"/>
                  </a:moveTo>
                  <a:cubicBezTo>
                    <a:pt x="1111" y="0"/>
                    <a:pt x="1099" y="1"/>
                    <a:pt x="1088" y="2"/>
                  </a:cubicBezTo>
                  <a:cubicBezTo>
                    <a:pt x="948" y="2"/>
                    <a:pt x="837" y="100"/>
                    <a:pt x="781" y="225"/>
                  </a:cubicBezTo>
                  <a:cubicBezTo>
                    <a:pt x="684" y="476"/>
                    <a:pt x="502" y="658"/>
                    <a:pt x="224" y="782"/>
                  </a:cubicBezTo>
                  <a:cubicBezTo>
                    <a:pt x="99" y="838"/>
                    <a:pt x="1" y="964"/>
                    <a:pt x="15" y="1117"/>
                  </a:cubicBezTo>
                  <a:cubicBezTo>
                    <a:pt x="15" y="1256"/>
                    <a:pt x="99" y="1396"/>
                    <a:pt x="238" y="1438"/>
                  </a:cubicBezTo>
                  <a:cubicBezTo>
                    <a:pt x="502" y="1550"/>
                    <a:pt x="670" y="1730"/>
                    <a:pt x="781" y="1996"/>
                  </a:cubicBezTo>
                  <a:cubicBezTo>
                    <a:pt x="824" y="2121"/>
                    <a:pt x="948" y="2219"/>
                    <a:pt x="1088" y="2219"/>
                  </a:cubicBezTo>
                  <a:lnTo>
                    <a:pt x="1116" y="2219"/>
                  </a:lnTo>
                  <a:cubicBezTo>
                    <a:pt x="1242" y="2219"/>
                    <a:pt x="1367" y="2148"/>
                    <a:pt x="1437" y="2024"/>
                  </a:cubicBezTo>
                  <a:cubicBezTo>
                    <a:pt x="1562" y="1773"/>
                    <a:pt x="1771" y="1578"/>
                    <a:pt x="2050" y="1438"/>
                  </a:cubicBezTo>
                  <a:cubicBezTo>
                    <a:pt x="2175" y="1368"/>
                    <a:pt x="2259" y="1256"/>
                    <a:pt x="2259" y="1117"/>
                  </a:cubicBezTo>
                  <a:cubicBezTo>
                    <a:pt x="2259" y="978"/>
                    <a:pt x="2175" y="853"/>
                    <a:pt x="2064" y="797"/>
                  </a:cubicBezTo>
                  <a:cubicBezTo>
                    <a:pt x="1785" y="643"/>
                    <a:pt x="1576" y="448"/>
                    <a:pt x="1437" y="184"/>
                  </a:cubicBezTo>
                  <a:cubicBezTo>
                    <a:pt x="1372" y="68"/>
                    <a:pt x="1250" y="0"/>
                    <a:pt x="1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39"/>
          <p:cNvGrpSpPr/>
          <p:nvPr/>
        </p:nvGrpSpPr>
        <p:grpSpPr>
          <a:xfrm>
            <a:off x="3764111" y="3675768"/>
            <a:ext cx="358465" cy="412495"/>
            <a:chOff x="2104448" y="3194768"/>
            <a:chExt cx="358465" cy="412495"/>
          </a:xfrm>
        </p:grpSpPr>
        <p:sp>
          <p:nvSpPr>
            <p:cNvPr id="431" name="Google Shape;431;p39"/>
            <p:cNvSpPr/>
            <p:nvPr/>
          </p:nvSpPr>
          <p:spPr>
            <a:xfrm>
              <a:off x="2104448" y="3194768"/>
              <a:ext cx="301020" cy="115507"/>
            </a:xfrm>
            <a:custGeom>
              <a:rect b="b" l="l" r="r" t="t"/>
              <a:pathLst>
                <a:path extrusionOk="0" h="5242" w="13661">
                  <a:moveTo>
                    <a:pt x="10650" y="934"/>
                  </a:moveTo>
                  <a:lnTo>
                    <a:pt x="12727" y="2997"/>
                  </a:lnTo>
                  <a:lnTo>
                    <a:pt x="10664" y="2997"/>
                  </a:lnTo>
                  <a:cubicBezTo>
                    <a:pt x="10664" y="2997"/>
                    <a:pt x="10650" y="2997"/>
                    <a:pt x="10650" y="2983"/>
                  </a:cubicBezTo>
                  <a:lnTo>
                    <a:pt x="10650" y="934"/>
                  </a:lnTo>
                  <a:close/>
                  <a:moveTo>
                    <a:pt x="503" y="1"/>
                  </a:moveTo>
                  <a:cubicBezTo>
                    <a:pt x="224" y="1"/>
                    <a:pt x="1" y="224"/>
                    <a:pt x="1" y="502"/>
                  </a:cubicBezTo>
                  <a:lnTo>
                    <a:pt x="1" y="4963"/>
                  </a:lnTo>
                  <a:cubicBezTo>
                    <a:pt x="1" y="5115"/>
                    <a:pt x="127" y="5241"/>
                    <a:pt x="266" y="5241"/>
                  </a:cubicBezTo>
                  <a:cubicBezTo>
                    <a:pt x="419" y="5241"/>
                    <a:pt x="545" y="5115"/>
                    <a:pt x="545" y="4963"/>
                  </a:cubicBezTo>
                  <a:lnTo>
                    <a:pt x="545" y="544"/>
                  </a:lnTo>
                  <a:lnTo>
                    <a:pt x="10107" y="544"/>
                  </a:lnTo>
                  <a:lnTo>
                    <a:pt x="10107" y="2983"/>
                  </a:lnTo>
                  <a:cubicBezTo>
                    <a:pt x="10107" y="3290"/>
                    <a:pt x="10358" y="3541"/>
                    <a:pt x="10664" y="3541"/>
                  </a:cubicBezTo>
                  <a:lnTo>
                    <a:pt x="13118" y="3541"/>
                  </a:lnTo>
                  <a:lnTo>
                    <a:pt x="13118" y="4907"/>
                  </a:lnTo>
                  <a:cubicBezTo>
                    <a:pt x="13118" y="5060"/>
                    <a:pt x="13242" y="5186"/>
                    <a:pt x="13396" y="5186"/>
                  </a:cubicBezTo>
                  <a:cubicBezTo>
                    <a:pt x="13549" y="5186"/>
                    <a:pt x="13661" y="5060"/>
                    <a:pt x="13661" y="4907"/>
                  </a:cubicBezTo>
                  <a:lnTo>
                    <a:pt x="13661" y="3374"/>
                  </a:lnTo>
                  <a:cubicBezTo>
                    <a:pt x="13661" y="3248"/>
                    <a:pt x="13619" y="3123"/>
                    <a:pt x="13521" y="3025"/>
                  </a:cubicBezTo>
                  <a:lnTo>
                    <a:pt x="10650" y="153"/>
                  </a:lnTo>
                  <a:cubicBezTo>
                    <a:pt x="10553" y="56"/>
                    <a:pt x="10427" y="1"/>
                    <a:pt x="10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2104448" y="3323761"/>
              <a:ext cx="301020" cy="283502"/>
            </a:xfrm>
            <a:custGeom>
              <a:rect b="b" l="l" r="r" t="t"/>
              <a:pathLst>
                <a:path extrusionOk="0" h="12866" w="13661">
                  <a:moveTo>
                    <a:pt x="266" y="1"/>
                  </a:moveTo>
                  <a:cubicBezTo>
                    <a:pt x="127" y="1"/>
                    <a:pt x="1" y="126"/>
                    <a:pt x="1" y="280"/>
                  </a:cubicBezTo>
                  <a:lnTo>
                    <a:pt x="1" y="12364"/>
                  </a:lnTo>
                  <a:cubicBezTo>
                    <a:pt x="1" y="12642"/>
                    <a:pt x="224" y="12865"/>
                    <a:pt x="503" y="12865"/>
                  </a:cubicBezTo>
                  <a:lnTo>
                    <a:pt x="13173" y="12865"/>
                  </a:lnTo>
                  <a:cubicBezTo>
                    <a:pt x="13438" y="12865"/>
                    <a:pt x="13661" y="12642"/>
                    <a:pt x="13661" y="12364"/>
                  </a:cubicBezTo>
                  <a:lnTo>
                    <a:pt x="13661" y="7054"/>
                  </a:lnTo>
                  <a:cubicBezTo>
                    <a:pt x="13661" y="6900"/>
                    <a:pt x="13549" y="6775"/>
                    <a:pt x="13396" y="6775"/>
                  </a:cubicBezTo>
                  <a:cubicBezTo>
                    <a:pt x="13242" y="6775"/>
                    <a:pt x="13118" y="6900"/>
                    <a:pt x="13118" y="7054"/>
                  </a:cubicBezTo>
                  <a:lnTo>
                    <a:pt x="13118" y="12322"/>
                  </a:lnTo>
                  <a:lnTo>
                    <a:pt x="545" y="12322"/>
                  </a:lnTo>
                  <a:lnTo>
                    <a:pt x="545" y="280"/>
                  </a:lnTo>
                  <a:cubicBezTo>
                    <a:pt x="545" y="126"/>
                    <a:pt x="419"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2133336" y="3256201"/>
              <a:ext cx="55616" cy="55594"/>
            </a:xfrm>
            <a:custGeom>
              <a:rect b="b" l="l" r="r" t="t"/>
              <a:pathLst>
                <a:path extrusionOk="0" h="2523" w="2524">
                  <a:moveTo>
                    <a:pt x="1979" y="543"/>
                  </a:moveTo>
                  <a:lnTo>
                    <a:pt x="1979" y="1980"/>
                  </a:lnTo>
                  <a:lnTo>
                    <a:pt x="544" y="1980"/>
                  </a:lnTo>
                  <a:lnTo>
                    <a:pt x="544" y="543"/>
                  </a:lnTo>
                  <a:close/>
                  <a:moveTo>
                    <a:pt x="530" y="0"/>
                  </a:moveTo>
                  <a:cubicBezTo>
                    <a:pt x="238" y="0"/>
                    <a:pt x="0" y="237"/>
                    <a:pt x="0" y="530"/>
                  </a:cubicBezTo>
                  <a:lnTo>
                    <a:pt x="0" y="1993"/>
                  </a:lnTo>
                  <a:cubicBezTo>
                    <a:pt x="0" y="2286"/>
                    <a:pt x="238" y="2523"/>
                    <a:pt x="530" y="2523"/>
                  </a:cubicBezTo>
                  <a:lnTo>
                    <a:pt x="1994" y="2523"/>
                  </a:lnTo>
                  <a:cubicBezTo>
                    <a:pt x="2286" y="2523"/>
                    <a:pt x="2523" y="2286"/>
                    <a:pt x="2523" y="1993"/>
                  </a:cubicBezTo>
                  <a:lnTo>
                    <a:pt x="2523" y="530"/>
                  </a:lnTo>
                  <a:cubicBezTo>
                    <a:pt x="2523" y="237"/>
                    <a:pt x="2286" y="0"/>
                    <a:pt x="1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2198141" y="3264486"/>
              <a:ext cx="108434" cy="12009"/>
            </a:xfrm>
            <a:custGeom>
              <a:rect b="b" l="l" r="r" t="t"/>
              <a:pathLst>
                <a:path extrusionOk="0" h="545" w="4921">
                  <a:moveTo>
                    <a:pt x="265" y="0"/>
                  </a:moveTo>
                  <a:cubicBezTo>
                    <a:pt x="112" y="0"/>
                    <a:pt x="1" y="112"/>
                    <a:pt x="1" y="265"/>
                  </a:cubicBezTo>
                  <a:cubicBezTo>
                    <a:pt x="1" y="418"/>
                    <a:pt x="112" y="544"/>
                    <a:pt x="265" y="544"/>
                  </a:cubicBezTo>
                  <a:lnTo>
                    <a:pt x="4642" y="544"/>
                  </a:lnTo>
                  <a:cubicBezTo>
                    <a:pt x="4795" y="544"/>
                    <a:pt x="4920" y="418"/>
                    <a:pt x="4920" y="265"/>
                  </a:cubicBezTo>
                  <a:cubicBezTo>
                    <a:pt x="4920" y="112"/>
                    <a:pt x="4795" y="0"/>
                    <a:pt x="4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2198141" y="3291501"/>
              <a:ext cx="108434" cy="12009"/>
            </a:xfrm>
            <a:custGeom>
              <a:rect b="b" l="l" r="r" t="t"/>
              <a:pathLst>
                <a:path extrusionOk="0" h="545" w="4921">
                  <a:moveTo>
                    <a:pt x="265" y="1"/>
                  </a:moveTo>
                  <a:cubicBezTo>
                    <a:pt x="112" y="1"/>
                    <a:pt x="1" y="127"/>
                    <a:pt x="1" y="266"/>
                  </a:cubicBezTo>
                  <a:cubicBezTo>
                    <a:pt x="1" y="419"/>
                    <a:pt x="112" y="545"/>
                    <a:pt x="265" y="545"/>
                  </a:cubicBezTo>
                  <a:lnTo>
                    <a:pt x="4642" y="545"/>
                  </a:lnTo>
                  <a:cubicBezTo>
                    <a:pt x="4795" y="545"/>
                    <a:pt x="4920" y="419"/>
                    <a:pt x="4920" y="266"/>
                  </a:cubicBezTo>
                  <a:cubicBezTo>
                    <a:pt x="4920" y="127"/>
                    <a:pt x="4795" y="1"/>
                    <a:pt x="4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2133336" y="3328674"/>
              <a:ext cx="55616" cy="55925"/>
            </a:xfrm>
            <a:custGeom>
              <a:rect b="b" l="l" r="r" t="t"/>
              <a:pathLst>
                <a:path extrusionOk="0" h="2538" w="2524">
                  <a:moveTo>
                    <a:pt x="1979" y="544"/>
                  </a:moveTo>
                  <a:lnTo>
                    <a:pt x="1979" y="1993"/>
                  </a:lnTo>
                  <a:lnTo>
                    <a:pt x="544" y="1993"/>
                  </a:lnTo>
                  <a:lnTo>
                    <a:pt x="544" y="544"/>
                  </a:lnTo>
                  <a:close/>
                  <a:moveTo>
                    <a:pt x="530" y="1"/>
                  </a:moveTo>
                  <a:cubicBezTo>
                    <a:pt x="238" y="1"/>
                    <a:pt x="0" y="237"/>
                    <a:pt x="0" y="530"/>
                  </a:cubicBezTo>
                  <a:lnTo>
                    <a:pt x="0" y="2008"/>
                  </a:lnTo>
                  <a:cubicBezTo>
                    <a:pt x="0" y="2300"/>
                    <a:pt x="238" y="2538"/>
                    <a:pt x="530" y="2538"/>
                  </a:cubicBezTo>
                  <a:lnTo>
                    <a:pt x="1994" y="2538"/>
                  </a:lnTo>
                  <a:cubicBezTo>
                    <a:pt x="2286" y="2538"/>
                    <a:pt x="2523" y="2300"/>
                    <a:pt x="2523" y="2008"/>
                  </a:cubicBezTo>
                  <a:lnTo>
                    <a:pt x="2523" y="530"/>
                  </a:lnTo>
                  <a:cubicBezTo>
                    <a:pt x="2523" y="237"/>
                    <a:pt x="2286" y="1"/>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2198141" y="3336960"/>
              <a:ext cx="140980" cy="12318"/>
            </a:xfrm>
            <a:custGeom>
              <a:rect b="b" l="l" r="r" t="t"/>
              <a:pathLst>
                <a:path extrusionOk="0" h="559" w="6398">
                  <a:moveTo>
                    <a:pt x="265" y="1"/>
                  </a:moveTo>
                  <a:cubicBezTo>
                    <a:pt x="112" y="1"/>
                    <a:pt x="1" y="127"/>
                    <a:pt x="1" y="279"/>
                  </a:cubicBezTo>
                  <a:cubicBezTo>
                    <a:pt x="1" y="433"/>
                    <a:pt x="112" y="558"/>
                    <a:pt x="265" y="558"/>
                  </a:cubicBezTo>
                  <a:lnTo>
                    <a:pt x="6134" y="558"/>
                  </a:lnTo>
                  <a:cubicBezTo>
                    <a:pt x="6273" y="558"/>
                    <a:pt x="6398" y="433"/>
                    <a:pt x="6398" y="279"/>
                  </a:cubicBezTo>
                  <a:cubicBezTo>
                    <a:pt x="6398" y="127"/>
                    <a:pt x="6273" y="1"/>
                    <a:pt x="6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2198141" y="3363997"/>
              <a:ext cx="140980" cy="12296"/>
            </a:xfrm>
            <a:custGeom>
              <a:rect b="b" l="l" r="r" t="t"/>
              <a:pathLst>
                <a:path extrusionOk="0" h="558" w="6398">
                  <a:moveTo>
                    <a:pt x="265" y="0"/>
                  </a:moveTo>
                  <a:cubicBezTo>
                    <a:pt x="112" y="0"/>
                    <a:pt x="1" y="126"/>
                    <a:pt x="1" y="279"/>
                  </a:cubicBezTo>
                  <a:cubicBezTo>
                    <a:pt x="1" y="433"/>
                    <a:pt x="112" y="558"/>
                    <a:pt x="265" y="558"/>
                  </a:cubicBezTo>
                  <a:lnTo>
                    <a:pt x="6134" y="558"/>
                  </a:lnTo>
                  <a:cubicBezTo>
                    <a:pt x="6273" y="558"/>
                    <a:pt x="6398" y="433"/>
                    <a:pt x="6398" y="279"/>
                  </a:cubicBezTo>
                  <a:cubicBezTo>
                    <a:pt x="6398" y="126"/>
                    <a:pt x="6273" y="0"/>
                    <a:pt x="6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2133336" y="3401456"/>
              <a:ext cx="55616" cy="55638"/>
            </a:xfrm>
            <a:custGeom>
              <a:rect b="b" l="l" r="r" t="t"/>
              <a:pathLst>
                <a:path extrusionOk="0" h="2525" w="2524">
                  <a:moveTo>
                    <a:pt x="1979" y="545"/>
                  </a:moveTo>
                  <a:lnTo>
                    <a:pt x="1979" y="1980"/>
                  </a:lnTo>
                  <a:lnTo>
                    <a:pt x="544" y="1980"/>
                  </a:lnTo>
                  <a:lnTo>
                    <a:pt x="544" y="545"/>
                  </a:lnTo>
                  <a:close/>
                  <a:moveTo>
                    <a:pt x="530" y="1"/>
                  </a:moveTo>
                  <a:cubicBezTo>
                    <a:pt x="238" y="1"/>
                    <a:pt x="0" y="238"/>
                    <a:pt x="0" y="530"/>
                  </a:cubicBezTo>
                  <a:lnTo>
                    <a:pt x="0" y="1994"/>
                  </a:lnTo>
                  <a:cubicBezTo>
                    <a:pt x="0" y="2287"/>
                    <a:pt x="238" y="2524"/>
                    <a:pt x="530" y="2524"/>
                  </a:cubicBezTo>
                  <a:lnTo>
                    <a:pt x="1994" y="2524"/>
                  </a:lnTo>
                  <a:cubicBezTo>
                    <a:pt x="2286" y="2524"/>
                    <a:pt x="2523" y="2287"/>
                    <a:pt x="2523" y="1994"/>
                  </a:cubicBezTo>
                  <a:lnTo>
                    <a:pt x="2523" y="530"/>
                  </a:lnTo>
                  <a:cubicBezTo>
                    <a:pt x="2523" y="238"/>
                    <a:pt x="2286" y="1"/>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2198141" y="3409763"/>
              <a:ext cx="127186" cy="11987"/>
            </a:xfrm>
            <a:custGeom>
              <a:rect b="b" l="l" r="r" t="t"/>
              <a:pathLst>
                <a:path extrusionOk="0" h="544" w="5772">
                  <a:moveTo>
                    <a:pt x="265" y="1"/>
                  </a:moveTo>
                  <a:cubicBezTo>
                    <a:pt x="112" y="1"/>
                    <a:pt x="1" y="125"/>
                    <a:pt x="1" y="279"/>
                  </a:cubicBezTo>
                  <a:cubicBezTo>
                    <a:pt x="1" y="419"/>
                    <a:pt x="112" y="544"/>
                    <a:pt x="265" y="544"/>
                  </a:cubicBezTo>
                  <a:lnTo>
                    <a:pt x="5492" y="544"/>
                  </a:lnTo>
                  <a:cubicBezTo>
                    <a:pt x="5645" y="544"/>
                    <a:pt x="5771" y="419"/>
                    <a:pt x="5771" y="279"/>
                  </a:cubicBezTo>
                  <a:cubicBezTo>
                    <a:pt x="5771" y="125"/>
                    <a:pt x="5645" y="1"/>
                    <a:pt x="5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2198141" y="3436800"/>
              <a:ext cx="135449" cy="11987"/>
            </a:xfrm>
            <a:custGeom>
              <a:rect b="b" l="l" r="r" t="t"/>
              <a:pathLst>
                <a:path extrusionOk="0" h="544" w="6147">
                  <a:moveTo>
                    <a:pt x="265" y="0"/>
                  </a:moveTo>
                  <a:cubicBezTo>
                    <a:pt x="112" y="0"/>
                    <a:pt x="1" y="125"/>
                    <a:pt x="1" y="279"/>
                  </a:cubicBezTo>
                  <a:cubicBezTo>
                    <a:pt x="1" y="418"/>
                    <a:pt x="112" y="543"/>
                    <a:pt x="265" y="543"/>
                  </a:cubicBezTo>
                  <a:lnTo>
                    <a:pt x="5868" y="543"/>
                  </a:lnTo>
                  <a:cubicBezTo>
                    <a:pt x="6022" y="543"/>
                    <a:pt x="6147" y="418"/>
                    <a:pt x="6147" y="279"/>
                  </a:cubicBezTo>
                  <a:cubicBezTo>
                    <a:pt x="6147" y="125"/>
                    <a:pt x="6022" y="0"/>
                    <a:pt x="5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2133336" y="3473951"/>
              <a:ext cx="55616" cy="55903"/>
            </a:xfrm>
            <a:custGeom>
              <a:rect b="b" l="l" r="r" t="t"/>
              <a:pathLst>
                <a:path extrusionOk="0" h="2537" w="2524">
                  <a:moveTo>
                    <a:pt x="1979" y="558"/>
                  </a:moveTo>
                  <a:lnTo>
                    <a:pt x="1979" y="1994"/>
                  </a:lnTo>
                  <a:lnTo>
                    <a:pt x="544" y="1994"/>
                  </a:lnTo>
                  <a:lnTo>
                    <a:pt x="544" y="558"/>
                  </a:lnTo>
                  <a:close/>
                  <a:moveTo>
                    <a:pt x="530" y="0"/>
                  </a:moveTo>
                  <a:cubicBezTo>
                    <a:pt x="238" y="0"/>
                    <a:pt x="0" y="251"/>
                    <a:pt x="0" y="544"/>
                  </a:cubicBezTo>
                  <a:lnTo>
                    <a:pt x="0" y="2007"/>
                  </a:lnTo>
                  <a:cubicBezTo>
                    <a:pt x="0" y="2301"/>
                    <a:pt x="238" y="2537"/>
                    <a:pt x="530" y="2537"/>
                  </a:cubicBezTo>
                  <a:lnTo>
                    <a:pt x="1994" y="2537"/>
                  </a:lnTo>
                  <a:cubicBezTo>
                    <a:pt x="2286" y="2537"/>
                    <a:pt x="2523" y="2301"/>
                    <a:pt x="2523" y="2007"/>
                  </a:cubicBezTo>
                  <a:lnTo>
                    <a:pt x="2523" y="544"/>
                  </a:lnTo>
                  <a:cubicBezTo>
                    <a:pt x="2523" y="251"/>
                    <a:pt x="2286" y="0"/>
                    <a:pt x="1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2198141" y="3482545"/>
              <a:ext cx="113348" cy="12009"/>
            </a:xfrm>
            <a:custGeom>
              <a:rect b="b" l="l" r="r" t="t"/>
              <a:pathLst>
                <a:path extrusionOk="0" h="545" w="5144">
                  <a:moveTo>
                    <a:pt x="265" y="0"/>
                  </a:moveTo>
                  <a:cubicBezTo>
                    <a:pt x="112" y="0"/>
                    <a:pt x="1" y="112"/>
                    <a:pt x="1" y="266"/>
                  </a:cubicBezTo>
                  <a:cubicBezTo>
                    <a:pt x="1" y="419"/>
                    <a:pt x="112" y="545"/>
                    <a:pt x="265" y="545"/>
                  </a:cubicBezTo>
                  <a:lnTo>
                    <a:pt x="4865" y="545"/>
                  </a:lnTo>
                  <a:cubicBezTo>
                    <a:pt x="5019" y="545"/>
                    <a:pt x="5143" y="419"/>
                    <a:pt x="5143" y="266"/>
                  </a:cubicBezTo>
                  <a:cubicBezTo>
                    <a:pt x="5143" y="112"/>
                    <a:pt x="5019" y="0"/>
                    <a:pt x="4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2198141" y="3509560"/>
              <a:ext cx="94927" cy="12031"/>
            </a:xfrm>
            <a:custGeom>
              <a:rect b="b" l="l" r="r" t="t"/>
              <a:pathLst>
                <a:path extrusionOk="0" h="546" w="4308">
                  <a:moveTo>
                    <a:pt x="265" y="1"/>
                  </a:moveTo>
                  <a:cubicBezTo>
                    <a:pt x="112" y="1"/>
                    <a:pt x="1" y="113"/>
                    <a:pt x="1" y="266"/>
                  </a:cubicBezTo>
                  <a:cubicBezTo>
                    <a:pt x="1" y="419"/>
                    <a:pt x="112" y="545"/>
                    <a:pt x="265" y="545"/>
                  </a:cubicBezTo>
                  <a:lnTo>
                    <a:pt x="4028" y="545"/>
                  </a:lnTo>
                  <a:cubicBezTo>
                    <a:pt x="4182" y="545"/>
                    <a:pt x="4307" y="419"/>
                    <a:pt x="4307" y="266"/>
                  </a:cubicBezTo>
                  <a:cubicBezTo>
                    <a:pt x="4307" y="113"/>
                    <a:pt x="4182" y="1"/>
                    <a:pt x="4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2301331" y="3289959"/>
              <a:ext cx="161583" cy="289364"/>
            </a:xfrm>
            <a:custGeom>
              <a:rect b="b" l="l" r="r" t="t"/>
              <a:pathLst>
                <a:path extrusionOk="0" h="13132" w="7333">
                  <a:moveTo>
                    <a:pt x="6113" y="548"/>
                  </a:moveTo>
                  <a:cubicBezTo>
                    <a:pt x="6143" y="548"/>
                    <a:pt x="6174" y="555"/>
                    <a:pt x="6203" y="572"/>
                  </a:cubicBezTo>
                  <a:lnTo>
                    <a:pt x="6580" y="754"/>
                  </a:lnTo>
                  <a:cubicBezTo>
                    <a:pt x="6677" y="795"/>
                    <a:pt x="6705" y="907"/>
                    <a:pt x="6664" y="1005"/>
                  </a:cubicBezTo>
                  <a:lnTo>
                    <a:pt x="6287" y="1771"/>
                  </a:lnTo>
                  <a:lnTo>
                    <a:pt x="5576" y="1423"/>
                  </a:lnTo>
                  <a:lnTo>
                    <a:pt x="5952" y="656"/>
                  </a:lnTo>
                  <a:cubicBezTo>
                    <a:pt x="5982" y="589"/>
                    <a:pt x="6045" y="548"/>
                    <a:pt x="6113" y="548"/>
                  </a:cubicBezTo>
                  <a:close/>
                  <a:moveTo>
                    <a:pt x="5326" y="1925"/>
                  </a:moveTo>
                  <a:lnTo>
                    <a:pt x="6050" y="2273"/>
                  </a:lnTo>
                  <a:lnTo>
                    <a:pt x="5855" y="2663"/>
                  </a:lnTo>
                  <a:lnTo>
                    <a:pt x="5144" y="2315"/>
                  </a:lnTo>
                  <a:lnTo>
                    <a:pt x="5326" y="1925"/>
                  </a:lnTo>
                  <a:close/>
                  <a:moveTo>
                    <a:pt x="934" y="10846"/>
                  </a:moveTo>
                  <a:lnTo>
                    <a:pt x="1646" y="11194"/>
                  </a:lnTo>
                  <a:lnTo>
                    <a:pt x="1464" y="11584"/>
                  </a:lnTo>
                  <a:lnTo>
                    <a:pt x="739" y="11236"/>
                  </a:lnTo>
                  <a:lnTo>
                    <a:pt x="934" y="10846"/>
                  </a:lnTo>
                  <a:close/>
                  <a:moveTo>
                    <a:pt x="559" y="11751"/>
                  </a:moveTo>
                  <a:lnTo>
                    <a:pt x="1157" y="12044"/>
                  </a:lnTo>
                  <a:lnTo>
                    <a:pt x="586" y="12448"/>
                  </a:lnTo>
                  <a:lnTo>
                    <a:pt x="559" y="11751"/>
                  </a:lnTo>
                  <a:close/>
                  <a:moveTo>
                    <a:pt x="6123" y="0"/>
                  </a:moveTo>
                  <a:cubicBezTo>
                    <a:pt x="5853" y="0"/>
                    <a:pt x="5594" y="146"/>
                    <a:pt x="5465" y="405"/>
                  </a:cubicBezTo>
                  <a:lnTo>
                    <a:pt x="42" y="11417"/>
                  </a:lnTo>
                  <a:cubicBezTo>
                    <a:pt x="14" y="11472"/>
                    <a:pt x="1" y="11543"/>
                    <a:pt x="1" y="11598"/>
                  </a:cubicBezTo>
                  <a:lnTo>
                    <a:pt x="57" y="12769"/>
                  </a:lnTo>
                  <a:cubicBezTo>
                    <a:pt x="70" y="12909"/>
                    <a:pt x="140" y="13033"/>
                    <a:pt x="265" y="13089"/>
                  </a:cubicBezTo>
                  <a:cubicBezTo>
                    <a:pt x="321" y="13117"/>
                    <a:pt x="377" y="13132"/>
                    <a:pt x="433" y="13132"/>
                  </a:cubicBezTo>
                  <a:cubicBezTo>
                    <a:pt x="516" y="13132"/>
                    <a:pt x="586" y="13104"/>
                    <a:pt x="656" y="13061"/>
                  </a:cubicBezTo>
                  <a:lnTo>
                    <a:pt x="1618" y="12392"/>
                  </a:lnTo>
                  <a:cubicBezTo>
                    <a:pt x="1674" y="12364"/>
                    <a:pt x="1715" y="12309"/>
                    <a:pt x="1743" y="12253"/>
                  </a:cubicBezTo>
                  <a:lnTo>
                    <a:pt x="3248" y="9201"/>
                  </a:lnTo>
                  <a:cubicBezTo>
                    <a:pt x="3304" y="9062"/>
                    <a:pt x="3248" y="8894"/>
                    <a:pt x="3123" y="8824"/>
                  </a:cubicBezTo>
                  <a:cubicBezTo>
                    <a:pt x="3087" y="8809"/>
                    <a:pt x="3048" y="8802"/>
                    <a:pt x="3010" y="8802"/>
                  </a:cubicBezTo>
                  <a:cubicBezTo>
                    <a:pt x="2903" y="8802"/>
                    <a:pt x="2798" y="8857"/>
                    <a:pt x="2746" y="8950"/>
                  </a:cubicBezTo>
                  <a:lnTo>
                    <a:pt x="1897" y="10706"/>
                  </a:lnTo>
                  <a:lnTo>
                    <a:pt x="1185" y="10344"/>
                  </a:lnTo>
                  <a:lnTo>
                    <a:pt x="4893" y="2803"/>
                  </a:lnTo>
                  <a:lnTo>
                    <a:pt x="5604" y="3152"/>
                  </a:lnTo>
                  <a:lnTo>
                    <a:pt x="3263" y="7904"/>
                  </a:lnTo>
                  <a:cubicBezTo>
                    <a:pt x="3207" y="8043"/>
                    <a:pt x="3263" y="8211"/>
                    <a:pt x="3388" y="8266"/>
                  </a:cubicBezTo>
                  <a:cubicBezTo>
                    <a:pt x="3428" y="8287"/>
                    <a:pt x="3472" y="8297"/>
                    <a:pt x="3514" y="8297"/>
                  </a:cubicBezTo>
                  <a:cubicBezTo>
                    <a:pt x="3617" y="8297"/>
                    <a:pt x="3715" y="8240"/>
                    <a:pt x="3764" y="8142"/>
                  </a:cubicBezTo>
                  <a:lnTo>
                    <a:pt x="7151" y="1241"/>
                  </a:lnTo>
                  <a:cubicBezTo>
                    <a:pt x="7333" y="879"/>
                    <a:pt x="7179" y="448"/>
                    <a:pt x="6816" y="266"/>
                  </a:cubicBezTo>
                  <a:lnTo>
                    <a:pt x="6441" y="71"/>
                  </a:lnTo>
                  <a:cubicBezTo>
                    <a:pt x="6338" y="23"/>
                    <a:pt x="6229" y="0"/>
                    <a:pt x="6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0"/>
          <p:cNvSpPr/>
          <p:nvPr/>
        </p:nvSpPr>
        <p:spPr>
          <a:xfrm>
            <a:off x="720000" y="3221625"/>
            <a:ext cx="2514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a:off x="5909400" y="3221625"/>
            <a:ext cx="2514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0"/>
          <p:cNvSpPr/>
          <p:nvPr/>
        </p:nvSpPr>
        <p:spPr>
          <a:xfrm>
            <a:off x="3314700" y="3221625"/>
            <a:ext cx="2514600" cy="447000"/>
          </a:xfrm>
          <a:prstGeom prst="roundRect">
            <a:avLst>
              <a:gd fmla="val 50000" name="adj"/>
            </a:avLst>
          </a:prstGeom>
          <a:gradFill>
            <a:gsLst>
              <a:gs pos="0">
                <a:srgbClr val="FFA64D"/>
              </a:gs>
              <a:gs pos="100000">
                <a:srgbClr val="FFBC40"/>
              </a:gs>
            </a:gsLst>
            <a:path path="circle">
              <a:fillToRect b="100%" l="100%"/>
            </a:path>
            <a:tileRect r="-100%" t="-100%"/>
          </a:gradFill>
          <a:ln>
            <a:noFill/>
          </a:ln>
          <a:effectLst>
            <a:outerShdw blurRad="57150" rotWithShape="0" algn="bl" dir="5400000" dist="19050">
              <a:srgbClr val="2C5166">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numbers </a:t>
            </a:r>
            <a:r>
              <a:rPr lang="en">
                <a:solidFill>
                  <a:schemeClr val="lt2"/>
                </a:solidFill>
              </a:rPr>
              <a:t>may be useful</a:t>
            </a:r>
            <a:endParaRPr>
              <a:solidFill>
                <a:schemeClr val="lt2"/>
              </a:solidFill>
            </a:endParaRPr>
          </a:p>
        </p:txBody>
      </p:sp>
      <p:sp>
        <p:nvSpPr>
          <p:cNvPr id="454" name="Google Shape;454;p40"/>
          <p:cNvSpPr txBox="1"/>
          <p:nvPr>
            <p:ph idx="1" type="subTitle"/>
          </p:nvPr>
        </p:nvSpPr>
        <p:spPr>
          <a:xfrm>
            <a:off x="5909400" y="3202275"/>
            <a:ext cx="2514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a:t>
            </a:r>
            <a:endParaRPr/>
          </a:p>
        </p:txBody>
      </p:sp>
      <p:sp>
        <p:nvSpPr>
          <p:cNvPr id="455" name="Google Shape;455;p40"/>
          <p:cNvSpPr txBox="1"/>
          <p:nvPr>
            <p:ph idx="2" type="subTitle"/>
          </p:nvPr>
        </p:nvSpPr>
        <p:spPr>
          <a:xfrm>
            <a:off x="5909400" y="3658700"/>
            <a:ext cx="25146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cold</a:t>
            </a:r>
            <a:endParaRPr/>
          </a:p>
        </p:txBody>
      </p:sp>
      <p:sp>
        <p:nvSpPr>
          <p:cNvPr id="456" name="Google Shape;456;p40"/>
          <p:cNvSpPr txBox="1"/>
          <p:nvPr>
            <p:ph idx="3" type="subTitle"/>
          </p:nvPr>
        </p:nvSpPr>
        <p:spPr>
          <a:xfrm>
            <a:off x="3314700" y="3202275"/>
            <a:ext cx="2514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a:t>
            </a:r>
            <a:endParaRPr/>
          </a:p>
        </p:txBody>
      </p:sp>
      <p:sp>
        <p:nvSpPr>
          <p:cNvPr id="457" name="Google Shape;457;p40"/>
          <p:cNvSpPr txBox="1"/>
          <p:nvPr>
            <p:ph idx="4" type="subTitle"/>
          </p:nvPr>
        </p:nvSpPr>
        <p:spPr>
          <a:xfrm>
            <a:off x="3314700" y="3658700"/>
            <a:ext cx="25146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sp>
        <p:nvSpPr>
          <p:cNvPr id="458" name="Google Shape;458;p40"/>
          <p:cNvSpPr txBox="1"/>
          <p:nvPr>
            <p:ph idx="5" type="subTitle"/>
          </p:nvPr>
        </p:nvSpPr>
        <p:spPr>
          <a:xfrm>
            <a:off x="720000" y="3202275"/>
            <a:ext cx="2514600" cy="485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a:t>
            </a:r>
            <a:endParaRPr/>
          </a:p>
        </p:txBody>
      </p:sp>
      <p:sp>
        <p:nvSpPr>
          <p:cNvPr id="459" name="Google Shape;459;p40"/>
          <p:cNvSpPr txBox="1"/>
          <p:nvPr>
            <p:ph idx="6" type="subTitle"/>
          </p:nvPr>
        </p:nvSpPr>
        <p:spPr>
          <a:xfrm>
            <a:off x="720000" y="3658700"/>
            <a:ext cx="25146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460" name="Google Shape;460;p40"/>
          <p:cNvSpPr txBox="1"/>
          <p:nvPr>
            <p:ph idx="7" type="title"/>
          </p:nvPr>
        </p:nvSpPr>
        <p:spPr>
          <a:xfrm>
            <a:off x="720000" y="1667625"/>
            <a:ext cx="2514600" cy="10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150K</a:t>
            </a:r>
            <a:endParaRPr/>
          </a:p>
        </p:txBody>
      </p:sp>
      <p:sp>
        <p:nvSpPr>
          <p:cNvPr id="461" name="Google Shape;461;p40"/>
          <p:cNvSpPr txBox="1"/>
          <p:nvPr>
            <p:ph idx="8" type="title"/>
          </p:nvPr>
        </p:nvSpPr>
        <p:spPr>
          <a:xfrm>
            <a:off x="3314700" y="1667625"/>
            <a:ext cx="2514600" cy="10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20M</a:t>
            </a:r>
            <a:endParaRPr/>
          </a:p>
        </p:txBody>
      </p:sp>
      <p:sp>
        <p:nvSpPr>
          <p:cNvPr id="462" name="Google Shape;462;p40"/>
          <p:cNvSpPr txBox="1"/>
          <p:nvPr>
            <p:ph idx="9" type="title"/>
          </p:nvPr>
        </p:nvSpPr>
        <p:spPr>
          <a:xfrm>
            <a:off x="5909400" y="1667625"/>
            <a:ext cx="2514600" cy="10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463" name="Google Shape;463;p40"/>
          <p:cNvSpPr/>
          <p:nvPr/>
        </p:nvSpPr>
        <p:spPr>
          <a:xfrm>
            <a:off x="1866750" y="2741625"/>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0"/>
          <p:cNvSpPr/>
          <p:nvPr/>
        </p:nvSpPr>
        <p:spPr>
          <a:xfrm>
            <a:off x="4461450" y="2741625"/>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0"/>
          <p:cNvSpPr/>
          <p:nvPr/>
        </p:nvSpPr>
        <p:spPr>
          <a:xfrm>
            <a:off x="7056150" y="2741625"/>
            <a:ext cx="221100" cy="221100"/>
          </a:xfrm>
          <a:prstGeom prst="star4">
            <a:avLst>
              <a:gd fmla="val 12500" name="adj"/>
            </a:avLst>
          </a:prstGeom>
          <a:gradFill>
            <a:gsLst>
              <a:gs pos="0">
                <a:srgbClr val="F3F3F3"/>
              </a:gs>
              <a:gs pos="100000">
                <a:srgbClr val="D9D9D9"/>
              </a:gs>
            </a:gsLst>
            <a:lin ang="5400012" scaled="0"/>
          </a:gra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 Characters Consulting Toolkit by Slidesgo">
  <a:themeElements>
    <a:clrScheme name="Simple Light">
      <a:dk1>
        <a:srgbClr val="2C5166"/>
      </a:dk1>
      <a:lt1>
        <a:srgbClr val="FFFFFF"/>
      </a:lt1>
      <a:dk2>
        <a:srgbClr val="FFD68A"/>
      </a:dk2>
      <a:lt2>
        <a:srgbClr val="FFBC40"/>
      </a:lt2>
      <a:accent1>
        <a:srgbClr val="DB571A"/>
      </a:accent1>
      <a:accent2>
        <a:srgbClr val="FFA64D"/>
      </a:accent2>
      <a:accent3>
        <a:srgbClr val="77A9C0"/>
      </a:accent3>
      <a:accent4>
        <a:srgbClr val="F3F3F3"/>
      </a:accent4>
      <a:accent5>
        <a:srgbClr val="D9D9D9"/>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